
<file path=[Content_Types].xml><?xml version="1.0" encoding="utf-8"?>
<Types xmlns="http://schemas.openxmlformats.org/package/2006/content-types">
  <Default Extension="png" ContentType="image/png"/>
  <Default Extension="mp3" ContentType="audio/mpe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2.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3.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4.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tags/tag5.xml" ContentType="application/vnd.openxmlformats-officedocument.presentationml.tags+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48.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tags/tag14.xml" ContentType="application/vnd.openxmlformats-officedocument.presentationml.tags+xml"/>
  <Override PartName="/ppt/notesSlides/notesSlide59.xml" ContentType="application/vnd.openxmlformats-officedocument.presentationml.notesSlide+xml"/>
  <Override PartName="/ppt/tags/tag15.xml" ContentType="application/vnd.openxmlformats-officedocument.presentationml.tags+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4"/>
  </p:notesMasterIdLst>
  <p:handoutMasterIdLst>
    <p:handoutMasterId r:id="rId115"/>
  </p:handoutMasterIdLst>
  <p:sldIdLst>
    <p:sldId id="4239" r:id="rId2"/>
    <p:sldId id="4180" r:id="rId3"/>
    <p:sldId id="4182" r:id="rId4"/>
    <p:sldId id="4195" r:id="rId5"/>
    <p:sldId id="4173" r:id="rId6"/>
    <p:sldId id="4183" r:id="rId7"/>
    <p:sldId id="4184" r:id="rId8"/>
    <p:sldId id="3730" r:id="rId9"/>
    <p:sldId id="4078" r:id="rId10"/>
    <p:sldId id="4210" r:id="rId11"/>
    <p:sldId id="4211" r:id="rId12"/>
    <p:sldId id="4212" r:id="rId13"/>
    <p:sldId id="4213" r:id="rId14"/>
    <p:sldId id="345" r:id="rId15"/>
    <p:sldId id="326" r:id="rId16"/>
    <p:sldId id="4061" r:id="rId17"/>
    <p:sldId id="332" r:id="rId18"/>
    <p:sldId id="4215" r:id="rId19"/>
    <p:sldId id="4237" r:id="rId20"/>
    <p:sldId id="4087" r:id="rId21"/>
    <p:sldId id="4218" r:id="rId22"/>
    <p:sldId id="4217" r:id="rId23"/>
    <p:sldId id="4064" r:id="rId24"/>
    <p:sldId id="4065" r:id="rId25"/>
    <p:sldId id="4219" r:id="rId26"/>
    <p:sldId id="4220" r:id="rId27"/>
    <p:sldId id="4092" r:id="rId28"/>
    <p:sldId id="3753" r:id="rId29"/>
    <p:sldId id="3754" r:id="rId30"/>
    <p:sldId id="3755" r:id="rId31"/>
    <p:sldId id="3756" r:id="rId32"/>
    <p:sldId id="4070" r:id="rId33"/>
    <p:sldId id="4076" r:id="rId34"/>
    <p:sldId id="4072" r:id="rId35"/>
    <p:sldId id="4093" r:id="rId36"/>
    <p:sldId id="4074" r:id="rId37"/>
    <p:sldId id="4075" r:id="rId38"/>
    <p:sldId id="3766" r:id="rId39"/>
    <p:sldId id="3767" r:id="rId40"/>
    <p:sldId id="3768" r:id="rId41"/>
    <p:sldId id="3769" r:id="rId42"/>
    <p:sldId id="4221" r:id="rId43"/>
    <p:sldId id="4238" r:id="rId44"/>
    <p:sldId id="3772" r:id="rId45"/>
    <p:sldId id="3773" r:id="rId46"/>
    <p:sldId id="4199" r:id="rId47"/>
    <p:sldId id="4185" r:id="rId48"/>
    <p:sldId id="4186" r:id="rId49"/>
    <p:sldId id="945" r:id="rId50"/>
    <p:sldId id="946" r:id="rId51"/>
    <p:sldId id="947" r:id="rId52"/>
    <p:sldId id="948" r:id="rId53"/>
    <p:sldId id="949" r:id="rId54"/>
    <p:sldId id="950" r:id="rId55"/>
    <p:sldId id="4225" r:id="rId56"/>
    <p:sldId id="952" r:id="rId57"/>
    <p:sldId id="4226" r:id="rId58"/>
    <p:sldId id="953" r:id="rId59"/>
    <p:sldId id="4227" r:id="rId60"/>
    <p:sldId id="4098" r:id="rId61"/>
    <p:sldId id="954" r:id="rId62"/>
    <p:sldId id="955" r:id="rId63"/>
    <p:sldId id="956" r:id="rId64"/>
    <p:sldId id="4228" r:id="rId65"/>
    <p:sldId id="958" r:id="rId66"/>
    <p:sldId id="959" r:id="rId67"/>
    <p:sldId id="960" r:id="rId68"/>
    <p:sldId id="4229" r:id="rId69"/>
    <p:sldId id="4230" r:id="rId70"/>
    <p:sldId id="4231" r:id="rId71"/>
    <p:sldId id="963" r:id="rId72"/>
    <p:sldId id="4232" r:id="rId73"/>
    <p:sldId id="4233" r:id="rId74"/>
    <p:sldId id="4234" r:id="rId75"/>
    <p:sldId id="965" r:id="rId76"/>
    <p:sldId id="966" r:id="rId77"/>
    <p:sldId id="4235" r:id="rId78"/>
    <p:sldId id="4188" r:id="rId79"/>
    <p:sldId id="4206" r:id="rId80"/>
    <p:sldId id="4189" r:id="rId81"/>
    <p:sldId id="943" r:id="rId82"/>
    <p:sldId id="4207" r:id="rId83"/>
    <p:sldId id="4208" r:id="rId84"/>
    <p:sldId id="4209" r:id="rId85"/>
    <p:sldId id="927" r:id="rId86"/>
    <p:sldId id="3956" r:id="rId87"/>
    <p:sldId id="3957" r:id="rId88"/>
    <p:sldId id="4079" r:id="rId89"/>
    <p:sldId id="3959" r:id="rId90"/>
    <p:sldId id="4080" r:id="rId91"/>
    <p:sldId id="4081" r:id="rId92"/>
    <p:sldId id="3961" r:id="rId93"/>
    <p:sldId id="942" r:id="rId94"/>
    <p:sldId id="921" r:id="rId95"/>
    <p:sldId id="4082" r:id="rId96"/>
    <p:sldId id="4191" r:id="rId97"/>
    <p:sldId id="3964" r:id="rId98"/>
    <p:sldId id="3965" r:id="rId99"/>
    <p:sldId id="3966" r:id="rId100"/>
    <p:sldId id="4084" r:id="rId101"/>
    <p:sldId id="4085" r:id="rId102"/>
    <p:sldId id="4086" r:id="rId103"/>
    <p:sldId id="4222" r:id="rId104"/>
    <p:sldId id="4224" r:id="rId105"/>
    <p:sldId id="4089" r:id="rId106"/>
    <p:sldId id="4090" r:id="rId107"/>
    <p:sldId id="4240" r:id="rId108"/>
    <p:sldId id="4091" r:id="rId109"/>
    <p:sldId id="4236" r:id="rId110"/>
    <p:sldId id="4193" r:id="rId111"/>
    <p:sldId id="4192" r:id="rId112"/>
    <p:sldId id="4194" r:id="rId113"/>
  </p:sldIdLst>
  <p:sldSz cx="12192000" cy="6858000"/>
  <p:notesSz cx="6858000" cy="9144000"/>
  <p:custDataLst>
    <p:tags r:id="rId11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70">
          <p15:clr>
            <a:srgbClr val="A4A3A4"/>
          </p15:clr>
        </p15:guide>
        <p15:guide id="2" orient="horz" pos="1071" userDrawn="1">
          <p15:clr>
            <a:srgbClr val="A4A3A4"/>
          </p15:clr>
        </p15:guide>
        <p15:guide id="3" orient="horz" pos="2182">
          <p15:clr>
            <a:srgbClr val="A4A3A4"/>
          </p15:clr>
        </p15:guide>
        <p15:guide id="4" orient="horz" pos="3892">
          <p15:clr>
            <a:srgbClr val="A4A3A4"/>
          </p15:clr>
        </p15:guide>
        <p15:guide id="5" orient="horz" pos="4186">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7751"/>
    <a:srgbClr val="4B251E"/>
    <a:srgbClr val="1A1511"/>
    <a:srgbClr val="7B9D3D"/>
    <a:srgbClr val="3F5F33"/>
    <a:srgbClr val="CCB374"/>
    <a:srgbClr val="FBB065"/>
    <a:srgbClr val="8C8550"/>
    <a:srgbClr val="CE2402"/>
    <a:srgbClr val="9A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45" autoAdjust="0"/>
    <p:restoredTop sz="89078" autoAdjust="0"/>
  </p:normalViewPr>
  <p:slideViewPr>
    <p:cSldViewPr snapToGrid="0">
      <p:cViewPr varScale="1">
        <p:scale>
          <a:sx n="75" d="100"/>
          <a:sy n="75" d="100"/>
        </p:scale>
        <p:origin x="168" y="52"/>
      </p:cViewPr>
      <p:guideLst>
        <p:guide pos="3870"/>
        <p:guide orient="horz" pos="1071"/>
        <p:guide orient="horz" pos="2182"/>
        <p:guide orient="horz" pos="3892"/>
        <p:guide orient="horz" pos="4186"/>
      </p:guideLst>
    </p:cSldViewPr>
  </p:slideViewPr>
  <p:notesTextViewPr>
    <p:cViewPr>
      <p:scale>
        <a:sx n="1" d="1"/>
        <a:sy n="1" d="1"/>
      </p:scale>
      <p:origin x="0" y="0"/>
    </p:cViewPr>
  </p:notesTextViewPr>
  <p:sorterViewPr>
    <p:cViewPr varScale="1">
      <p:scale>
        <a:sx n="1" d="1"/>
        <a:sy n="1" d="1"/>
      </p:scale>
      <p:origin x="0" y="-2796"/>
    </p:cViewPr>
  </p:sorterViewPr>
  <p:notesViewPr>
    <p:cSldViewPr snapToGrid="0">
      <p:cViewPr varScale="1">
        <p:scale>
          <a:sx n="55" d="100"/>
          <a:sy n="55" d="100"/>
        </p:scale>
        <p:origin x="2442"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presProps" Target="pres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tags" Target="tags/tag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notesMaster" Target="notesMasters/notesMaster1.xml"/><Relationship Id="rId119"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475D8A7-D854-4E81-B8D0-AC4A08A59F88}" type="datetimeFigureOut">
              <a:rPr lang="zh-CN" altLang="en-US" smtClean="0"/>
              <a:t>2023/4/3</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D3128CA-99E1-4F92-BE10-C5F6B8DE369A}" type="slidenum">
              <a:rPr lang="zh-CN" altLang="en-US" smtClean="0"/>
              <a:t>‹#›</a:t>
            </a:fld>
            <a:endParaRPr lang="zh-CN" altLang="en-US"/>
          </a:p>
        </p:txBody>
      </p:sp>
    </p:spTree>
    <p:extLst>
      <p:ext uri="{BB962C8B-B14F-4D97-AF65-F5344CB8AC3E}">
        <p14:creationId xmlns:p14="http://schemas.microsoft.com/office/powerpoint/2010/main" val="13398010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F6F2AC-DB20-4F40-A4D4-59A2916B99A8}" type="datetimeFigureOut">
              <a:rPr lang="zh-CN" altLang="en-US" smtClean="0"/>
              <a:t>2023/4/3</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9EBCA8-7E09-44C1-AE42-93DD8798F8D1}" type="slidenum">
              <a:rPr lang="zh-CN" altLang="en-US" smtClean="0"/>
              <a:t>‹#›</a:t>
            </a:fld>
            <a:endParaRPr lang="zh-CN" altLang="en-US"/>
          </a:p>
        </p:txBody>
      </p:sp>
    </p:spTree>
    <p:extLst>
      <p:ext uri="{BB962C8B-B14F-4D97-AF65-F5344CB8AC3E}">
        <p14:creationId xmlns:p14="http://schemas.microsoft.com/office/powerpoint/2010/main" val="3200356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8</a:t>
            </a:fld>
            <a:endParaRPr lang="zh-CN" altLang="en-US"/>
          </a:p>
        </p:txBody>
      </p:sp>
    </p:spTree>
    <p:extLst>
      <p:ext uri="{BB962C8B-B14F-4D97-AF65-F5344CB8AC3E}">
        <p14:creationId xmlns:p14="http://schemas.microsoft.com/office/powerpoint/2010/main" val="248906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9</a:t>
            </a:fld>
            <a:endParaRPr lang="zh-CN" altLang="en-US"/>
          </a:p>
        </p:txBody>
      </p:sp>
    </p:spTree>
    <p:extLst>
      <p:ext uri="{BB962C8B-B14F-4D97-AF65-F5344CB8AC3E}">
        <p14:creationId xmlns:p14="http://schemas.microsoft.com/office/powerpoint/2010/main" val="629493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12</a:t>
            </a:fld>
            <a:endParaRPr lang="zh-CN" altLang="en-US"/>
          </a:p>
        </p:txBody>
      </p:sp>
    </p:spTree>
    <p:extLst>
      <p:ext uri="{BB962C8B-B14F-4D97-AF65-F5344CB8AC3E}">
        <p14:creationId xmlns:p14="http://schemas.microsoft.com/office/powerpoint/2010/main" val="3113081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13</a:t>
            </a:fld>
            <a:endParaRPr lang="zh-CN" altLang="en-US"/>
          </a:p>
        </p:txBody>
      </p:sp>
    </p:spTree>
    <p:extLst>
      <p:ext uri="{BB962C8B-B14F-4D97-AF65-F5344CB8AC3E}">
        <p14:creationId xmlns:p14="http://schemas.microsoft.com/office/powerpoint/2010/main" val="3599794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14</a:t>
            </a:fld>
            <a:endParaRPr lang="zh-CN" altLang="en-US"/>
          </a:p>
        </p:txBody>
      </p:sp>
    </p:spTree>
    <p:extLst>
      <p:ext uri="{BB962C8B-B14F-4D97-AF65-F5344CB8AC3E}">
        <p14:creationId xmlns:p14="http://schemas.microsoft.com/office/powerpoint/2010/main" val="1637295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0DE063C-282E-469D-BB9C-2F4A408505B3}" type="slidenum">
              <a:rPr lang="zh-CN" altLang="en-US" smtClean="0"/>
              <a:t>15</a:t>
            </a:fld>
            <a:endParaRPr lang="zh-CN" altLang="en-US"/>
          </a:p>
        </p:txBody>
      </p:sp>
    </p:spTree>
    <p:extLst>
      <p:ext uri="{BB962C8B-B14F-4D97-AF65-F5344CB8AC3E}">
        <p14:creationId xmlns:p14="http://schemas.microsoft.com/office/powerpoint/2010/main" val="966471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19</a:t>
            </a:fld>
            <a:endParaRPr lang="zh-CN" altLang="en-US"/>
          </a:p>
        </p:txBody>
      </p:sp>
    </p:spTree>
    <p:extLst>
      <p:ext uri="{BB962C8B-B14F-4D97-AF65-F5344CB8AC3E}">
        <p14:creationId xmlns:p14="http://schemas.microsoft.com/office/powerpoint/2010/main" val="3372723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21</a:t>
            </a:fld>
            <a:endParaRPr lang="zh-CN" altLang="en-US"/>
          </a:p>
        </p:txBody>
      </p:sp>
    </p:spTree>
    <p:extLst>
      <p:ext uri="{BB962C8B-B14F-4D97-AF65-F5344CB8AC3E}">
        <p14:creationId xmlns:p14="http://schemas.microsoft.com/office/powerpoint/2010/main" val="18154351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22</a:t>
            </a:fld>
            <a:endParaRPr lang="zh-CN" altLang="en-US"/>
          </a:p>
        </p:txBody>
      </p:sp>
    </p:spTree>
    <p:extLst>
      <p:ext uri="{BB962C8B-B14F-4D97-AF65-F5344CB8AC3E}">
        <p14:creationId xmlns:p14="http://schemas.microsoft.com/office/powerpoint/2010/main" val="2375368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26</a:t>
            </a:fld>
            <a:endParaRPr lang="zh-CN" altLang="en-US"/>
          </a:p>
        </p:txBody>
      </p:sp>
    </p:spTree>
    <p:extLst>
      <p:ext uri="{BB962C8B-B14F-4D97-AF65-F5344CB8AC3E}">
        <p14:creationId xmlns:p14="http://schemas.microsoft.com/office/powerpoint/2010/main" val="1320703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28</a:t>
            </a:fld>
            <a:endParaRPr lang="zh-CN" altLang="en-US"/>
          </a:p>
        </p:txBody>
      </p:sp>
    </p:spTree>
    <p:extLst>
      <p:ext uri="{BB962C8B-B14F-4D97-AF65-F5344CB8AC3E}">
        <p14:creationId xmlns:p14="http://schemas.microsoft.com/office/powerpoint/2010/main" val="15717998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29</a:t>
            </a:fld>
            <a:endParaRPr lang="zh-CN" altLang="en-US"/>
          </a:p>
        </p:txBody>
      </p:sp>
    </p:spTree>
    <p:extLst>
      <p:ext uri="{BB962C8B-B14F-4D97-AF65-F5344CB8AC3E}">
        <p14:creationId xmlns:p14="http://schemas.microsoft.com/office/powerpoint/2010/main" val="110270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31</a:t>
            </a:fld>
            <a:endParaRPr lang="zh-CN" altLang="en-US"/>
          </a:p>
        </p:txBody>
      </p:sp>
    </p:spTree>
    <p:extLst>
      <p:ext uri="{BB962C8B-B14F-4D97-AF65-F5344CB8AC3E}">
        <p14:creationId xmlns:p14="http://schemas.microsoft.com/office/powerpoint/2010/main" val="1459579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33</a:t>
            </a:fld>
            <a:endParaRPr lang="zh-CN" altLang="en-US"/>
          </a:p>
        </p:txBody>
      </p:sp>
    </p:spTree>
    <p:extLst>
      <p:ext uri="{BB962C8B-B14F-4D97-AF65-F5344CB8AC3E}">
        <p14:creationId xmlns:p14="http://schemas.microsoft.com/office/powerpoint/2010/main" val="12250095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36</a:t>
            </a:fld>
            <a:endParaRPr lang="zh-CN" altLang="en-US"/>
          </a:p>
        </p:txBody>
      </p:sp>
    </p:spTree>
    <p:extLst>
      <p:ext uri="{BB962C8B-B14F-4D97-AF65-F5344CB8AC3E}">
        <p14:creationId xmlns:p14="http://schemas.microsoft.com/office/powerpoint/2010/main" val="5594296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38</a:t>
            </a:fld>
            <a:endParaRPr lang="zh-CN" altLang="en-US"/>
          </a:p>
        </p:txBody>
      </p:sp>
    </p:spTree>
    <p:extLst>
      <p:ext uri="{BB962C8B-B14F-4D97-AF65-F5344CB8AC3E}">
        <p14:creationId xmlns:p14="http://schemas.microsoft.com/office/powerpoint/2010/main" val="32773080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40</a:t>
            </a:fld>
            <a:endParaRPr lang="zh-CN" altLang="en-US"/>
          </a:p>
        </p:txBody>
      </p:sp>
    </p:spTree>
    <p:extLst>
      <p:ext uri="{BB962C8B-B14F-4D97-AF65-F5344CB8AC3E}">
        <p14:creationId xmlns:p14="http://schemas.microsoft.com/office/powerpoint/2010/main" val="3454429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41</a:t>
            </a:fld>
            <a:endParaRPr lang="zh-CN" altLang="en-US"/>
          </a:p>
        </p:txBody>
      </p:sp>
    </p:spTree>
    <p:extLst>
      <p:ext uri="{BB962C8B-B14F-4D97-AF65-F5344CB8AC3E}">
        <p14:creationId xmlns:p14="http://schemas.microsoft.com/office/powerpoint/2010/main" val="372874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42</a:t>
            </a:fld>
            <a:endParaRPr lang="zh-CN" altLang="en-US"/>
          </a:p>
        </p:txBody>
      </p:sp>
    </p:spTree>
    <p:extLst>
      <p:ext uri="{BB962C8B-B14F-4D97-AF65-F5344CB8AC3E}">
        <p14:creationId xmlns:p14="http://schemas.microsoft.com/office/powerpoint/2010/main" val="3326016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43</a:t>
            </a:fld>
            <a:endParaRPr lang="zh-CN" altLang="en-US"/>
          </a:p>
        </p:txBody>
      </p:sp>
    </p:spTree>
    <p:extLst>
      <p:ext uri="{BB962C8B-B14F-4D97-AF65-F5344CB8AC3E}">
        <p14:creationId xmlns:p14="http://schemas.microsoft.com/office/powerpoint/2010/main" val="23540925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44</a:t>
            </a:fld>
            <a:endParaRPr lang="zh-CN" altLang="en-US"/>
          </a:p>
        </p:txBody>
      </p:sp>
    </p:spTree>
    <p:extLst>
      <p:ext uri="{BB962C8B-B14F-4D97-AF65-F5344CB8AC3E}">
        <p14:creationId xmlns:p14="http://schemas.microsoft.com/office/powerpoint/2010/main" val="921342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45</a:t>
            </a:fld>
            <a:endParaRPr lang="zh-CN" altLang="en-US"/>
          </a:p>
        </p:txBody>
      </p:sp>
    </p:spTree>
    <p:extLst>
      <p:ext uri="{BB962C8B-B14F-4D97-AF65-F5344CB8AC3E}">
        <p14:creationId xmlns:p14="http://schemas.microsoft.com/office/powerpoint/2010/main" val="12744915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49</a:t>
            </a:fld>
            <a:endParaRPr lang="zh-CN" altLang="en-US"/>
          </a:p>
        </p:txBody>
      </p:sp>
    </p:spTree>
    <p:extLst>
      <p:ext uri="{BB962C8B-B14F-4D97-AF65-F5344CB8AC3E}">
        <p14:creationId xmlns:p14="http://schemas.microsoft.com/office/powerpoint/2010/main" val="30964867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51</a:t>
            </a:fld>
            <a:endParaRPr lang="zh-CN" altLang="en-US"/>
          </a:p>
        </p:txBody>
      </p:sp>
    </p:spTree>
    <p:extLst>
      <p:ext uri="{BB962C8B-B14F-4D97-AF65-F5344CB8AC3E}">
        <p14:creationId xmlns:p14="http://schemas.microsoft.com/office/powerpoint/2010/main" val="303988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52</a:t>
            </a:fld>
            <a:endParaRPr lang="zh-CN" altLang="en-US"/>
          </a:p>
        </p:txBody>
      </p:sp>
    </p:spTree>
    <p:extLst>
      <p:ext uri="{BB962C8B-B14F-4D97-AF65-F5344CB8AC3E}">
        <p14:creationId xmlns:p14="http://schemas.microsoft.com/office/powerpoint/2010/main" val="26861971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53</a:t>
            </a:fld>
            <a:endParaRPr lang="zh-CN" altLang="en-US"/>
          </a:p>
        </p:txBody>
      </p:sp>
    </p:spTree>
    <p:extLst>
      <p:ext uri="{BB962C8B-B14F-4D97-AF65-F5344CB8AC3E}">
        <p14:creationId xmlns:p14="http://schemas.microsoft.com/office/powerpoint/2010/main" val="2513475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55</a:t>
            </a:fld>
            <a:endParaRPr lang="zh-CN" altLang="en-US"/>
          </a:p>
        </p:txBody>
      </p:sp>
    </p:spTree>
    <p:extLst>
      <p:ext uri="{BB962C8B-B14F-4D97-AF65-F5344CB8AC3E}">
        <p14:creationId xmlns:p14="http://schemas.microsoft.com/office/powerpoint/2010/main" val="40310896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60</a:t>
            </a:fld>
            <a:endParaRPr lang="zh-CN" altLang="en-US"/>
          </a:p>
        </p:txBody>
      </p:sp>
    </p:spTree>
    <p:extLst>
      <p:ext uri="{BB962C8B-B14F-4D97-AF65-F5344CB8AC3E}">
        <p14:creationId xmlns:p14="http://schemas.microsoft.com/office/powerpoint/2010/main" val="33337598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61</a:t>
            </a:fld>
            <a:endParaRPr lang="zh-CN" altLang="en-US"/>
          </a:p>
        </p:txBody>
      </p:sp>
    </p:spTree>
    <p:extLst>
      <p:ext uri="{BB962C8B-B14F-4D97-AF65-F5344CB8AC3E}">
        <p14:creationId xmlns:p14="http://schemas.microsoft.com/office/powerpoint/2010/main" val="37330367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62</a:t>
            </a:fld>
            <a:endParaRPr lang="zh-CN" altLang="en-US"/>
          </a:p>
        </p:txBody>
      </p:sp>
    </p:spTree>
    <p:extLst>
      <p:ext uri="{BB962C8B-B14F-4D97-AF65-F5344CB8AC3E}">
        <p14:creationId xmlns:p14="http://schemas.microsoft.com/office/powerpoint/2010/main" val="40241594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66</a:t>
            </a:fld>
            <a:endParaRPr lang="zh-CN" altLang="en-US"/>
          </a:p>
        </p:txBody>
      </p:sp>
    </p:spTree>
    <p:extLst>
      <p:ext uri="{BB962C8B-B14F-4D97-AF65-F5344CB8AC3E}">
        <p14:creationId xmlns:p14="http://schemas.microsoft.com/office/powerpoint/2010/main" val="2385220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67</a:t>
            </a:fld>
            <a:endParaRPr lang="zh-CN" altLang="en-US"/>
          </a:p>
        </p:txBody>
      </p:sp>
    </p:spTree>
    <p:extLst>
      <p:ext uri="{BB962C8B-B14F-4D97-AF65-F5344CB8AC3E}">
        <p14:creationId xmlns:p14="http://schemas.microsoft.com/office/powerpoint/2010/main" val="6562784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68</a:t>
            </a:fld>
            <a:endParaRPr lang="zh-CN" altLang="en-US"/>
          </a:p>
        </p:txBody>
      </p:sp>
    </p:spTree>
    <p:extLst>
      <p:ext uri="{BB962C8B-B14F-4D97-AF65-F5344CB8AC3E}">
        <p14:creationId xmlns:p14="http://schemas.microsoft.com/office/powerpoint/2010/main" val="18966343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70</a:t>
            </a:fld>
            <a:endParaRPr lang="zh-CN" altLang="en-US"/>
          </a:p>
        </p:txBody>
      </p:sp>
    </p:spTree>
    <p:extLst>
      <p:ext uri="{BB962C8B-B14F-4D97-AF65-F5344CB8AC3E}">
        <p14:creationId xmlns:p14="http://schemas.microsoft.com/office/powerpoint/2010/main" val="33520266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71</a:t>
            </a:fld>
            <a:endParaRPr lang="zh-CN" altLang="en-US"/>
          </a:p>
        </p:txBody>
      </p:sp>
    </p:spTree>
    <p:extLst>
      <p:ext uri="{BB962C8B-B14F-4D97-AF65-F5344CB8AC3E}">
        <p14:creationId xmlns:p14="http://schemas.microsoft.com/office/powerpoint/2010/main" val="33273366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73</a:t>
            </a:fld>
            <a:endParaRPr lang="zh-CN" altLang="en-US"/>
          </a:p>
        </p:txBody>
      </p:sp>
    </p:spTree>
    <p:extLst>
      <p:ext uri="{BB962C8B-B14F-4D97-AF65-F5344CB8AC3E}">
        <p14:creationId xmlns:p14="http://schemas.microsoft.com/office/powerpoint/2010/main" val="40154788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76</a:t>
            </a:fld>
            <a:endParaRPr lang="zh-CN" altLang="en-US"/>
          </a:p>
        </p:txBody>
      </p:sp>
    </p:spTree>
    <p:extLst>
      <p:ext uri="{BB962C8B-B14F-4D97-AF65-F5344CB8AC3E}">
        <p14:creationId xmlns:p14="http://schemas.microsoft.com/office/powerpoint/2010/main" val="26927983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81</a:t>
            </a:fld>
            <a:endParaRPr lang="zh-CN" altLang="en-US"/>
          </a:p>
        </p:txBody>
      </p:sp>
    </p:spTree>
    <p:extLst>
      <p:ext uri="{BB962C8B-B14F-4D97-AF65-F5344CB8AC3E}">
        <p14:creationId xmlns:p14="http://schemas.microsoft.com/office/powerpoint/2010/main" val="4747153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82</a:t>
            </a:fld>
            <a:endParaRPr lang="zh-CN" altLang="en-US"/>
          </a:p>
        </p:txBody>
      </p:sp>
    </p:spTree>
    <p:extLst>
      <p:ext uri="{BB962C8B-B14F-4D97-AF65-F5344CB8AC3E}">
        <p14:creationId xmlns:p14="http://schemas.microsoft.com/office/powerpoint/2010/main" val="1495831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84</a:t>
            </a:fld>
            <a:endParaRPr lang="zh-CN" altLang="en-US"/>
          </a:p>
        </p:txBody>
      </p:sp>
    </p:spTree>
    <p:extLst>
      <p:ext uri="{BB962C8B-B14F-4D97-AF65-F5344CB8AC3E}">
        <p14:creationId xmlns:p14="http://schemas.microsoft.com/office/powerpoint/2010/main" val="24143735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85</a:t>
            </a:fld>
            <a:endParaRPr lang="zh-CN" altLang="en-US"/>
          </a:p>
        </p:txBody>
      </p:sp>
    </p:spTree>
    <p:extLst>
      <p:ext uri="{BB962C8B-B14F-4D97-AF65-F5344CB8AC3E}">
        <p14:creationId xmlns:p14="http://schemas.microsoft.com/office/powerpoint/2010/main" val="41939192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86</a:t>
            </a:fld>
            <a:endParaRPr lang="zh-CN" altLang="en-US"/>
          </a:p>
        </p:txBody>
      </p:sp>
    </p:spTree>
    <p:extLst>
      <p:ext uri="{BB962C8B-B14F-4D97-AF65-F5344CB8AC3E}">
        <p14:creationId xmlns:p14="http://schemas.microsoft.com/office/powerpoint/2010/main" val="33569301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87</a:t>
            </a:fld>
            <a:endParaRPr lang="zh-CN" altLang="en-US"/>
          </a:p>
        </p:txBody>
      </p:sp>
    </p:spTree>
    <p:extLst>
      <p:ext uri="{BB962C8B-B14F-4D97-AF65-F5344CB8AC3E}">
        <p14:creationId xmlns:p14="http://schemas.microsoft.com/office/powerpoint/2010/main" val="7860209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88</a:t>
            </a:fld>
            <a:endParaRPr lang="zh-CN" altLang="en-US"/>
          </a:p>
        </p:txBody>
      </p:sp>
    </p:spTree>
    <p:extLst>
      <p:ext uri="{BB962C8B-B14F-4D97-AF65-F5344CB8AC3E}">
        <p14:creationId xmlns:p14="http://schemas.microsoft.com/office/powerpoint/2010/main" val="285956691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89</a:t>
            </a:fld>
            <a:endParaRPr lang="zh-CN" altLang="en-US"/>
          </a:p>
        </p:txBody>
      </p:sp>
    </p:spTree>
    <p:extLst>
      <p:ext uri="{BB962C8B-B14F-4D97-AF65-F5344CB8AC3E}">
        <p14:creationId xmlns:p14="http://schemas.microsoft.com/office/powerpoint/2010/main" val="76236450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90</a:t>
            </a:fld>
            <a:endParaRPr lang="zh-CN" altLang="en-US"/>
          </a:p>
        </p:txBody>
      </p:sp>
    </p:spTree>
    <p:extLst>
      <p:ext uri="{BB962C8B-B14F-4D97-AF65-F5344CB8AC3E}">
        <p14:creationId xmlns:p14="http://schemas.microsoft.com/office/powerpoint/2010/main" val="419160480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91</a:t>
            </a:fld>
            <a:endParaRPr lang="zh-CN" altLang="en-US"/>
          </a:p>
        </p:txBody>
      </p:sp>
    </p:spTree>
    <p:extLst>
      <p:ext uri="{BB962C8B-B14F-4D97-AF65-F5344CB8AC3E}">
        <p14:creationId xmlns:p14="http://schemas.microsoft.com/office/powerpoint/2010/main" val="42652146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92</a:t>
            </a:fld>
            <a:endParaRPr lang="zh-CN" altLang="en-US"/>
          </a:p>
        </p:txBody>
      </p:sp>
    </p:spTree>
    <p:extLst>
      <p:ext uri="{BB962C8B-B14F-4D97-AF65-F5344CB8AC3E}">
        <p14:creationId xmlns:p14="http://schemas.microsoft.com/office/powerpoint/2010/main" val="9376813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93</a:t>
            </a:fld>
            <a:endParaRPr lang="zh-CN" altLang="en-US"/>
          </a:p>
        </p:txBody>
      </p:sp>
    </p:spTree>
    <p:extLst>
      <p:ext uri="{BB962C8B-B14F-4D97-AF65-F5344CB8AC3E}">
        <p14:creationId xmlns:p14="http://schemas.microsoft.com/office/powerpoint/2010/main" val="25035468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94</a:t>
            </a:fld>
            <a:endParaRPr lang="zh-CN" altLang="en-US"/>
          </a:p>
        </p:txBody>
      </p:sp>
    </p:spTree>
    <p:extLst>
      <p:ext uri="{BB962C8B-B14F-4D97-AF65-F5344CB8AC3E}">
        <p14:creationId xmlns:p14="http://schemas.microsoft.com/office/powerpoint/2010/main" val="61038145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95</a:t>
            </a:fld>
            <a:endParaRPr lang="zh-CN" altLang="en-US"/>
          </a:p>
        </p:txBody>
      </p:sp>
    </p:spTree>
    <p:extLst>
      <p:ext uri="{BB962C8B-B14F-4D97-AF65-F5344CB8AC3E}">
        <p14:creationId xmlns:p14="http://schemas.microsoft.com/office/powerpoint/2010/main" val="356052391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97</a:t>
            </a:fld>
            <a:endParaRPr lang="zh-CN" altLang="en-US"/>
          </a:p>
        </p:txBody>
      </p:sp>
    </p:spTree>
    <p:extLst>
      <p:ext uri="{BB962C8B-B14F-4D97-AF65-F5344CB8AC3E}">
        <p14:creationId xmlns:p14="http://schemas.microsoft.com/office/powerpoint/2010/main" val="13693153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98</a:t>
            </a:fld>
            <a:endParaRPr lang="zh-CN" altLang="en-US"/>
          </a:p>
        </p:txBody>
      </p:sp>
    </p:spTree>
    <p:extLst>
      <p:ext uri="{BB962C8B-B14F-4D97-AF65-F5344CB8AC3E}">
        <p14:creationId xmlns:p14="http://schemas.microsoft.com/office/powerpoint/2010/main" val="40318203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99</a:t>
            </a:fld>
            <a:endParaRPr lang="zh-CN" altLang="en-US"/>
          </a:p>
        </p:txBody>
      </p:sp>
    </p:spTree>
    <p:extLst>
      <p:ext uri="{BB962C8B-B14F-4D97-AF65-F5344CB8AC3E}">
        <p14:creationId xmlns:p14="http://schemas.microsoft.com/office/powerpoint/2010/main" val="381817039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100</a:t>
            </a:fld>
            <a:endParaRPr lang="zh-CN" altLang="en-US"/>
          </a:p>
        </p:txBody>
      </p:sp>
    </p:spTree>
    <p:extLst>
      <p:ext uri="{BB962C8B-B14F-4D97-AF65-F5344CB8AC3E}">
        <p14:creationId xmlns:p14="http://schemas.microsoft.com/office/powerpoint/2010/main" val="29303312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101</a:t>
            </a:fld>
            <a:endParaRPr lang="zh-CN" altLang="en-US"/>
          </a:p>
        </p:txBody>
      </p:sp>
    </p:spTree>
    <p:extLst>
      <p:ext uri="{BB962C8B-B14F-4D97-AF65-F5344CB8AC3E}">
        <p14:creationId xmlns:p14="http://schemas.microsoft.com/office/powerpoint/2010/main" val="422097467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102</a:t>
            </a:fld>
            <a:endParaRPr lang="zh-CN" altLang="en-US"/>
          </a:p>
        </p:txBody>
      </p:sp>
    </p:spTree>
    <p:extLst>
      <p:ext uri="{BB962C8B-B14F-4D97-AF65-F5344CB8AC3E}">
        <p14:creationId xmlns:p14="http://schemas.microsoft.com/office/powerpoint/2010/main" val="100942010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104</a:t>
            </a:fld>
            <a:endParaRPr lang="zh-CN" altLang="en-US"/>
          </a:p>
        </p:txBody>
      </p:sp>
    </p:spTree>
    <p:extLst>
      <p:ext uri="{BB962C8B-B14F-4D97-AF65-F5344CB8AC3E}">
        <p14:creationId xmlns:p14="http://schemas.microsoft.com/office/powerpoint/2010/main" val="287856428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105</a:t>
            </a:fld>
            <a:endParaRPr lang="zh-CN" altLang="en-US"/>
          </a:p>
        </p:txBody>
      </p:sp>
    </p:spTree>
    <p:extLst>
      <p:ext uri="{BB962C8B-B14F-4D97-AF65-F5344CB8AC3E}">
        <p14:creationId xmlns:p14="http://schemas.microsoft.com/office/powerpoint/2010/main" val="6756755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106</a:t>
            </a:fld>
            <a:endParaRPr lang="zh-CN" altLang="en-US"/>
          </a:p>
        </p:txBody>
      </p:sp>
    </p:spTree>
    <p:extLst>
      <p:ext uri="{BB962C8B-B14F-4D97-AF65-F5344CB8AC3E}">
        <p14:creationId xmlns:p14="http://schemas.microsoft.com/office/powerpoint/2010/main" val="4097714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4CF4A69-C878-4BA0-B01C-5074C37BAB92}" type="slidenum">
              <a:rPr lang="zh-CN" altLang="en-US" smtClean="0"/>
              <a:t>108</a:t>
            </a:fld>
            <a:endParaRPr lang="zh-CN" altLang="en-US"/>
          </a:p>
        </p:txBody>
      </p:sp>
    </p:spTree>
    <p:extLst>
      <p:ext uri="{BB962C8B-B14F-4D97-AF65-F5344CB8AC3E}">
        <p14:creationId xmlns:p14="http://schemas.microsoft.com/office/powerpoint/2010/main" val="160276856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49EBCA8-7E09-44C1-AE42-93DD8798F8D1}" type="slidenum">
              <a:rPr lang="zh-CN" altLang="en-US" smtClean="0"/>
              <a:t>109</a:t>
            </a:fld>
            <a:endParaRPr lang="zh-CN" altLang="en-US"/>
          </a:p>
        </p:txBody>
      </p:sp>
    </p:spTree>
    <p:extLst>
      <p:ext uri="{BB962C8B-B14F-4D97-AF65-F5344CB8AC3E}">
        <p14:creationId xmlns:p14="http://schemas.microsoft.com/office/powerpoint/2010/main" val="344696776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49EBCA8-7E09-44C1-AE42-93DD8798F8D1}" type="slidenum">
              <a:rPr lang="zh-CN" altLang="en-US" smtClean="0"/>
              <a:t>111</a:t>
            </a:fld>
            <a:endParaRPr lang="zh-CN" altLang="en-US"/>
          </a:p>
        </p:txBody>
      </p:sp>
    </p:spTree>
    <p:extLst>
      <p:ext uri="{BB962C8B-B14F-4D97-AF65-F5344CB8AC3E}">
        <p14:creationId xmlns:p14="http://schemas.microsoft.com/office/powerpoint/2010/main" val="1154393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正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第一讲">
    <p:spTree>
      <p:nvGrpSpPr>
        <p:cNvPr id="1" name=""/>
        <p:cNvGrpSpPr/>
        <p:nvPr/>
      </p:nvGrpSpPr>
      <p:grpSpPr>
        <a:xfrm>
          <a:off x="0" y="0"/>
          <a:ext cx="0" cy="0"/>
          <a:chOff x="0" y="0"/>
          <a:chExt cx="0" cy="0"/>
        </a:xfrm>
      </p:grpSpPr>
      <p:sp>
        <p:nvSpPr>
          <p:cNvPr id="67" name="矩形 66"/>
          <p:cNvSpPr/>
          <p:nvPr userDrawn="1"/>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
        <p:nvSpPr>
          <p:cNvPr id="68" name="文本框 67"/>
          <p:cNvSpPr txBox="1"/>
          <p:nvPr userDrawn="1"/>
        </p:nvSpPr>
        <p:spPr>
          <a:xfrm>
            <a:off x="45719" y="194477"/>
            <a:ext cx="7156536" cy="278218"/>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第一讲  共产主义社会的基本特征</a:t>
            </a:r>
          </a:p>
        </p:txBody>
      </p:sp>
      <p:sp>
        <p:nvSpPr>
          <p:cNvPr id="69" name="文本框 68"/>
          <p:cNvSpPr txBox="1"/>
          <p:nvPr userDrawn="1"/>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0" name="矩形 69"/>
          <p:cNvSpPr/>
          <p:nvPr userDrawn="1"/>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第二讲">
    <p:spTree>
      <p:nvGrpSpPr>
        <p:cNvPr id="1" name=""/>
        <p:cNvGrpSpPr/>
        <p:nvPr/>
      </p:nvGrpSpPr>
      <p:grpSpPr>
        <a:xfrm>
          <a:off x="0" y="0"/>
          <a:ext cx="0" cy="0"/>
          <a:chOff x="0" y="0"/>
          <a:chExt cx="0" cy="0"/>
        </a:xfrm>
      </p:grpSpPr>
      <p:sp>
        <p:nvSpPr>
          <p:cNvPr id="68" name="文本框 67"/>
          <p:cNvSpPr txBox="1"/>
          <p:nvPr userDrawn="1"/>
        </p:nvSpPr>
        <p:spPr>
          <a:xfrm>
            <a:off x="45719" y="194477"/>
            <a:ext cx="7156536" cy="278218"/>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第二讲  实现共产主义的历史必然性与长期性</a:t>
            </a:r>
          </a:p>
        </p:txBody>
      </p:sp>
      <p:sp>
        <p:nvSpPr>
          <p:cNvPr id="69" name="文本框 68"/>
          <p:cNvSpPr txBox="1"/>
          <p:nvPr userDrawn="1"/>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0" name="矩形 69"/>
          <p:cNvSpPr/>
          <p:nvPr userDrawn="1"/>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userDrawn="1"/>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第三讲">
    <p:spTree>
      <p:nvGrpSpPr>
        <p:cNvPr id="1" name=""/>
        <p:cNvGrpSpPr/>
        <p:nvPr/>
      </p:nvGrpSpPr>
      <p:grpSpPr>
        <a:xfrm>
          <a:off x="0" y="0"/>
          <a:ext cx="0" cy="0"/>
          <a:chOff x="0" y="0"/>
          <a:chExt cx="0" cy="0"/>
        </a:xfrm>
      </p:grpSpPr>
      <p:sp>
        <p:nvSpPr>
          <p:cNvPr id="68" name="文本框 67"/>
          <p:cNvSpPr txBox="1"/>
          <p:nvPr userDrawn="1"/>
        </p:nvSpPr>
        <p:spPr>
          <a:xfrm>
            <a:off x="45719" y="194477"/>
            <a:ext cx="7156536" cy="294005"/>
          </a:xfrm>
          <a:prstGeom prst="rect">
            <a:avLst/>
          </a:prstGeom>
          <a:noFill/>
        </p:spPr>
        <p:txBody>
          <a:bodyPr wrap="square" rtlCol="0">
            <a:spAutoFit/>
          </a:bodyPr>
          <a:lstStyle/>
          <a:p>
            <a:pPr marL="0" marR="0" lvl="0" indent="0" algn="just" defTabSz="914400" rtl="0" eaLnBrk="1" fontAlgn="auto" latinLnBrk="0" hangingPunct="1">
              <a:lnSpc>
                <a:spcPct val="120000"/>
              </a:lnSpc>
              <a:spcBef>
                <a:spcPts val="0"/>
              </a:spcBef>
              <a:spcAft>
                <a:spcPts val="0"/>
              </a:spcAft>
              <a:buClrTx/>
              <a:buSzTx/>
              <a:buFontTx/>
              <a:buNone/>
              <a:defRPr/>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第三讲  坚定共产主义理想信念</a:t>
            </a:r>
          </a:p>
        </p:txBody>
      </p:sp>
      <p:sp>
        <p:nvSpPr>
          <p:cNvPr id="69" name="文本框 68"/>
          <p:cNvSpPr txBox="1"/>
          <p:nvPr userDrawn="1"/>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0" name="矩形 69"/>
          <p:cNvSpPr/>
          <p:nvPr userDrawn="1"/>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userDrawn="1"/>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专题标题">
    <p:spTree>
      <p:nvGrpSpPr>
        <p:cNvPr id="1" name=""/>
        <p:cNvGrpSpPr/>
        <p:nvPr/>
      </p:nvGrpSpPr>
      <p:grpSpPr>
        <a:xfrm>
          <a:off x="0" y="0"/>
          <a:ext cx="0" cy="0"/>
          <a:chOff x="0" y="0"/>
          <a:chExt cx="0" cy="0"/>
        </a:xfrm>
      </p:grpSpPr>
      <p:sp>
        <p:nvSpPr>
          <p:cNvPr id="3" name="iṩḻíḑe"/>
          <p:cNvSpPr/>
          <p:nvPr userDrawn="1"/>
        </p:nvSpPr>
        <p:spPr>
          <a:xfrm flipH="1">
            <a:off x="0" y="0"/>
            <a:ext cx="12192000" cy="6858000"/>
          </a:xfrm>
          <a:prstGeom prst="rect">
            <a:avLst/>
          </a:prstGeom>
          <a:gradFill flip="none" rotWithShape="1">
            <a:gsLst>
              <a:gs pos="80000">
                <a:srgbClr val="F1E9D2"/>
              </a:gs>
              <a:gs pos="100000">
                <a:srgbClr val="FEF6E1"/>
              </a:gs>
              <a:gs pos="0">
                <a:srgbClr val="ECA285"/>
              </a:gs>
              <a:gs pos="27000">
                <a:srgbClr val="FCCB90"/>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pic>
        <p:nvPicPr>
          <p:cNvPr id="4" name="图片 3"/>
          <p:cNvPicPr>
            <a:picLocks noChangeAspect="1"/>
          </p:cNvPicPr>
          <p:nvPr userDrawn="1"/>
        </p:nvPicPr>
        <p:blipFill rotWithShape="1">
          <a:blip r:embed="rId2">
            <a:extLst>
              <a:ext uri="{28A0092B-C50C-407E-A947-70E740481C1C}">
                <a14:useLocalDpi xmlns:a14="http://schemas.microsoft.com/office/drawing/2010/main" val="0"/>
              </a:ext>
            </a:extLst>
          </a:blip>
          <a:srcRect l="29444"/>
          <a:stretch>
            <a:fillRect/>
          </a:stretch>
        </p:blipFill>
        <p:spPr>
          <a:xfrm>
            <a:off x="0" y="0"/>
            <a:ext cx="4487242" cy="6858000"/>
          </a:xfrm>
          <a:prstGeom prst="rect">
            <a:avLst/>
          </a:prstGeom>
        </p:spPr>
      </p:pic>
      <p:sp>
        <p:nvSpPr>
          <p:cNvPr id="5" name="iṩḻíḑe"/>
          <p:cNvSpPr/>
          <p:nvPr userDrawn="1"/>
        </p:nvSpPr>
        <p:spPr>
          <a:xfrm>
            <a:off x="0" y="0"/>
            <a:ext cx="12192000" cy="6858000"/>
          </a:xfrm>
          <a:prstGeom prst="rect">
            <a:avLst/>
          </a:prstGeom>
          <a:gradFill>
            <a:gsLst>
              <a:gs pos="0">
                <a:srgbClr val="EFAB87">
                  <a:alpha val="80000"/>
                </a:srgbClr>
              </a:gs>
              <a:gs pos="100000">
                <a:srgbClr val="F5D9AE">
                  <a:alpha val="5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pic>
        <p:nvPicPr>
          <p:cNvPr id="6" name="图片 5" descr="线条02"/>
          <p:cNvPicPr>
            <a:picLocks noChangeAspect="1"/>
          </p:cNvPicPr>
          <p:nvPr userDrawn="1"/>
        </p:nvPicPr>
        <p:blipFill rotWithShape="1">
          <a:blip r:embed="rId3">
            <a:biLevel thresh="50000"/>
          </a:blip>
          <a:srcRect l="2577" r="11179" b="14356"/>
          <a:stretch>
            <a:fillRect/>
          </a:stretch>
        </p:blipFill>
        <p:spPr>
          <a:xfrm flipH="1">
            <a:off x="0" y="2559350"/>
            <a:ext cx="12192002" cy="4298650"/>
          </a:xfrm>
          <a:prstGeom prst="rect">
            <a:avLst/>
          </a:prstGeom>
        </p:spPr>
      </p:pic>
      <p:pic>
        <p:nvPicPr>
          <p:cNvPr id="7" name="图片 6" descr="线条02"/>
          <p:cNvPicPr>
            <a:picLocks noChangeAspect="1"/>
          </p:cNvPicPr>
          <p:nvPr userDrawn="1"/>
        </p:nvPicPr>
        <p:blipFill>
          <a:blip r:embed="rId4">
            <a:biLevel thresh="50000"/>
          </a:blip>
          <a:srcRect/>
          <a:stretch>
            <a:fillRect/>
          </a:stretch>
        </p:blipFill>
        <p:spPr>
          <a:xfrm rot="10800000" flipH="1">
            <a:off x="1091940" y="1"/>
            <a:ext cx="11100060" cy="3825567"/>
          </a:xfrm>
          <a:prstGeom prst="rect">
            <a:avLst/>
          </a:prstGeom>
        </p:spPr>
      </p:pic>
      <p:grpSp>
        <p:nvGrpSpPr>
          <p:cNvPr id="8" name="组合 7"/>
          <p:cNvGrpSpPr/>
          <p:nvPr userDrawn="1"/>
        </p:nvGrpSpPr>
        <p:grpSpPr>
          <a:xfrm>
            <a:off x="2221671" y="2179434"/>
            <a:ext cx="7748658" cy="2397279"/>
            <a:chOff x="2221671" y="2179434"/>
            <a:chExt cx="7748658" cy="2397279"/>
          </a:xfrm>
        </p:grpSpPr>
        <p:sp>
          <p:nvSpPr>
            <p:cNvPr id="9" name="标题 9801"/>
            <p:cNvSpPr txBox="1"/>
            <p:nvPr/>
          </p:nvSpPr>
          <p:spPr>
            <a:xfrm rot="16200000">
              <a:off x="8719085" y="3325468"/>
              <a:ext cx="2397277" cy="105210"/>
            </a:xfrm>
            <a:prstGeom prst="parallelogram">
              <a:avLst>
                <a:gd name="adj" fmla="val 98875"/>
              </a:avLst>
            </a:prstGeom>
            <a:gradFill flip="none" rotWithShape="1">
              <a:gsLst>
                <a:gs pos="100000">
                  <a:srgbClr val="E4906E"/>
                </a:gs>
                <a:gs pos="0">
                  <a:srgbClr val="DD9446"/>
                </a:gs>
              </a:gsLst>
              <a:lin ang="6000000" scaled="0"/>
              <a:tileRect/>
            </a:gradFill>
            <a:ln w="15875" cap="rnd">
              <a:solidFill>
                <a:schemeClr val="bg1">
                  <a:alpha val="57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sp>
          <p:nvSpPr>
            <p:cNvPr id="10" name="标题 9801"/>
            <p:cNvSpPr txBox="1"/>
            <p:nvPr/>
          </p:nvSpPr>
          <p:spPr>
            <a:xfrm flipH="1">
              <a:off x="2221671" y="4468236"/>
              <a:ext cx="7748657" cy="108477"/>
            </a:xfrm>
            <a:prstGeom prst="parallelogram">
              <a:avLst>
                <a:gd name="adj" fmla="val 102209"/>
              </a:avLst>
            </a:prstGeom>
            <a:gradFill>
              <a:gsLst>
                <a:gs pos="55000">
                  <a:srgbClr val="985125"/>
                </a:gs>
                <a:gs pos="0">
                  <a:srgbClr val="DD9446"/>
                </a:gs>
                <a:gs pos="100000">
                  <a:srgbClr val="F0B170"/>
                </a:gs>
              </a:gsLst>
              <a:lin ang="6000000" scaled="0"/>
            </a:gradFill>
            <a:ln w="15875" cap="rnd">
              <a:solidFill>
                <a:schemeClr val="bg1">
                  <a:alpha val="57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grpSp>
      <p:sp>
        <p:nvSpPr>
          <p:cNvPr id="11" name="矩形 10"/>
          <p:cNvSpPr/>
          <p:nvPr userDrawn="1"/>
        </p:nvSpPr>
        <p:spPr>
          <a:xfrm>
            <a:off x="2221026" y="2186948"/>
            <a:ext cx="7642800" cy="2280490"/>
          </a:xfrm>
          <a:prstGeom prst="rect">
            <a:avLst/>
          </a:prstGeom>
          <a:gradFill>
            <a:gsLst>
              <a:gs pos="100000">
                <a:schemeClr val="bg1"/>
              </a:gs>
              <a:gs pos="0">
                <a:schemeClr val="bg1">
                  <a:alpha val="90000"/>
                </a:schemeClr>
              </a:gs>
            </a:gsLst>
            <a:lin ang="3000000" scaled="0"/>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教学内容">
    <p:spTree>
      <p:nvGrpSpPr>
        <p:cNvPr id="1" name=""/>
        <p:cNvGrpSpPr/>
        <p:nvPr/>
      </p:nvGrpSpPr>
      <p:grpSpPr>
        <a:xfrm>
          <a:off x="0" y="0"/>
          <a:ext cx="0" cy="0"/>
          <a:chOff x="0" y="0"/>
          <a:chExt cx="0" cy="0"/>
        </a:xfrm>
      </p:grpSpPr>
      <p:sp>
        <p:nvSpPr>
          <p:cNvPr id="3" name="iṩḻíḑe"/>
          <p:cNvSpPr/>
          <p:nvPr userDrawn="1"/>
        </p:nvSpPr>
        <p:spPr>
          <a:xfrm>
            <a:off x="0" y="0"/>
            <a:ext cx="12192000" cy="6858000"/>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4" name="标题 9801"/>
          <p:cNvSpPr txBox="1"/>
          <p:nvPr userDrawn="1"/>
        </p:nvSpPr>
        <p:spPr>
          <a:xfrm flipV="1">
            <a:off x="0" y="729000"/>
            <a:ext cx="11615165" cy="5400000"/>
          </a:xfrm>
          <a:prstGeom prst="cube">
            <a:avLst>
              <a:gd name="adj" fmla="val 1804"/>
            </a:avLst>
          </a:prstGeom>
          <a:pattFill prst="ltHorz">
            <a:fgClr>
              <a:schemeClr val="bg1">
                <a:lumMod val="9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cxnSp>
        <p:nvCxnSpPr>
          <p:cNvPr id="5" name="直接连接符 4"/>
          <p:cNvCxnSpPr/>
          <p:nvPr userDrawn="1"/>
        </p:nvCxnSpPr>
        <p:spPr>
          <a:xfrm>
            <a:off x="3241819" y="1477108"/>
            <a:ext cx="0" cy="3903785"/>
          </a:xfrm>
          <a:prstGeom prst="line">
            <a:avLst/>
          </a:prstGeom>
          <a:ln w="12700">
            <a:solidFill>
              <a:srgbClr val="E17751"/>
            </a:solidFill>
            <a:headEnd type="diamond"/>
            <a:tailEnd type="diamond"/>
          </a:ln>
        </p:spPr>
        <p:style>
          <a:lnRef idx="1">
            <a:schemeClr val="accent1"/>
          </a:lnRef>
          <a:fillRef idx="0">
            <a:schemeClr val="accent1"/>
          </a:fillRef>
          <a:effectRef idx="0">
            <a:schemeClr val="accent1"/>
          </a:effectRef>
          <a:fontRef idx="minor">
            <a:schemeClr val="tx1"/>
          </a:fontRef>
        </p:style>
      </p:cxnSp>
      <p:pic>
        <p:nvPicPr>
          <p:cNvPr id="6" name="图形 5"/>
          <p:cNvPicPr>
            <a:picLocks noChangeAspect="1"/>
          </p:cNvPicPr>
          <p:nvPr userDrawn="1"/>
        </p:nvPicPr>
        <p:blipFill>
          <a:blip r:embed="rId2">
            <a:extLst>
              <a:ext uri="{96DAC541-7B7A-43D3-8B79-37D633B846F1}">
                <asvg:svgBlip xmlns="" xmlns:asvg="http://schemas.microsoft.com/office/drawing/2016/SVG/main" r:embed="rId3"/>
              </a:ext>
            </a:extLst>
          </a:blip>
          <a:stretch>
            <a:fillRect/>
          </a:stretch>
        </p:blipFill>
        <p:spPr>
          <a:xfrm>
            <a:off x="1766900" y="2125968"/>
            <a:ext cx="1274318" cy="2520000"/>
          </a:xfrm>
          <a:prstGeom prst="rect">
            <a:avLst/>
          </a:prstGeom>
        </p:spPr>
      </p:pic>
      <p:sp>
        <p:nvSpPr>
          <p:cNvPr id="7" name="任意多边形: 形状 6"/>
          <p:cNvSpPr/>
          <p:nvPr userDrawn="1"/>
        </p:nvSpPr>
        <p:spPr>
          <a:xfrm>
            <a:off x="0" y="-120877"/>
            <a:ext cx="2499345" cy="7036178"/>
          </a:xfrm>
          <a:custGeom>
            <a:avLst/>
            <a:gdLst>
              <a:gd name="connsiteX0" fmla="*/ 460540 w 2499345"/>
              <a:gd name="connsiteY0" fmla="*/ 1068 h 7036178"/>
              <a:gd name="connsiteX1" fmla="*/ 980347 w 2499345"/>
              <a:gd name="connsiteY1" fmla="*/ 120876 h 7036178"/>
              <a:gd name="connsiteX2" fmla="*/ 1676871 w 2499345"/>
              <a:gd name="connsiteY2" fmla="*/ 1263975 h 7036178"/>
              <a:gd name="connsiteX3" fmla="*/ 1294569 w 2499345"/>
              <a:gd name="connsiteY3" fmla="*/ 5067392 h 7036178"/>
              <a:gd name="connsiteX4" fmla="*/ 2499345 w 2499345"/>
              <a:gd name="connsiteY4" fmla="*/ 7036178 h 7036178"/>
              <a:gd name="connsiteX5" fmla="*/ 0 w 2499345"/>
              <a:gd name="connsiteY5" fmla="*/ 7036178 h 7036178"/>
              <a:gd name="connsiteX6" fmla="*/ 0 w 2499345"/>
              <a:gd name="connsiteY6" fmla="*/ 87431 h 7036178"/>
              <a:gd name="connsiteX7" fmla="*/ 170503 w 2499345"/>
              <a:gd name="connsiteY7" fmla="*/ 39578 h 7036178"/>
              <a:gd name="connsiteX8" fmla="*/ 460540 w 2499345"/>
              <a:gd name="connsiteY8" fmla="*/ 1068 h 7036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9345" h="7036178">
                <a:moveTo>
                  <a:pt x="460540" y="1068"/>
                </a:moveTo>
                <a:cubicBezTo>
                  <a:pt x="650611" y="-6539"/>
                  <a:pt x="830699" y="25790"/>
                  <a:pt x="980347" y="120876"/>
                </a:cubicBezTo>
                <a:cubicBezTo>
                  <a:pt x="1279643" y="311047"/>
                  <a:pt x="1570298" y="559306"/>
                  <a:pt x="1676871" y="1263975"/>
                </a:cubicBezTo>
                <a:cubicBezTo>
                  <a:pt x="1876663" y="2579957"/>
                  <a:pt x="1077756" y="3914611"/>
                  <a:pt x="1294569" y="5067392"/>
                </a:cubicBezTo>
                <a:cubicBezTo>
                  <a:pt x="1452465" y="5904143"/>
                  <a:pt x="1978000" y="6543117"/>
                  <a:pt x="2499345" y="7036178"/>
                </a:cubicBezTo>
                <a:lnTo>
                  <a:pt x="0" y="7036178"/>
                </a:lnTo>
                <a:lnTo>
                  <a:pt x="0" y="87431"/>
                </a:lnTo>
                <a:lnTo>
                  <a:pt x="170503" y="39578"/>
                </a:lnTo>
                <a:cubicBezTo>
                  <a:pt x="267973" y="18659"/>
                  <a:pt x="365505" y="4872"/>
                  <a:pt x="460540" y="1068"/>
                </a:cubicBezTo>
                <a:close/>
              </a:path>
            </a:pathLst>
          </a:custGeom>
          <a:solidFill>
            <a:schemeClr val="bg1"/>
          </a:solidFill>
          <a:ln>
            <a:noFill/>
          </a:ln>
          <a:effectLst>
            <a:outerShdw blurRad="317500" dist="101600" dir="20400000" algn="t" rotWithShape="0">
              <a:srgbClr val="985125">
                <a:alpha val="25000"/>
              </a:srgbClr>
            </a:outerShdw>
          </a:effectLst>
        </p:spPr>
        <p:txBody>
          <a:bodyPr vert="horz" wrap="square" lIns="91440" tIns="45720" rIns="91440" bIns="45720" numCol="1" anchor="t" anchorCtr="0" compatLnSpc="1">
            <a:noAutofit/>
          </a:bodyPr>
          <a:lstStyle/>
          <a:p>
            <a:endParaRPr lang="zh-CN" altLang="en-US">
              <a:solidFill>
                <a:schemeClr val="tx1"/>
              </a:solidFill>
            </a:endParaRPr>
          </a:p>
        </p:txBody>
      </p:sp>
      <p:sp>
        <p:nvSpPr>
          <p:cNvPr id="8" name="Freeform: Shape 6"/>
          <p:cNvSpPr/>
          <p:nvPr userDrawn="1"/>
        </p:nvSpPr>
        <p:spPr bwMode="auto">
          <a:xfrm>
            <a:off x="0" y="0"/>
            <a:ext cx="1269955" cy="4773972"/>
          </a:xfrm>
          <a:custGeom>
            <a:avLst/>
            <a:gdLst>
              <a:gd name="connsiteX0" fmla="*/ 0 w 1253270"/>
              <a:gd name="connsiteY0" fmla="*/ 0 h 4965097"/>
              <a:gd name="connsiteX1" fmla="*/ 614578 w 1253270"/>
              <a:gd name="connsiteY1" fmla="*/ 0 h 4965097"/>
              <a:gd name="connsiteX2" fmla="*/ 617157 w 1253270"/>
              <a:gd name="connsiteY2" fmla="*/ 2219 h 4965097"/>
              <a:gd name="connsiteX3" fmla="*/ 1131932 w 1253270"/>
              <a:gd name="connsiteY3" fmla="*/ 522027 h 4965097"/>
              <a:gd name="connsiteX4" fmla="*/ 900040 w 1253270"/>
              <a:gd name="connsiteY4" fmla="*/ 2657388 h 4965097"/>
              <a:gd name="connsiteX5" fmla="*/ 0 w 1253270"/>
              <a:gd name="connsiteY5" fmla="*/ 4965097 h 4965097"/>
              <a:gd name="connsiteX0-1" fmla="*/ 0 w 1253270"/>
              <a:gd name="connsiteY0-2" fmla="*/ 0 h 4965097"/>
              <a:gd name="connsiteX1-3" fmla="*/ 614578 w 1253270"/>
              <a:gd name="connsiteY1-4" fmla="*/ 0 h 4965097"/>
              <a:gd name="connsiteX2-5" fmla="*/ 617157 w 1253270"/>
              <a:gd name="connsiteY2-6" fmla="*/ 2219 h 4965097"/>
              <a:gd name="connsiteX3-7" fmla="*/ 1131932 w 1253270"/>
              <a:gd name="connsiteY3-8" fmla="*/ 522027 h 4965097"/>
              <a:gd name="connsiteX4-9" fmla="*/ 900040 w 1253270"/>
              <a:gd name="connsiteY4-10" fmla="*/ 2657388 h 4965097"/>
              <a:gd name="connsiteX5-11" fmla="*/ 0 w 1253270"/>
              <a:gd name="connsiteY5-12" fmla="*/ 4965097 h 4965097"/>
              <a:gd name="connsiteX6" fmla="*/ 0 w 1253270"/>
              <a:gd name="connsiteY6" fmla="*/ 0 h 4965097"/>
              <a:gd name="connsiteX0-13" fmla="*/ 0 w 1263427"/>
              <a:gd name="connsiteY0-14" fmla="*/ 0 h 4965097"/>
              <a:gd name="connsiteX1-15" fmla="*/ 614578 w 1263427"/>
              <a:gd name="connsiteY1-16" fmla="*/ 0 h 4965097"/>
              <a:gd name="connsiteX2-17" fmla="*/ 617157 w 1263427"/>
              <a:gd name="connsiteY2-18" fmla="*/ 2219 h 4965097"/>
              <a:gd name="connsiteX3-19" fmla="*/ 1131932 w 1263427"/>
              <a:gd name="connsiteY3-20" fmla="*/ 522027 h 4965097"/>
              <a:gd name="connsiteX4-21" fmla="*/ 950840 w 1263427"/>
              <a:gd name="connsiteY4-22" fmla="*/ 2924088 h 4965097"/>
              <a:gd name="connsiteX5-23" fmla="*/ 0 w 1263427"/>
              <a:gd name="connsiteY5-24" fmla="*/ 4965097 h 4965097"/>
              <a:gd name="connsiteX6-25" fmla="*/ 0 w 1263427"/>
              <a:gd name="connsiteY6-26" fmla="*/ 0 h 4965097"/>
              <a:gd name="connsiteX0-27" fmla="*/ 0 w 1255670"/>
              <a:gd name="connsiteY0-28" fmla="*/ 0 h 4965097"/>
              <a:gd name="connsiteX1-29" fmla="*/ 614578 w 1255670"/>
              <a:gd name="connsiteY1-30" fmla="*/ 0 h 4965097"/>
              <a:gd name="connsiteX2-31" fmla="*/ 617157 w 1255670"/>
              <a:gd name="connsiteY2-32" fmla="*/ 2219 h 4965097"/>
              <a:gd name="connsiteX3-33" fmla="*/ 1131932 w 1255670"/>
              <a:gd name="connsiteY3-34" fmla="*/ 522027 h 4965097"/>
              <a:gd name="connsiteX4-35" fmla="*/ 912740 w 1255670"/>
              <a:gd name="connsiteY4-36" fmla="*/ 3089188 h 4965097"/>
              <a:gd name="connsiteX5-37" fmla="*/ 0 w 1255670"/>
              <a:gd name="connsiteY5-38" fmla="*/ 4965097 h 4965097"/>
              <a:gd name="connsiteX6-39" fmla="*/ 0 w 1255670"/>
              <a:gd name="connsiteY6-40" fmla="*/ 0 h 4965097"/>
              <a:gd name="connsiteX0-41" fmla="*/ 0 w 1255670"/>
              <a:gd name="connsiteY0-42" fmla="*/ 0 h 4965097"/>
              <a:gd name="connsiteX1-43" fmla="*/ 614578 w 1255670"/>
              <a:gd name="connsiteY1-44" fmla="*/ 0 h 4965097"/>
              <a:gd name="connsiteX2-45" fmla="*/ 617157 w 1255670"/>
              <a:gd name="connsiteY2-46" fmla="*/ 2219 h 4965097"/>
              <a:gd name="connsiteX3-47" fmla="*/ 1131932 w 1255670"/>
              <a:gd name="connsiteY3-48" fmla="*/ 522027 h 4965097"/>
              <a:gd name="connsiteX4-49" fmla="*/ 912740 w 1255670"/>
              <a:gd name="connsiteY4-50" fmla="*/ 3089188 h 4965097"/>
              <a:gd name="connsiteX5-51" fmla="*/ 0 w 1255670"/>
              <a:gd name="connsiteY5-52" fmla="*/ 4965097 h 4965097"/>
              <a:gd name="connsiteX6-53" fmla="*/ 0 w 1255670"/>
              <a:gd name="connsiteY6-54" fmla="*/ 0 h 4965097"/>
              <a:gd name="connsiteX0-55" fmla="*/ 0 w 1255670"/>
              <a:gd name="connsiteY0-56" fmla="*/ 0 h 4965097"/>
              <a:gd name="connsiteX1-57" fmla="*/ 614578 w 1255670"/>
              <a:gd name="connsiteY1-58" fmla="*/ 0 h 4965097"/>
              <a:gd name="connsiteX2-59" fmla="*/ 617157 w 1255670"/>
              <a:gd name="connsiteY2-60" fmla="*/ 2219 h 4965097"/>
              <a:gd name="connsiteX3-61" fmla="*/ 1131932 w 1255670"/>
              <a:gd name="connsiteY3-62" fmla="*/ 522027 h 4965097"/>
              <a:gd name="connsiteX4-63" fmla="*/ 912740 w 1255670"/>
              <a:gd name="connsiteY4-64" fmla="*/ 3089188 h 4965097"/>
              <a:gd name="connsiteX5-65" fmla="*/ 0 w 1255670"/>
              <a:gd name="connsiteY5-66" fmla="*/ 4965097 h 4965097"/>
              <a:gd name="connsiteX6-67" fmla="*/ 0 w 1255670"/>
              <a:gd name="connsiteY6-68" fmla="*/ 0 h 4965097"/>
              <a:gd name="connsiteX0-69" fmla="*/ 0 w 1289181"/>
              <a:gd name="connsiteY0-70" fmla="*/ 0 h 4965097"/>
              <a:gd name="connsiteX1-71" fmla="*/ 614578 w 1289181"/>
              <a:gd name="connsiteY1-72" fmla="*/ 0 h 4965097"/>
              <a:gd name="connsiteX2-73" fmla="*/ 617157 w 1289181"/>
              <a:gd name="connsiteY2-74" fmla="*/ 2219 h 4965097"/>
              <a:gd name="connsiteX3-75" fmla="*/ 1131932 w 1289181"/>
              <a:gd name="connsiteY3-76" fmla="*/ 522027 h 4965097"/>
              <a:gd name="connsiteX4-77" fmla="*/ 1052440 w 1289181"/>
              <a:gd name="connsiteY4-78" fmla="*/ 2695488 h 4965097"/>
              <a:gd name="connsiteX5-79" fmla="*/ 0 w 1289181"/>
              <a:gd name="connsiteY5-80" fmla="*/ 4965097 h 4965097"/>
              <a:gd name="connsiteX6-81" fmla="*/ 0 w 1289181"/>
              <a:gd name="connsiteY6-82" fmla="*/ 0 h 4965097"/>
              <a:gd name="connsiteX0-83" fmla="*/ 0 w 1289181"/>
              <a:gd name="connsiteY0-84" fmla="*/ 0 h 4965097"/>
              <a:gd name="connsiteX1-85" fmla="*/ 614578 w 1289181"/>
              <a:gd name="connsiteY1-86" fmla="*/ 0 h 4965097"/>
              <a:gd name="connsiteX2-87" fmla="*/ 617157 w 1289181"/>
              <a:gd name="connsiteY2-88" fmla="*/ 2219 h 4965097"/>
              <a:gd name="connsiteX3-89" fmla="*/ 1131932 w 1289181"/>
              <a:gd name="connsiteY3-90" fmla="*/ 522027 h 4965097"/>
              <a:gd name="connsiteX4-91" fmla="*/ 1052440 w 1289181"/>
              <a:gd name="connsiteY4-92" fmla="*/ 2695488 h 4965097"/>
              <a:gd name="connsiteX5-93" fmla="*/ 0 w 1289181"/>
              <a:gd name="connsiteY5-94" fmla="*/ 4965097 h 4965097"/>
              <a:gd name="connsiteX6-95" fmla="*/ 0 w 1289181"/>
              <a:gd name="connsiteY6-96" fmla="*/ 0 h 4965097"/>
              <a:gd name="connsiteX0-97" fmla="*/ 0 w 1299071"/>
              <a:gd name="connsiteY0-98" fmla="*/ 0 h 4965097"/>
              <a:gd name="connsiteX1-99" fmla="*/ 614578 w 1299071"/>
              <a:gd name="connsiteY1-100" fmla="*/ 0 h 4965097"/>
              <a:gd name="connsiteX2-101" fmla="*/ 617157 w 1299071"/>
              <a:gd name="connsiteY2-102" fmla="*/ 2219 h 4965097"/>
              <a:gd name="connsiteX3-103" fmla="*/ 1131932 w 1299071"/>
              <a:gd name="connsiteY3-104" fmla="*/ 522027 h 4965097"/>
              <a:gd name="connsiteX4-105" fmla="*/ 1052440 w 1299071"/>
              <a:gd name="connsiteY4-106" fmla="*/ 2695488 h 4965097"/>
              <a:gd name="connsiteX5-107" fmla="*/ 0 w 1299071"/>
              <a:gd name="connsiteY5-108" fmla="*/ 4965097 h 4965097"/>
              <a:gd name="connsiteX6-109" fmla="*/ 0 w 1299071"/>
              <a:gd name="connsiteY6-110" fmla="*/ 0 h 4965097"/>
              <a:gd name="connsiteX0-111" fmla="*/ 0 w 1299071"/>
              <a:gd name="connsiteY0-112" fmla="*/ 0 h 4965097"/>
              <a:gd name="connsiteX1-113" fmla="*/ 614578 w 1299071"/>
              <a:gd name="connsiteY1-114" fmla="*/ 0 h 4965097"/>
              <a:gd name="connsiteX2-115" fmla="*/ 617157 w 1299071"/>
              <a:gd name="connsiteY2-116" fmla="*/ 2219 h 4965097"/>
              <a:gd name="connsiteX3-117" fmla="*/ 1131932 w 1299071"/>
              <a:gd name="connsiteY3-118" fmla="*/ 522027 h 4965097"/>
              <a:gd name="connsiteX4-119" fmla="*/ 1052440 w 1299071"/>
              <a:gd name="connsiteY4-120" fmla="*/ 2695488 h 4965097"/>
              <a:gd name="connsiteX5-121" fmla="*/ 0 w 1299071"/>
              <a:gd name="connsiteY5-122" fmla="*/ 4965097 h 4965097"/>
              <a:gd name="connsiteX6-123" fmla="*/ 0 w 1299071"/>
              <a:gd name="connsiteY6-124" fmla="*/ 0 h 4965097"/>
              <a:gd name="connsiteX0-125" fmla="*/ 0 w 1325540"/>
              <a:gd name="connsiteY0-126" fmla="*/ 0 h 4965097"/>
              <a:gd name="connsiteX1-127" fmla="*/ 614578 w 1325540"/>
              <a:gd name="connsiteY1-128" fmla="*/ 0 h 4965097"/>
              <a:gd name="connsiteX2-129" fmla="*/ 617157 w 1325540"/>
              <a:gd name="connsiteY2-130" fmla="*/ 2219 h 4965097"/>
              <a:gd name="connsiteX3-131" fmla="*/ 1170032 w 1325540"/>
              <a:gd name="connsiteY3-132" fmla="*/ 598227 h 4965097"/>
              <a:gd name="connsiteX4-133" fmla="*/ 1052440 w 1325540"/>
              <a:gd name="connsiteY4-134" fmla="*/ 2695488 h 4965097"/>
              <a:gd name="connsiteX5-135" fmla="*/ 0 w 1325540"/>
              <a:gd name="connsiteY5-136" fmla="*/ 4965097 h 4965097"/>
              <a:gd name="connsiteX6-137" fmla="*/ 0 w 1325540"/>
              <a:gd name="connsiteY6-138" fmla="*/ 0 h 4965097"/>
              <a:gd name="connsiteX0-139" fmla="*/ 0 w 1325540"/>
              <a:gd name="connsiteY0-140" fmla="*/ 0 h 4965097"/>
              <a:gd name="connsiteX1-141" fmla="*/ 614578 w 1325540"/>
              <a:gd name="connsiteY1-142" fmla="*/ 0 h 4965097"/>
              <a:gd name="connsiteX2-143" fmla="*/ 617157 w 1325540"/>
              <a:gd name="connsiteY2-144" fmla="*/ 2219 h 4965097"/>
              <a:gd name="connsiteX3-145" fmla="*/ 1170032 w 1325540"/>
              <a:gd name="connsiteY3-146" fmla="*/ 598227 h 4965097"/>
              <a:gd name="connsiteX4-147" fmla="*/ 1052440 w 1325540"/>
              <a:gd name="connsiteY4-148" fmla="*/ 2695488 h 4965097"/>
              <a:gd name="connsiteX5-149" fmla="*/ 0 w 1325540"/>
              <a:gd name="connsiteY5-150" fmla="*/ 4965097 h 4965097"/>
              <a:gd name="connsiteX6-151" fmla="*/ 0 w 1325540"/>
              <a:gd name="connsiteY6-152" fmla="*/ 0 h 4965097"/>
              <a:gd name="connsiteX0-153" fmla="*/ 0 w 1303036"/>
              <a:gd name="connsiteY0-154" fmla="*/ 0 h 4965097"/>
              <a:gd name="connsiteX1-155" fmla="*/ 614578 w 1303036"/>
              <a:gd name="connsiteY1-156" fmla="*/ 0 h 4965097"/>
              <a:gd name="connsiteX2-157" fmla="*/ 617157 w 1303036"/>
              <a:gd name="connsiteY2-158" fmla="*/ 2219 h 4965097"/>
              <a:gd name="connsiteX3-159" fmla="*/ 1170032 w 1303036"/>
              <a:gd name="connsiteY3-160" fmla="*/ 598227 h 4965097"/>
              <a:gd name="connsiteX4-161" fmla="*/ 1052440 w 1303036"/>
              <a:gd name="connsiteY4-162" fmla="*/ 2695488 h 4965097"/>
              <a:gd name="connsiteX5-163" fmla="*/ 0 w 1303036"/>
              <a:gd name="connsiteY5-164" fmla="*/ 4965097 h 4965097"/>
              <a:gd name="connsiteX6-165" fmla="*/ 0 w 1303036"/>
              <a:gd name="connsiteY6-166" fmla="*/ 0 h 4965097"/>
              <a:gd name="connsiteX0-167" fmla="*/ 0 w 1303036"/>
              <a:gd name="connsiteY0-168" fmla="*/ 0 h 4965097"/>
              <a:gd name="connsiteX1-169" fmla="*/ 614578 w 1303036"/>
              <a:gd name="connsiteY1-170" fmla="*/ 0 h 4965097"/>
              <a:gd name="connsiteX2-171" fmla="*/ 617157 w 1303036"/>
              <a:gd name="connsiteY2-172" fmla="*/ 2219 h 4965097"/>
              <a:gd name="connsiteX3-173" fmla="*/ 1170032 w 1303036"/>
              <a:gd name="connsiteY3-174" fmla="*/ 598227 h 4965097"/>
              <a:gd name="connsiteX4-175" fmla="*/ 1052440 w 1303036"/>
              <a:gd name="connsiteY4-176" fmla="*/ 2695488 h 4965097"/>
              <a:gd name="connsiteX5-177" fmla="*/ 0 w 1303036"/>
              <a:gd name="connsiteY5-178" fmla="*/ 4965097 h 4965097"/>
              <a:gd name="connsiteX6-179" fmla="*/ 0 w 1303036"/>
              <a:gd name="connsiteY6-180" fmla="*/ 0 h 4965097"/>
              <a:gd name="connsiteX0-181" fmla="*/ 0 w 1339913"/>
              <a:gd name="connsiteY0-182" fmla="*/ 0 h 4965097"/>
              <a:gd name="connsiteX1-183" fmla="*/ 614578 w 1339913"/>
              <a:gd name="connsiteY1-184" fmla="*/ 0 h 4965097"/>
              <a:gd name="connsiteX2-185" fmla="*/ 617157 w 1339913"/>
              <a:gd name="connsiteY2-186" fmla="*/ 2219 h 4965097"/>
              <a:gd name="connsiteX3-187" fmla="*/ 1170032 w 1339913"/>
              <a:gd name="connsiteY3-188" fmla="*/ 598227 h 4965097"/>
              <a:gd name="connsiteX4-189" fmla="*/ 1156238 w 1339913"/>
              <a:gd name="connsiteY4-190" fmla="*/ 2811022 h 4965097"/>
              <a:gd name="connsiteX5-191" fmla="*/ 0 w 1339913"/>
              <a:gd name="connsiteY5-192" fmla="*/ 4965097 h 4965097"/>
              <a:gd name="connsiteX6-193" fmla="*/ 0 w 1339913"/>
              <a:gd name="connsiteY6-194" fmla="*/ 0 h 4965097"/>
              <a:gd name="connsiteX0-195" fmla="*/ 0 w 1339913"/>
              <a:gd name="connsiteY0-196" fmla="*/ 0 h 4965097"/>
              <a:gd name="connsiteX1-197" fmla="*/ 614578 w 1339913"/>
              <a:gd name="connsiteY1-198" fmla="*/ 0 h 4965097"/>
              <a:gd name="connsiteX2-199" fmla="*/ 617157 w 1339913"/>
              <a:gd name="connsiteY2-200" fmla="*/ 2219 h 4965097"/>
              <a:gd name="connsiteX3-201" fmla="*/ 1170032 w 1339913"/>
              <a:gd name="connsiteY3-202" fmla="*/ 598227 h 4965097"/>
              <a:gd name="connsiteX4-203" fmla="*/ 1156238 w 1339913"/>
              <a:gd name="connsiteY4-204" fmla="*/ 2811022 h 4965097"/>
              <a:gd name="connsiteX5-205" fmla="*/ 0 w 1339913"/>
              <a:gd name="connsiteY5-206" fmla="*/ 4965097 h 4965097"/>
              <a:gd name="connsiteX6-207" fmla="*/ 0 w 1339913"/>
              <a:gd name="connsiteY6-208" fmla="*/ 0 h 4965097"/>
              <a:gd name="connsiteX0-209" fmla="*/ 0 w 1469076"/>
              <a:gd name="connsiteY0-210" fmla="*/ 0 h 4965097"/>
              <a:gd name="connsiteX1-211" fmla="*/ 614578 w 1469076"/>
              <a:gd name="connsiteY1-212" fmla="*/ 0 h 4965097"/>
              <a:gd name="connsiteX2-213" fmla="*/ 617157 w 1469076"/>
              <a:gd name="connsiteY2-214" fmla="*/ 2219 h 4965097"/>
              <a:gd name="connsiteX3-215" fmla="*/ 1170032 w 1469076"/>
              <a:gd name="connsiteY3-216" fmla="*/ 598227 h 4965097"/>
              <a:gd name="connsiteX4-217" fmla="*/ 1156238 w 1469076"/>
              <a:gd name="connsiteY4-218" fmla="*/ 2811022 h 4965097"/>
              <a:gd name="connsiteX5-219" fmla="*/ 0 w 1469076"/>
              <a:gd name="connsiteY5-220" fmla="*/ 4965097 h 4965097"/>
              <a:gd name="connsiteX6-221" fmla="*/ 0 w 1469076"/>
              <a:gd name="connsiteY6-222" fmla="*/ 0 h 4965097"/>
              <a:gd name="connsiteX0-223" fmla="*/ 0 w 1490800"/>
              <a:gd name="connsiteY0-224" fmla="*/ 0 h 4965097"/>
              <a:gd name="connsiteX1-225" fmla="*/ 614578 w 1490800"/>
              <a:gd name="connsiteY1-226" fmla="*/ 0 h 4965097"/>
              <a:gd name="connsiteX2-227" fmla="*/ 617157 w 1490800"/>
              <a:gd name="connsiteY2-228" fmla="*/ 2219 h 4965097"/>
              <a:gd name="connsiteX3-229" fmla="*/ 1377627 w 1490800"/>
              <a:gd name="connsiteY3-230" fmla="*/ 505801 h 4965097"/>
              <a:gd name="connsiteX4-231" fmla="*/ 1156238 w 1490800"/>
              <a:gd name="connsiteY4-232" fmla="*/ 2811022 h 4965097"/>
              <a:gd name="connsiteX5-233" fmla="*/ 0 w 1490800"/>
              <a:gd name="connsiteY5-234" fmla="*/ 4965097 h 4965097"/>
              <a:gd name="connsiteX6-235" fmla="*/ 0 w 1490800"/>
              <a:gd name="connsiteY6-236" fmla="*/ 0 h 4965097"/>
              <a:gd name="connsiteX0-237" fmla="*/ 0 w 1454229"/>
              <a:gd name="connsiteY0-238" fmla="*/ 0 h 4965097"/>
              <a:gd name="connsiteX1-239" fmla="*/ 614578 w 1454229"/>
              <a:gd name="connsiteY1-240" fmla="*/ 0 h 4965097"/>
              <a:gd name="connsiteX2-241" fmla="*/ 617157 w 1454229"/>
              <a:gd name="connsiteY2-242" fmla="*/ 2219 h 4965097"/>
              <a:gd name="connsiteX3-243" fmla="*/ 1377627 w 1454229"/>
              <a:gd name="connsiteY3-244" fmla="*/ 505801 h 4965097"/>
              <a:gd name="connsiteX4-245" fmla="*/ 1156238 w 1454229"/>
              <a:gd name="connsiteY4-246" fmla="*/ 2811022 h 4965097"/>
              <a:gd name="connsiteX5-247" fmla="*/ 0 w 1454229"/>
              <a:gd name="connsiteY5-248" fmla="*/ 4965097 h 4965097"/>
              <a:gd name="connsiteX6-249" fmla="*/ 0 w 1454229"/>
              <a:gd name="connsiteY6-250" fmla="*/ 0 h 4965097"/>
              <a:gd name="connsiteX0-251" fmla="*/ 0 w 1674779"/>
              <a:gd name="connsiteY0-252" fmla="*/ 0 h 4965097"/>
              <a:gd name="connsiteX1-253" fmla="*/ 614578 w 1674779"/>
              <a:gd name="connsiteY1-254" fmla="*/ 0 h 4965097"/>
              <a:gd name="connsiteX2-255" fmla="*/ 617157 w 1674779"/>
              <a:gd name="connsiteY2-256" fmla="*/ 2219 h 4965097"/>
              <a:gd name="connsiteX3-257" fmla="*/ 1626741 w 1674779"/>
              <a:gd name="connsiteY3-258" fmla="*/ 875506 h 4965097"/>
              <a:gd name="connsiteX4-259" fmla="*/ 1156238 w 1674779"/>
              <a:gd name="connsiteY4-260" fmla="*/ 2811022 h 4965097"/>
              <a:gd name="connsiteX5-261" fmla="*/ 0 w 1674779"/>
              <a:gd name="connsiteY5-262" fmla="*/ 4965097 h 4965097"/>
              <a:gd name="connsiteX6-263" fmla="*/ 0 w 1674779"/>
              <a:gd name="connsiteY6-264" fmla="*/ 0 h 4965097"/>
              <a:gd name="connsiteX0-265" fmla="*/ 0 w 1690298"/>
              <a:gd name="connsiteY0-266" fmla="*/ 0 h 4965097"/>
              <a:gd name="connsiteX1-267" fmla="*/ 614578 w 1690298"/>
              <a:gd name="connsiteY1-268" fmla="*/ 0 h 4965097"/>
              <a:gd name="connsiteX2-269" fmla="*/ 617157 w 1690298"/>
              <a:gd name="connsiteY2-270" fmla="*/ 2219 h 4965097"/>
              <a:gd name="connsiteX3-271" fmla="*/ 1626741 w 1690298"/>
              <a:gd name="connsiteY3-272" fmla="*/ 875506 h 4965097"/>
              <a:gd name="connsiteX4-273" fmla="*/ 1156238 w 1690298"/>
              <a:gd name="connsiteY4-274" fmla="*/ 2811022 h 4965097"/>
              <a:gd name="connsiteX5-275" fmla="*/ 0 w 1690298"/>
              <a:gd name="connsiteY5-276" fmla="*/ 4965097 h 4965097"/>
              <a:gd name="connsiteX6-277" fmla="*/ 0 w 1690298"/>
              <a:gd name="connsiteY6-278" fmla="*/ 0 h 4965097"/>
              <a:gd name="connsiteX0-279" fmla="*/ 0 w 1645466"/>
              <a:gd name="connsiteY0-280" fmla="*/ 0 h 4965097"/>
              <a:gd name="connsiteX1-281" fmla="*/ 614578 w 1645466"/>
              <a:gd name="connsiteY1-282" fmla="*/ 0 h 4965097"/>
              <a:gd name="connsiteX2-283" fmla="*/ 617157 w 1645466"/>
              <a:gd name="connsiteY2-284" fmla="*/ 2219 h 4965097"/>
              <a:gd name="connsiteX3-285" fmla="*/ 1626741 w 1645466"/>
              <a:gd name="connsiteY3-286" fmla="*/ 875506 h 4965097"/>
              <a:gd name="connsiteX4-287" fmla="*/ 1176998 w 1645466"/>
              <a:gd name="connsiteY4-288" fmla="*/ 2695489 h 4965097"/>
              <a:gd name="connsiteX5-289" fmla="*/ 0 w 1645466"/>
              <a:gd name="connsiteY5-290" fmla="*/ 4965097 h 4965097"/>
              <a:gd name="connsiteX6-291" fmla="*/ 0 w 1645466"/>
              <a:gd name="connsiteY6-292" fmla="*/ 0 h 4965097"/>
              <a:gd name="connsiteX0-293" fmla="*/ 0 w 1695575"/>
              <a:gd name="connsiteY0-294" fmla="*/ 0 h 4965097"/>
              <a:gd name="connsiteX1-295" fmla="*/ 614578 w 1695575"/>
              <a:gd name="connsiteY1-296" fmla="*/ 0 h 4965097"/>
              <a:gd name="connsiteX2-297" fmla="*/ 617157 w 1695575"/>
              <a:gd name="connsiteY2-298" fmla="*/ 2219 h 4965097"/>
              <a:gd name="connsiteX3-299" fmla="*/ 1626741 w 1695575"/>
              <a:gd name="connsiteY3-300" fmla="*/ 875506 h 4965097"/>
              <a:gd name="connsiteX4-301" fmla="*/ 1176998 w 1695575"/>
              <a:gd name="connsiteY4-302" fmla="*/ 2695489 h 4965097"/>
              <a:gd name="connsiteX5-303" fmla="*/ 0 w 1695575"/>
              <a:gd name="connsiteY5-304" fmla="*/ 4965097 h 4965097"/>
              <a:gd name="connsiteX6-305" fmla="*/ 0 w 1695575"/>
              <a:gd name="connsiteY6-306" fmla="*/ 0 h 4965097"/>
              <a:gd name="connsiteX0-307" fmla="*/ 0 w 1189381"/>
              <a:gd name="connsiteY0-308" fmla="*/ 0 h 4965097"/>
              <a:gd name="connsiteX1-309" fmla="*/ 614578 w 1189381"/>
              <a:gd name="connsiteY1-310" fmla="*/ 0 h 4965097"/>
              <a:gd name="connsiteX2-311" fmla="*/ 617157 w 1189381"/>
              <a:gd name="connsiteY2-312" fmla="*/ 2219 h 4965097"/>
              <a:gd name="connsiteX3-313" fmla="*/ 1176998 w 1189381"/>
              <a:gd name="connsiteY3-314" fmla="*/ 2695489 h 4965097"/>
              <a:gd name="connsiteX4-315" fmla="*/ 0 w 1189381"/>
              <a:gd name="connsiteY4-316" fmla="*/ 4965097 h 4965097"/>
              <a:gd name="connsiteX5-317" fmla="*/ 0 w 1189381"/>
              <a:gd name="connsiteY5-318" fmla="*/ 0 h 4965097"/>
              <a:gd name="connsiteX0-319" fmla="*/ 0 w 1702835"/>
              <a:gd name="connsiteY0-320" fmla="*/ 0 h 4965097"/>
              <a:gd name="connsiteX1-321" fmla="*/ 614578 w 1702835"/>
              <a:gd name="connsiteY1-322" fmla="*/ 0 h 4965097"/>
              <a:gd name="connsiteX2-323" fmla="*/ 617157 w 1702835"/>
              <a:gd name="connsiteY2-324" fmla="*/ 2219 h 4965097"/>
              <a:gd name="connsiteX3-325" fmla="*/ 1695985 w 1702835"/>
              <a:gd name="connsiteY3-326" fmla="*/ 1840544 h 4965097"/>
              <a:gd name="connsiteX4-327" fmla="*/ 0 w 1702835"/>
              <a:gd name="connsiteY4-328" fmla="*/ 4965097 h 4965097"/>
              <a:gd name="connsiteX5-329" fmla="*/ 0 w 1702835"/>
              <a:gd name="connsiteY5-330" fmla="*/ 0 h 4965097"/>
              <a:gd name="connsiteX0-331" fmla="*/ 0 w 1898071"/>
              <a:gd name="connsiteY0-332" fmla="*/ 0 h 4965097"/>
              <a:gd name="connsiteX1-333" fmla="*/ 614578 w 1898071"/>
              <a:gd name="connsiteY1-334" fmla="*/ 0 h 4965097"/>
              <a:gd name="connsiteX2-335" fmla="*/ 617157 w 1898071"/>
              <a:gd name="connsiteY2-336" fmla="*/ 2219 h 4965097"/>
              <a:gd name="connsiteX3-337" fmla="*/ 1695985 w 1898071"/>
              <a:gd name="connsiteY3-338" fmla="*/ 1840544 h 4965097"/>
              <a:gd name="connsiteX4-339" fmla="*/ 0 w 1898071"/>
              <a:gd name="connsiteY4-340" fmla="*/ 4965097 h 4965097"/>
              <a:gd name="connsiteX5-341" fmla="*/ 0 w 1898071"/>
              <a:gd name="connsiteY5-342" fmla="*/ 0 h 4965097"/>
              <a:gd name="connsiteX0-343" fmla="*/ 0 w 2016155"/>
              <a:gd name="connsiteY0-344" fmla="*/ 0 h 4965097"/>
              <a:gd name="connsiteX1-345" fmla="*/ 614578 w 2016155"/>
              <a:gd name="connsiteY1-346" fmla="*/ 0 h 4965097"/>
              <a:gd name="connsiteX2-347" fmla="*/ 617157 w 2016155"/>
              <a:gd name="connsiteY2-348" fmla="*/ 2219 h 4965097"/>
              <a:gd name="connsiteX3-349" fmla="*/ 1695985 w 2016155"/>
              <a:gd name="connsiteY3-350" fmla="*/ 1840544 h 4965097"/>
              <a:gd name="connsiteX4-351" fmla="*/ 0 w 2016155"/>
              <a:gd name="connsiteY4-352" fmla="*/ 4965097 h 4965097"/>
              <a:gd name="connsiteX5-353" fmla="*/ 0 w 2016155"/>
              <a:gd name="connsiteY5-354" fmla="*/ 0 h 4965097"/>
              <a:gd name="connsiteX0-355" fmla="*/ 0 w 2108978"/>
              <a:gd name="connsiteY0-356" fmla="*/ 0 h 4965097"/>
              <a:gd name="connsiteX1-357" fmla="*/ 614578 w 2108978"/>
              <a:gd name="connsiteY1-358" fmla="*/ 0 h 4965097"/>
              <a:gd name="connsiteX2-359" fmla="*/ 617157 w 2108978"/>
              <a:gd name="connsiteY2-360" fmla="*/ 2219 h 4965097"/>
              <a:gd name="connsiteX3-361" fmla="*/ 1695985 w 2108978"/>
              <a:gd name="connsiteY3-362" fmla="*/ 1840544 h 4965097"/>
              <a:gd name="connsiteX4-363" fmla="*/ 0 w 2108978"/>
              <a:gd name="connsiteY4-364" fmla="*/ 4965097 h 4965097"/>
              <a:gd name="connsiteX5-365" fmla="*/ 0 w 2108978"/>
              <a:gd name="connsiteY5-366" fmla="*/ 0 h 4965097"/>
              <a:gd name="connsiteX0-367" fmla="*/ 0 w 1689001"/>
              <a:gd name="connsiteY0-368" fmla="*/ 0 h 4965097"/>
              <a:gd name="connsiteX1-369" fmla="*/ 614578 w 1689001"/>
              <a:gd name="connsiteY1-370" fmla="*/ 0 h 4965097"/>
              <a:gd name="connsiteX2-371" fmla="*/ 617157 w 1689001"/>
              <a:gd name="connsiteY2-372" fmla="*/ 2219 h 4965097"/>
              <a:gd name="connsiteX3-373" fmla="*/ 1156238 w 1689001"/>
              <a:gd name="connsiteY3-374" fmla="*/ 2325783 h 4965097"/>
              <a:gd name="connsiteX4-375" fmla="*/ 0 w 1689001"/>
              <a:gd name="connsiteY4-376" fmla="*/ 4965097 h 4965097"/>
              <a:gd name="connsiteX5-377" fmla="*/ 0 w 1689001"/>
              <a:gd name="connsiteY5-378" fmla="*/ 0 h 4965097"/>
              <a:gd name="connsiteX0-379" fmla="*/ 0 w 1596867"/>
              <a:gd name="connsiteY0-380" fmla="*/ 0 h 4965097"/>
              <a:gd name="connsiteX1-381" fmla="*/ 614578 w 1596867"/>
              <a:gd name="connsiteY1-382" fmla="*/ 0 h 4965097"/>
              <a:gd name="connsiteX2-383" fmla="*/ 617157 w 1596867"/>
              <a:gd name="connsiteY2-384" fmla="*/ 2219 h 4965097"/>
              <a:gd name="connsiteX3-385" fmla="*/ 1156238 w 1596867"/>
              <a:gd name="connsiteY3-386" fmla="*/ 2325783 h 4965097"/>
              <a:gd name="connsiteX4-387" fmla="*/ 0 w 1596867"/>
              <a:gd name="connsiteY4-388" fmla="*/ 4965097 h 4965097"/>
              <a:gd name="connsiteX5-389" fmla="*/ 0 w 1596867"/>
              <a:gd name="connsiteY5-390" fmla="*/ 0 h 4965097"/>
              <a:gd name="connsiteX0-391" fmla="*/ 0 w 1735083"/>
              <a:gd name="connsiteY0-392" fmla="*/ 0 h 4965097"/>
              <a:gd name="connsiteX1-393" fmla="*/ 614578 w 1735083"/>
              <a:gd name="connsiteY1-394" fmla="*/ 0 h 4965097"/>
              <a:gd name="connsiteX2-395" fmla="*/ 617157 w 1735083"/>
              <a:gd name="connsiteY2-396" fmla="*/ 2219 h 4965097"/>
              <a:gd name="connsiteX3-397" fmla="*/ 1156238 w 1735083"/>
              <a:gd name="connsiteY3-398" fmla="*/ 2325783 h 4965097"/>
              <a:gd name="connsiteX4-399" fmla="*/ 0 w 1735083"/>
              <a:gd name="connsiteY4-400" fmla="*/ 4965097 h 4965097"/>
              <a:gd name="connsiteX5-401" fmla="*/ 0 w 1735083"/>
              <a:gd name="connsiteY5-402" fmla="*/ 0 h 4965097"/>
              <a:gd name="connsiteX0-403" fmla="*/ 0 w 1735083"/>
              <a:gd name="connsiteY0-404" fmla="*/ 0 h 4965097"/>
              <a:gd name="connsiteX1-405" fmla="*/ 614578 w 1735083"/>
              <a:gd name="connsiteY1-406" fmla="*/ 0 h 4965097"/>
              <a:gd name="connsiteX2-407" fmla="*/ 617157 w 1735083"/>
              <a:gd name="connsiteY2-408" fmla="*/ 2219 h 4965097"/>
              <a:gd name="connsiteX3-409" fmla="*/ 1156238 w 1735083"/>
              <a:gd name="connsiteY3-410" fmla="*/ 2325783 h 4965097"/>
              <a:gd name="connsiteX4-411" fmla="*/ 0 w 1735083"/>
              <a:gd name="connsiteY4-412" fmla="*/ 4965097 h 4965097"/>
              <a:gd name="connsiteX5-413" fmla="*/ 0 w 1735083"/>
              <a:gd name="connsiteY5-414" fmla="*/ 0 h 4965097"/>
              <a:gd name="connsiteX0-415" fmla="*/ 0 w 1780611"/>
              <a:gd name="connsiteY0-416" fmla="*/ 0 h 4965097"/>
              <a:gd name="connsiteX1-417" fmla="*/ 614578 w 1780611"/>
              <a:gd name="connsiteY1-418" fmla="*/ 0 h 4965097"/>
              <a:gd name="connsiteX2-419" fmla="*/ 617157 w 1780611"/>
              <a:gd name="connsiteY2-420" fmla="*/ 2219 h 4965097"/>
              <a:gd name="connsiteX3-421" fmla="*/ 1218517 w 1780611"/>
              <a:gd name="connsiteY3-422" fmla="*/ 2325783 h 4965097"/>
              <a:gd name="connsiteX4-423" fmla="*/ 0 w 1780611"/>
              <a:gd name="connsiteY4-424" fmla="*/ 4965097 h 4965097"/>
              <a:gd name="connsiteX5-425" fmla="*/ 0 w 1780611"/>
              <a:gd name="connsiteY5-426" fmla="*/ 0 h 4965097"/>
              <a:gd name="connsiteX0-427" fmla="*/ 0 w 1688350"/>
              <a:gd name="connsiteY0-428" fmla="*/ 0 h 4965097"/>
              <a:gd name="connsiteX1-429" fmla="*/ 614578 w 1688350"/>
              <a:gd name="connsiteY1-430" fmla="*/ 0 h 4965097"/>
              <a:gd name="connsiteX2-431" fmla="*/ 617157 w 1688350"/>
              <a:gd name="connsiteY2-432" fmla="*/ 2219 h 4965097"/>
              <a:gd name="connsiteX3-433" fmla="*/ 1218517 w 1688350"/>
              <a:gd name="connsiteY3-434" fmla="*/ 2325783 h 4965097"/>
              <a:gd name="connsiteX4-435" fmla="*/ 0 w 1688350"/>
              <a:gd name="connsiteY4-436" fmla="*/ 4965097 h 4965097"/>
              <a:gd name="connsiteX5-437" fmla="*/ 0 w 1688350"/>
              <a:gd name="connsiteY5-438" fmla="*/ 0 h 4965097"/>
              <a:gd name="connsiteX0-439" fmla="*/ 0 w 1654862"/>
              <a:gd name="connsiteY0-440" fmla="*/ 0 h 4965097"/>
              <a:gd name="connsiteX1-441" fmla="*/ 614578 w 1654862"/>
              <a:gd name="connsiteY1-442" fmla="*/ 0 h 4965097"/>
              <a:gd name="connsiteX2-443" fmla="*/ 617157 w 1654862"/>
              <a:gd name="connsiteY2-444" fmla="*/ 2219 h 4965097"/>
              <a:gd name="connsiteX3-445" fmla="*/ 1172736 w 1654862"/>
              <a:gd name="connsiteY3-446" fmla="*/ 2325783 h 4965097"/>
              <a:gd name="connsiteX4-447" fmla="*/ 0 w 1654862"/>
              <a:gd name="connsiteY4-448" fmla="*/ 4965097 h 4965097"/>
              <a:gd name="connsiteX5-449" fmla="*/ 0 w 1654862"/>
              <a:gd name="connsiteY5-450" fmla="*/ 0 h 4965097"/>
              <a:gd name="connsiteX0-451" fmla="*/ 0 w 1589567"/>
              <a:gd name="connsiteY0-452" fmla="*/ 0 h 4965097"/>
              <a:gd name="connsiteX1-453" fmla="*/ 614578 w 1589567"/>
              <a:gd name="connsiteY1-454" fmla="*/ 0 h 4965097"/>
              <a:gd name="connsiteX2-455" fmla="*/ 617157 w 1589567"/>
              <a:gd name="connsiteY2-456" fmla="*/ 2219 h 4965097"/>
              <a:gd name="connsiteX3-457" fmla="*/ 1081173 w 1589567"/>
              <a:gd name="connsiteY3-458" fmla="*/ 2325783 h 4965097"/>
              <a:gd name="connsiteX4-459" fmla="*/ 0 w 1589567"/>
              <a:gd name="connsiteY4-460" fmla="*/ 4965097 h 4965097"/>
              <a:gd name="connsiteX5-461" fmla="*/ 0 w 1589567"/>
              <a:gd name="connsiteY5-462" fmla="*/ 0 h 496509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1589567" h="4965097">
                <a:moveTo>
                  <a:pt x="0" y="0"/>
                </a:moveTo>
                <a:lnTo>
                  <a:pt x="614578" y="0"/>
                </a:lnTo>
                <a:lnTo>
                  <a:pt x="617157" y="2219"/>
                </a:lnTo>
                <a:cubicBezTo>
                  <a:pt x="1437477" y="12442"/>
                  <a:pt x="2078878" y="1251373"/>
                  <a:pt x="1081173" y="2325783"/>
                </a:cubicBezTo>
                <a:cubicBezTo>
                  <a:pt x="83468" y="3400193"/>
                  <a:pt x="193867" y="4359834"/>
                  <a:pt x="0" y="4965097"/>
                </a:cubicBezTo>
                <a:lnTo>
                  <a:pt x="0" y="0"/>
                </a:lnTo>
                <a:close/>
              </a:path>
            </a:pathLst>
          </a:custGeom>
          <a:gradFill flip="none" rotWithShape="1">
            <a:gsLst>
              <a:gs pos="80000">
                <a:srgbClr val="F1E9D2"/>
              </a:gs>
              <a:gs pos="100000">
                <a:srgbClr val="FEF6E1"/>
              </a:gs>
              <a:gs pos="0">
                <a:srgbClr val="ECA285"/>
              </a:gs>
              <a:gs pos="27000">
                <a:srgbClr val="FCCB90"/>
              </a:gs>
            </a:gsLst>
            <a:lin ang="174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lt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500" fill="hold"/>
                                        <p:tgtEl>
                                          <p:spTgt spid="8"/>
                                        </p:tgtEl>
                                        <p:attrNameLst>
                                          <p:attrName>ppt_x</p:attrName>
                                        </p:attrNameLst>
                                      </p:cBhvr>
                                      <p:tavLst>
                                        <p:tav tm="0">
                                          <p:val>
                                            <p:strVal val="0-#ppt_w/2"/>
                                          </p:val>
                                        </p:tav>
                                        <p:tav tm="100000">
                                          <p:val>
                                            <p:strVal val="#ppt_x"/>
                                          </p:val>
                                        </p:tav>
                                      </p:tavLst>
                                    </p:anim>
                                    <p:anim calcmode="lin" valueType="num">
                                      <p:cBhvr additive="base">
                                        <p:cTn id="8" dur="1500" fill="hold"/>
                                        <p:tgtEl>
                                          <p:spTgt spid="8"/>
                                        </p:tgtEl>
                                        <p:attrNameLst>
                                          <p:attrName>ppt_y</p:attrName>
                                        </p:attrNameLst>
                                      </p:cBhvr>
                                      <p:tavLst>
                                        <p:tav tm="0">
                                          <p:val>
                                            <p:strVal val="#ppt_y"/>
                                          </p:val>
                                        </p:tav>
                                        <p:tav tm="100000">
                                          <p:val>
                                            <p:strVal val="#ppt_y"/>
                                          </p:val>
                                        </p:tav>
                                      </p:tavLst>
                                    </p:anim>
                                  </p:childTnLst>
                                </p:cTn>
                              </p:par>
                              <p:par>
                                <p:cTn id="9" presetID="6" presetClass="emph" presetSubtype="0" accel="33000" decel="33000" autoRev="1" fill="hold" grpId="1" nodeType="withEffect">
                                  <p:stCondLst>
                                    <p:cond delay="0"/>
                                  </p:stCondLst>
                                  <p:childTnLst>
                                    <p:animScale>
                                      <p:cBhvr>
                                        <p:cTn id="10" dur="2300" fill="hold"/>
                                        <p:tgtEl>
                                          <p:spTgt spid="8"/>
                                        </p:tgtEl>
                                      </p:cBhvr>
                                      <p:by x="115000" y="115000"/>
                                    </p:animScale>
                                  </p:childTnLst>
                                </p:cTn>
                              </p:par>
                              <p:par>
                                <p:cTn id="11" presetID="2" presetClass="entr" presetSubtype="8" decel="10000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1500" fill="hold"/>
                                        <p:tgtEl>
                                          <p:spTgt spid="7"/>
                                        </p:tgtEl>
                                        <p:attrNameLst>
                                          <p:attrName>ppt_x</p:attrName>
                                        </p:attrNameLst>
                                      </p:cBhvr>
                                      <p:tavLst>
                                        <p:tav tm="0">
                                          <p:val>
                                            <p:strVal val="0-#ppt_w/2"/>
                                          </p:val>
                                        </p:tav>
                                        <p:tav tm="100000">
                                          <p:val>
                                            <p:strVal val="#ppt_x"/>
                                          </p:val>
                                        </p:tav>
                                      </p:tavLst>
                                    </p:anim>
                                    <p:anim calcmode="lin" valueType="num">
                                      <p:cBhvr additive="base">
                                        <p:cTn id="14" dur="1500" fill="hold"/>
                                        <p:tgtEl>
                                          <p:spTgt spid="7"/>
                                        </p:tgtEl>
                                        <p:attrNameLst>
                                          <p:attrName>ppt_y</p:attrName>
                                        </p:attrNameLst>
                                      </p:cBhvr>
                                      <p:tavLst>
                                        <p:tav tm="0">
                                          <p:val>
                                            <p:strVal val="#ppt_y"/>
                                          </p:val>
                                        </p:tav>
                                        <p:tav tm="100000">
                                          <p:val>
                                            <p:strVal val="#ppt_y"/>
                                          </p:val>
                                        </p:tav>
                                      </p:tavLst>
                                    </p:anim>
                                  </p:childTnLst>
                                </p:cTn>
                              </p:par>
                              <p:par>
                                <p:cTn id="15" presetID="6" presetClass="emph" presetSubtype="0" accel="33000" decel="33000" autoRev="1" fill="hold" grpId="1" nodeType="withEffect">
                                  <p:stCondLst>
                                    <p:cond delay="0"/>
                                  </p:stCondLst>
                                  <p:childTnLst>
                                    <p:animScale>
                                      <p:cBhvr>
                                        <p:cTn id="16" dur="2300" fill="hold"/>
                                        <p:tgtEl>
                                          <p:spTgt spid="7"/>
                                        </p:tgtEl>
                                      </p:cBhvr>
                                      <p:by x="115000" y="115000"/>
                                    </p:animScale>
                                  </p:childTnLst>
                                </p:cTn>
                              </p:par>
                              <p:par>
                                <p:cTn id="17" presetID="2" presetClass="entr" presetSubtype="8" decel="100000" fill="hold" nodeType="withEffect">
                                  <p:stCondLst>
                                    <p:cond delay="50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500" fill="hold"/>
                                        <p:tgtEl>
                                          <p:spTgt spid="6"/>
                                        </p:tgtEl>
                                        <p:attrNameLst>
                                          <p:attrName>ppt_x</p:attrName>
                                        </p:attrNameLst>
                                      </p:cBhvr>
                                      <p:tavLst>
                                        <p:tav tm="0">
                                          <p:val>
                                            <p:strVal val="0-#ppt_w/2"/>
                                          </p:val>
                                        </p:tav>
                                        <p:tav tm="100000">
                                          <p:val>
                                            <p:strVal val="#ppt_x"/>
                                          </p:val>
                                        </p:tav>
                                      </p:tavLst>
                                    </p:anim>
                                    <p:anim calcmode="lin" valueType="num">
                                      <p:cBhvr additive="base">
                                        <p:cTn id="20" dur="1500" fill="hold"/>
                                        <p:tgtEl>
                                          <p:spTgt spid="6"/>
                                        </p:tgtEl>
                                        <p:attrNameLst>
                                          <p:attrName>ppt_y</p:attrName>
                                        </p:attrNameLst>
                                      </p:cBhvr>
                                      <p:tavLst>
                                        <p:tav tm="0">
                                          <p:val>
                                            <p:strVal val="#ppt_y"/>
                                          </p:val>
                                        </p:tav>
                                        <p:tav tm="100000">
                                          <p:val>
                                            <p:strVal val="#ppt_y"/>
                                          </p:val>
                                        </p:tav>
                                      </p:tavLst>
                                    </p:anim>
                                  </p:childTnLst>
                                </p:cTn>
                              </p:par>
                              <p:par>
                                <p:cTn id="21" presetID="22" presetClass="entr" presetSubtype="8" fill="hold" grpId="0" nodeType="withEffect">
                                  <p:stCondLst>
                                    <p:cond delay="500"/>
                                  </p:stCondLst>
                                  <p:childTnLst>
                                    <p:set>
                                      <p:cBhvr>
                                        <p:cTn id="22" dur="1" fill="hold">
                                          <p:stCondLst>
                                            <p:cond delay="0"/>
                                          </p:stCondLst>
                                        </p:cTn>
                                        <p:tgtEl>
                                          <p:spTgt spid="4"/>
                                        </p:tgtEl>
                                        <p:attrNameLst>
                                          <p:attrName>style.visibility</p:attrName>
                                        </p:attrNameLst>
                                      </p:cBhvr>
                                      <p:to>
                                        <p:strVal val="visible"/>
                                      </p:to>
                                    </p:set>
                                    <p:animEffect transition="in" filter="wipe(left)">
                                      <p:cBhvr>
                                        <p:cTn id="23" dur="500"/>
                                        <p:tgtEl>
                                          <p:spTgt spid="4"/>
                                        </p:tgtEl>
                                      </p:cBhvr>
                                    </p:animEffect>
                                  </p:childTnLst>
                                </p:cTn>
                              </p:par>
                              <p:par>
                                <p:cTn id="24" presetID="16" presetClass="entr" presetSubtype="42" fill="hold" nodeType="withEffect">
                                  <p:stCondLst>
                                    <p:cond delay="750"/>
                                  </p:stCondLst>
                                  <p:childTnLst>
                                    <p:set>
                                      <p:cBhvr>
                                        <p:cTn id="25" dur="1" fill="hold">
                                          <p:stCondLst>
                                            <p:cond delay="0"/>
                                          </p:stCondLst>
                                        </p:cTn>
                                        <p:tgtEl>
                                          <p:spTgt spid="5"/>
                                        </p:tgtEl>
                                        <p:attrNameLst>
                                          <p:attrName>style.visibility</p:attrName>
                                        </p:attrNameLst>
                                      </p:cBhvr>
                                      <p:to>
                                        <p:strVal val="visible"/>
                                      </p:to>
                                    </p:set>
                                    <p:animEffect transition="in" filter="barn(outHorizontal)">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7" grpId="1" animBg="1"/>
      <p:bldP spid="8" grpId="0" animBg="1"/>
      <p:bldP spid="8" grpId="1" animBg="1"/>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教学重点">
    <p:spTree>
      <p:nvGrpSpPr>
        <p:cNvPr id="1" name=""/>
        <p:cNvGrpSpPr/>
        <p:nvPr/>
      </p:nvGrpSpPr>
      <p:grpSpPr>
        <a:xfrm>
          <a:off x="0" y="0"/>
          <a:ext cx="0" cy="0"/>
          <a:chOff x="0" y="0"/>
          <a:chExt cx="0" cy="0"/>
        </a:xfrm>
      </p:grpSpPr>
      <p:sp>
        <p:nvSpPr>
          <p:cNvPr id="3" name="矩形 2"/>
          <p:cNvSpPr/>
          <p:nvPr userDrawn="1"/>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pic>
        <p:nvPicPr>
          <p:cNvPr id="4" name="图片 3" descr="线条02"/>
          <p:cNvPicPr>
            <a:picLocks noChangeAspect="1"/>
          </p:cNvPicPr>
          <p:nvPr userDrawn="1"/>
        </p:nvPicPr>
        <p:blipFill rotWithShape="1">
          <a:blip r:embed="rId2">
            <a:biLevel thresh="50000"/>
          </a:blip>
          <a:srcRect b="15154"/>
          <a:stretch>
            <a:fillRect/>
          </a:stretch>
        </p:blipFill>
        <p:spPr>
          <a:xfrm flipH="1">
            <a:off x="-2" y="2903177"/>
            <a:ext cx="12191999" cy="3954824"/>
          </a:xfrm>
          <a:prstGeom prst="rect">
            <a:avLst/>
          </a:prstGeom>
        </p:spPr>
      </p:pic>
      <p:sp>
        <p:nvSpPr>
          <p:cNvPr id="5" name="矩形: 圆顶角 4"/>
          <p:cNvSpPr/>
          <p:nvPr userDrawn="1"/>
        </p:nvSpPr>
        <p:spPr bwMode="auto">
          <a:xfrm rot="5400000">
            <a:off x="3600695" y="-1715968"/>
            <a:ext cx="4990610" cy="10289936"/>
          </a:xfrm>
          <a:prstGeom prst="round2SameRect">
            <a:avLst>
              <a:gd name="adj1" fmla="val 6542"/>
              <a:gd name="adj2" fmla="val 0"/>
            </a:avLst>
          </a:prstGeom>
          <a:solidFill>
            <a:srgbClr val="FEFCFA">
              <a:alpha val="40000"/>
            </a:srgbClr>
          </a:solidFill>
          <a:ln w="15875">
            <a:noFill/>
          </a:ln>
          <a:effectLst>
            <a:outerShdw blurRad="508000" sx="102000" sy="102000" algn="ctr" rotWithShape="0">
              <a:srgbClr val="98512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6" name="矩形: 圆顶角 5"/>
          <p:cNvSpPr/>
          <p:nvPr userDrawn="1"/>
        </p:nvSpPr>
        <p:spPr bwMode="auto">
          <a:xfrm rot="5400000">
            <a:off x="3765415" y="-1484581"/>
            <a:ext cx="4661171" cy="9827163"/>
          </a:xfrm>
          <a:prstGeom prst="round2SameRect">
            <a:avLst>
              <a:gd name="adj1" fmla="val 6542"/>
              <a:gd name="adj2" fmla="val 0"/>
            </a:avLst>
          </a:prstGeom>
          <a:solidFill>
            <a:srgbClr val="FEFCFA">
              <a:alpha val="40000"/>
            </a:srgbClr>
          </a:solidFill>
          <a:ln w="15875">
            <a:noFill/>
          </a:ln>
          <a:effectLst>
            <a:outerShdw blurRad="508000" sx="102000" sy="102000" algn="ctr" rotWithShape="0">
              <a:srgbClr val="98512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7" name="矩形: 圆顶角 6"/>
          <p:cNvSpPr/>
          <p:nvPr userDrawn="1"/>
        </p:nvSpPr>
        <p:spPr bwMode="auto">
          <a:xfrm rot="5400000">
            <a:off x="3943754" y="-1238186"/>
            <a:ext cx="4304492" cy="9334373"/>
          </a:xfrm>
          <a:prstGeom prst="round2SameRect">
            <a:avLst>
              <a:gd name="adj1" fmla="val 6542"/>
              <a:gd name="adj2" fmla="val 0"/>
            </a:avLst>
          </a:prstGeom>
          <a:solidFill>
            <a:srgbClr val="FEFCFA"/>
          </a:solidFill>
          <a:ln w="15875">
            <a:noFill/>
          </a:ln>
          <a:effectLst>
            <a:outerShdw blurRad="508000" sx="102000" sy="102000" algn="ctr" rotWithShape="0">
              <a:srgbClr val="98512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cxnSp>
        <p:nvCxnSpPr>
          <p:cNvPr id="8" name="直接连接符 7"/>
          <p:cNvCxnSpPr/>
          <p:nvPr userDrawn="1"/>
        </p:nvCxnSpPr>
        <p:spPr>
          <a:xfrm>
            <a:off x="3708506" y="1908770"/>
            <a:ext cx="0" cy="3040460"/>
          </a:xfrm>
          <a:prstGeom prst="line">
            <a:avLst/>
          </a:prstGeom>
          <a:ln w="15875">
            <a:solidFill>
              <a:srgbClr val="E17751"/>
            </a:solidFill>
            <a:headEnd type="diamond"/>
            <a:tailEnd type="diamond"/>
          </a:ln>
        </p:spPr>
        <p:style>
          <a:lnRef idx="1">
            <a:schemeClr val="accent1"/>
          </a:lnRef>
          <a:fillRef idx="0">
            <a:schemeClr val="accent1"/>
          </a:fillRef>
          <a:effectRef idx="0">
            <a:schemeClr val="accent1"/>
          </a:effectRef>
          <a:fontRef idx="minor">
            <a:schemeClr val="tx1"/>
          </a:fontRef>
        </p:style>
      </p:cxnSp>
      <p:pic>
        <p:nvPicPr>
          <p:cNvPr id="9" name="图形 8"/>
          <p:cNvPicPr>
            <a:picLocks noChangeAspect="1"/>
          </p:cNvPicPr>
          <p:nvPr userDrawn="1"/>
        </p:nvPicPr>
        <p:blipFill>
          <a:blip r:embed="rId3">
            <a:extLst>
              <a:ext uri="{96DAC541-7B7A-43D3-8B79-37D633B846F1}">
                <asvg:svgBlip xmlns="" xmlns:asvg="http://schemas.microsoft.com/office/drawing/2016/SVG/main" r:embed="rId4"/>
              </a:ext>
            </a:extLst>
          </a:blip>
          <a:stretch>
            <a:fillRect/>
          </a:stretch>
        </p:blipFill>
        <p:spPr>
          <a:xfrm>
            <a:off x="2037148" y="2061946"/>
            <a:ext cx="1109348" cy="2520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childTnLst>
                                </p:cTn>
                              </p:par>
                              <p:par>
                                <p:cTn id="14" presetID="10" presetClass="entr" presetSubtype="0" fill="hold" nodeType="withEffect">
                                  <p:stCondLst>
                                    <p:cond delay="50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1000"/>
                                        <p:tgtEl>
                                          <p:spTgt spid="9"/>
                                        </p:tgtEl>
                                      </p:cBhvr>
                                    </p:animEffect>
                                  </p:childTnLst>
                                </p:cTn>
                              </p:par>
                              <p:par>
                                <p:cTn id="17" presetID="22" presetClass="entr" presetSubtype="1" fill="hold" nodeType="withEffect">
                                  <p:stCondLst>
                                    <p:cond delay="750"/>
                                  </p:stCondLst>
                                  <p:childTnLst>
                                    <p:set>
                                      <p:cBhvr>
                                        <p:cTn id="18" dur="1" fill="hold">
                                          <p:stCondLst>
                                            <p:cond delay="0"/>
                                          </p:stCondLst>
                                        </p:cTn>
                                        <p:tgtEl>
                                          <p:spTgt spid="8"/>
                                        </p:tgtEl>
                                        <p:attrNameLst>
                                          <p:attrName>style.visibility</p:attrName>
                                        </p:attrNameLst>
                                      </p:cBhvr>
                                      <p:to>
                                        <p:strVal val="visible"/>
                                      </p:to>
                                    </p:set>
                                    <p:animEffect transition="in" filter="wipe(up)">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讲标题">
    <p:spTree>
      <p:nvGrpSpPr>
        <p:cNvPr id="1" name=""/>
        <p:cNvGrpSpPr/>
        <p:nvPr/>
      </p:nvGrpSpPr>
      <p:grpSpPr>
        <a:xfrm>
          <a:off x="0" y="0"/>
          <a:ext cx="0" cy="0"/>
          <a:chOff x="0" y="0"/>
          <a:chExt cx="0" cy="0"/>
        </a:xfrm>
      </p:grpSpPr>
      <p:sp>
        <p:nvSpPr>
          <p:cNvPr id="3" name="iṩḻíḑe"/>
          <p:cNvSpPr/>
          <p:nvPr userDrawn="1"/>
        </p:nvSpPr>
        <p:spPr>
          <a:xfrm>
            <a:off x="0" y="0"/>
            <a:ext cx="12192000" cy="6858000"/>
          </a:xfrm>
          <a:prstGeom prst="rect">
            <a:avLst/>
          </a:prstGeom>
          <a:gradFill flip="none" rotWithShape="1">
            <a:gsLst>
              <a:gs pos="80000">
                <a:srgbClr val="F1E9D2"/>
              </a:gs>
              <a:gs pos="100000">
                <a:srgbClr val="FEF6E1"/>
              </a:gs>
              <a:gs pos="0">
                <a:srgbClr val="ECA285"/>
              </a:gs>
              <a:gs pos="27000">
                <a:srgbClr val="FCCB90"/>
              </a:gs>
            </a:gsLst>
            <a:lin ang="6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4" name="立方体 3"/>
          <p:cNvSpPr/>
          <p:nvPr userDrawn="1"/>
        </p:nvSpPr>
        <p:spPr>
          <a:xfrm>
            <a:off x="2440856" y="-235134"/>
            <a:ext cx="5917919" cy="7108820"/>
          </a:xfrm>
          <a:prstGeom prst="cube">
            <a:avLst>
              <a:gd name="adj" fmla="val 2750"/>
            </a:avLst>
          </a:prstGeom>
          <a:gradFill>
            <a:gsLst>
              <a:gs pos="0">
                <a:srgbClr val="E69A6C"/>
              </a:gs>
              <a:gs pos="100000">
                <a:srgbClr val="FFEFCE">
                  <a:alpha val="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5" name="立方体 4"/>
          <p:cNvSpPr/>
          <p:nvPr userDrawn="1"/>
        </p:nvSpPr>
        <p:spPr>
          <a:xfrm>
            <a:off x="-145553" y="-513554"/>
            <a:ext cx="3420000" cy="7001381"/>
          </a:xfrm>
          <a:prstGeom prst="cube">
            <a:avLst>
              <a:gd name="adj" fmla="val 4101"/>
            </a:avLst>
          </a:prstGeom>
          <a:gradFill>
            <a:gsLst>
              <a:gs pos="65000">
                <a:srgbClr val="F5CC8A">
                  <a:alpha val="60000"/>
                </a:srgbClr>
              </a:gs>
              <a:gs pos="0">
                <a:srgbClr val="E69A6C"/>
              </a:gs>
              <a:gs pos="100000">
                <a:srgbClr val="F5CC8A">
                  <a:alpha val="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6" name="立方体 5"/>
          <p:cNvSpPr/>
          <p:nvPr userDrawn="1"/>
        </p:nvSpPr>
        <p:spPr>
          <a:xfrm>
            <a:off x="8952000" y="-446885"/>
            <a:ext cx="3240000" cy="7533552"/>
          </a:xfrm>
          <a:prstGeom prst="cube">
            <a:avLst>
              <a:gd name="adj" fmla="val 4934"/>
            </a:avLst>
          </a:prstGeom>
          <a:gradFill>
            <a:gsLst>
              <a:gs pos="0">
                <a:srgbClr val="C9AF6D"/>
              </a:gs>
              <a:gs pos="100000">
                <a:srgbClr val="E1CA94">
                  <a:alpha val="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7" name="立方体 6"/>
          <p:cNvSpPr/>
          <p:nvPr userDrawn="1"/>
        </p:nvSpPr>
        <p:spPr>
          <a:xfrm>
            <a:off x="10371521" y="2987136"/>
            <a:ext cx="1339515" cy="4099531"/>
          </a:xfrm>
          <a:prstGeom prst="cube">
            <a:avLst>
              <a:gd name="adj" fmla="val 11772"/>
            </a:avLst>
          </a:prstGeom>
          <a:gradFill>
            <a:gsLst>
              <a:gs pos="0">
                <a:srgbClr val="FBC88F"/>
              </a:gs>
              <a:gs pos="100000">
                <a:srgbClr val="FDCF93">
                  <a:alpha val="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8" name="立方体 7"/>
          <p:cNvSpPr/>
          <p:nvPr userDrawn="1"/>
        </p:nvSpPr>
        <p:spPr>
          <a:xfrm>
            <a:off x="8351816" y="548999"/>
            <a:ext cx="2024249" cy="5938817"/>
          </a:xfrm>
          <a:prstGeom prst="cube">
            <a:avLst>
              <a:gd name="adj" fmla="val 6191"/>
            </a:avLst>
          </a:prstGeom>
          <a:gradFill>
            <a:gsLst>
              <a:gs pos="57000">
                <a:srgbClr val="E69A6C">
                  <a:alpha val="70000"/>
                </a:srgbClr>
              </a:gs>
              <a:gs pos="0">
                <a:srgbClr val="FDCC91"/>
              </a:gs>
              <a:gs pos="100000">
                <a:srgbClr val="E69A6C">
                  <a:alpha val="0"/>
                </a:srgbClr>
              </a:gs>
            </a:gsLst>
            <a:lin ang="5400000" scaled="1"/>
          </a:gradFill>
          <a:ln w="19050">
            <a:noFill/>
          </a:ln>
          <a:effectLst>
            <a:outerShdw blurRad="254000" dist="508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标题 9801"/>
          <p:cNvSpPr txBox="1"/>
          <p:nvPr userDrawn="1"/>
        </p:nvSpPr>
        <p:spPr>
          <a:xfrm>
            <a:off x="1596000" y="2079000"/>
            <a:ext cx="9000000" cy="270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sp>
        <p:nvSpPr>
          <p:cNvPr id="10" name="标题 9801"/>
          <p:cNvSpPr txBox="1"/>
          <p:nvPr userDrawn="1"/>
        </p:nvSpPr>
        <p:spPr>
          <a:xfrm rot="16200000">
            <a:off x="9248648" y="3434377"/>
            <a:ext cx="2817464" cy="106711"/>
          </a:xfrm>
          <a:prstGeom prst="parallelogram">
            <a:avLst>
              <a:gd name="adj" fmla="val 98875"/>
            </a:avLst>
          </a:prstGeom>
          <a:gradFill flip="none" rotWithShape="1">
            <a:gsLst>
              <a:gs pos="100000">
                <a:schemeClr val="bg1">
                  <a:lumMod val="65000"/>
                </a:schemeClr>
              </a:gs>
              <a:gs pos="0">
                <a:schemeClr val="bg1">
                  <a:lumMod val="95000"/>
                </a:schemeClr>
              </a:gs>
            </a:gsLst>
            <a:lin ang="6000000" scaled="0"/>
            <a:tileRect/>
          </a:gradFill>
          <a:ln w="15875"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sp>
        <p:nvSpPr>
          <p:cNvPr id="11" name="标题 9801"/>
          <p:cNvSpPr txBox="1"/>
          <p:nvPr userDrawn="1"/>
        </p:nvSpPr>
        <p:spPr>
          <a:xfrm flipH="1">
            <a:off x="1595999" y="4788004"/>
            <a:ext cx="9114727" cy="108477"/>
          </a:xfrm>
          <a:prstGeom prst="parallelogram">
            <a:avLst>
              <a:gd name="adj" fmla="val 102209"/>
            </a:avLst>
          </a:prstGeom>
          <a:gradFill>
            <a:gsLst>
              <a:gs pos="0">
                <a:schemeClr val="bg1">
                  <a:lumMod val="95000"/>
                </a:schemeClr>
              </a:gs>
              <a:gs pos="54000">
                <a:schemeClr val="bg1">
                  <a:lumMod val="75000"/>
                </a:schemeClr>
              </a:gs>
              <a:gs pos="100000">
                <a:schemeClr val="bg1">
                  <a:lumMod val="95000"/>
                </a:schemeClr>
              </a:gs>
            </a:gsLst>
            <a:lin ang="6000000" scaled="0"/>
          </a:gradFill>
          <a:ln w="15875"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cxnSp>
        <p:nvCxnSpPr>
          <p:cNvPr id="12" name="直接连接符 11"/>
          <p:cNvCxnSpPr/>
          <p:nvPr userDrawn="1"/>
        </p:nvCxnSpPr>
        <p:spPr>
          <a:xfrm flipH="1">
            <a:off x="1596000" y="2079000"/>
            <a:ext cx="900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userDrawn="1"/>
        </p:nvCxnSpPr>
        <p:spPr>
          <a:xfrm rot="5400000" flipH="1">
            <a:off x="246000" y="3429000"/>
            <a:ext cx="270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nvCxnSpPr>
        <p:spPr>
          <a:xfrm rot="5400000" flipH="1">
            <a:off x="9246000" y="3429000"/>
            <a:ext cx="270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userDrawn="1"/>
        </p:nvCxnSpPr>
        <p:spPr>
          <a:xfrm flipH="1">
            <a:off x="1596000" y="4779000"/>
            <a:ext cx="900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000" fill="hold"/>
                                        <p:tgtEl>
                                          <p:spTgt spid="4"/>
                                        </p:tgtEl>
                                        <p:attrNameLst>
                                          <p:attrName>ppt_x</p:attrName>
                                        </p:attrNameLst>
                                      </p:cBhvr>
                                      <p:tavLst>
                                        <p:tav tm="0">
                                          <p:val>
                                            <p:strVal val="#ppt_x"/>
                                          </p:val>
                                        </p:tav>
                                        <p:tav tm="100000">
                                          <p:val>
                                            <p:strVal val="#ppt_x"/>
                                          </p:val>
                                        </p:tav>
                                      </p:tavLst>
                                    </p:anim>
                                    <p:anim calcmode="lin" valueType="num">
                                      <p:cBhvr additive="base">
                                        <p:cTn id="12" dur="10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1" decel="50000" fill="hold" grpId="0" nodeType="withEffect">
                                  <p:stCondLst>
                                    <p:cond delay="25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000" fill="hold"/>
                                        <p:tgtEl>
                                          <p:spTgt spid="6"/>
                                        </p:tgtEl>
                                        <p:attrNameLst>
                                          <p:attrName>ppt_x</p:attrName>
                                        </p:attrNameLst>
                                      </p:cBhvr>
                                      <p:tavLst>
                                        <p:tav tm="0">
                                          <p:val>
                                            <p:strVal val="#ppt_x"/>
                                          </p:val>
                                        </p:tav>
                                        <p:tav tm="100000">
                                          <p:val>
                                            <p:strVal val="#ppt_x"/>
                                          </p:val>
                                        </p:tav>
                                      </p:tavLst>
                                    </p:anim>
                                    <p:anim calcmode="lin" valueType="num">
                                      <p:cBhvr additive="base">
                                        <p:cTn id="16" dur="1000" fill="hold"/>
                                        <p:tgtEl>
                                          <p:spTgt spid="6"/>
                                        </p:tgtEl>
                                        <p:attrNameLst>
                                          <p:attrName>ppt_y</p:attrName>
                                        </p:attrNameLst>
                                      </p:cBhvr>
                                      <p:tavLst>
                                        <p:tav tm="0">
                                          <p:val>
                                            <p:strVal val="0-#ppt_h/2"/>
                                          </p:val>
                                        </p:tav>
                                        <p:tav tm="100000">
                                          <p:val>
                                            <p:strVal val="#ppt_y"/>
                                          </p:val>
                                        </p:tav>
                                      </p:tavLst>
                                    </p:anim>
                                  </p:childTnLst>
                                </p:cTn>
                              </p:par>
                              <p:par>
                                <p:cTn id="17" presetID="2" presetClass="entr" presetSubtype="4" decel="500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1000" fill="hold"/>
                                        <p:tgtEl>
                                          <p:spTgt spid="8"/>
                                        </p:tgtEl>
                                        <p:attrNameLst>
                                          <p:attrName>ppt_x</p:attrName>
                                        </p:attrNameLst>
                                      </p:cBhvr>
                                      <p:tavLst>
                                        <p:tav tm="0">
                                          <p:val>
                                            <p:strVal val="#ppt_x"/>
                                          </p:val>
                                        </p:tav>
                                        <p:tav tm="100000">
                                          <p:val>
                                            <p:strVal val="#ppt_x"/>
                                          </p:val>
                                        </p:tav>
                                      </p:tavLst>
                                    </p:anim>
                                    <p:anim calcmode="lin" valueType="num">
                                      <p:cBhvr additive="base">
                                        <p:cTn id="20" dur="1000" fill="hold"/>
                                        <p:tgtEl>
                                          <p:spTgt spid="8"/>
                                        </p:tgtEl>
                                        <p:attrNameLst>
                                          <p:attrName>ppt_y</p:attrName>
                                        </p:attrNameLst>
                                      </p:cBhvr>
                                      <p:tavLst>
                                        <p:tav tm="0">
                                          <p:val>
                                            <p:strVal val="1+#ppt_h/2"/>
                                          </p:val>
                                        </p:tav>
                                        <p:tav tm="100000">
                                          <p:val>
                                            <p:strVal val="#ppt_y"/>
                                          </p:val>
                                        </p:tav>
                                      </p:tavLst>
                                    </p:anim>
                                  </p:childTnLst>
                                </p:cTn>
                              </p:par>
                              <p:par>
                                <p:cTn id="21" presetID="2" presetClass="entr" presetSubtype="4" decel="5000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1000" fill="hold"/>
                                        <p:tgtEl>
                                          <p:spTgt spid="7"/>
                                        </p:tgtEl>
                                        <p:attrNameLst>
                                          <p:attrName>ppt_x</p:attrName>
                                        </p:attrNameLst>
                                      </p:cBhvr>
                                      <p:tavLst>
                                        <p:tav tm="0">
                                          <p:val>
                                            <p:strVal val="#ppt_x"/>
                                          </p:val>
                                        </p:tav>
                                        <p:tav tm="100000">
                                          <p:val>
                                            <p:strVal val="#ppt_x"/>
                                          </p:val>
                                        </p:tav>
                                      </p:tavLst>
                                    </p:anim>
                                    <p:anim calcmode="lin" valueType="num">
                                      <p:cBhvr additive="base">
                                        <p:cTn id="24" dur="1000" fill="hold"/>
                                        <p:tgtEl>
                                          <p:spTgt spid="7"/>
                                        </p:tgtEl>
                                        <p:attrNameLst>
                                          <p:attrName>ppt_y</p:attrName>
                                        </p:attrNameLst>
                                      </p:cBhvr>
                                      <p:tavLst>
                                        <p:tav tm="0">
                                          <p:val>
                                            <p:strVal val="1+#ppt_h/2"/>
                                          </p:val>
                                        </p:tav>
                                        <p:tav tm="100000">
                                          <p:val>
                                            <p:strVal val="#ppt_y"/>
                                          </p:val>
                                        </p:tav>
                                      </p:tavLst>
                                    </p:anim>
                                  </p:childTnLst>
                                </p:cTn>
                              </p:par>
                              <p:par>
                                <p:cTn id="25" presetID="22" presetClass="entr" presetSubtype="2" fill="hold" nodeType="withEffect">
                                  <p:stCondLst>
                                    <p:cond delay="750"/>
                                  </p:stCondLst>
                                  <p:childTnLst>
                                    <p:set>
                                      <p:cBhvr>
                                        <p:cTn id="26" dur="1" fill="hold">
                                          <p:stCondLst>
                                            <p:cond delay="0"/>
                                          </p:stCondLst>
                                        </p:cTn>
                                        <p:tgtEl>
                                          <p:spTgt spid="12"/>
                                        </p:tgtEl>
                                        <p:attrNameLst>
                                          <p:attrName>style.visibility</p:attrName>
                                        </p:attrNameLst>
                                      </p:cBhvr>
                                      <p:to>
                                        <p:strVal val="visible"/>
                                      </p:to>
                                    </p:set>
                                    <p:animEffect transition="in" filter="wipe(right)">
                                      <p:cBhvr>
                                        <p:cTn id="27" dur="250"/>
                                        <p:tgtEl>
                                          <p:spTgt spid="12"/>
                                        </p:tgtEl>
                                      </p:cBhvr>
                                    </p:animEffect>
                                  </p:childTnLst>
                                </p:cTn>
                              </p:par>
                              <p:par>
                                <p:cTn id="28" presetID="22" presetClass="entr" presetSubtype="1" fill="hold" nodeType="withEffect">
                                  <p:stCondLst>
                                    <p:cond delay="1000"/>
                                  </p:stCondLst>
                                  <p:childTnLst>
                                    <p:set>
                                      <p:cBhvr>
                                        <p:cTn id="29" dur="1" fill="hold">
                                          <p:stCondLst>
                                            <p:cond delay="0"/>
                                          </p:stCondLst>
                                        </p:cTn>
                                        <p:tgtEl>
                                          <p:spTgt spid="13"/>
                                        </p:tgtEl>
                                        <p:attrNameLst>
                                          <p:attrName>style.visibility</p:attrName>
                                        </p:attrNameLst>
                                      </p:cBhvr>
                                      <p:to>
                                        <p:strVal val="visible"/>
                                      </p:to>
                                    </p:set>
                                    <p:animEffect transition="in" filter="wipe(up)">
                                      <p:cBhvr>
                                        <p:cTn id="30" dur="250"/>
                                        <p:tgtEl>
                                          <p:spTgt spid="13"/>
                                        </p:tgtEl>
                                      </p:cBhvr>
                                    </p:animEffect>
                                  </p:childTnLst>
                                </p:cTn>
                              </p:par>
                            </p:childTnLst>
                          </p:cTn>
                        </p:par>
                        <p:par>
                          <p:cTn id="31" fill="hold">
                            <p:stCondLst>
                              <p:cond delay="1000"/>
                            </p:stCondLst>
                            <p:childTnLst>
                              <p:par>
                                <p:cTn id="32" presetID="22" presetClass="entr" presetSubtype="8" fill="hold" nodeType="after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wipe(left)">
                                      <p:cBhvr>
                                        <p:cTn id="34" dur="300"/>
                                        <p:tgtEl>
                                          <p:spTgt spid="15"/>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300"/>
                                        <p:tgtEl>
                                          <p:spTgt spid="11"/>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wipe(left)">
                                      <p:cBhvr>
                                        <p:cTn id="40" dur="500"/>
                                        <p:tgtEl>
                                          <p:spTgt spid="9"/>
                                        </p:tgtEl>
                                      </p:cBhvr>
                                    </p:animEffect>
                                  </p:childTnLst>
                                </p:cTn>
                              </p:par>
                            </p:childTnLst>
                          </p:cTn>
                        </p:par>
                        <p:par>
                          <p:cTn id="41" fill="hold">
                            <p:stCondLst>
                              <p:cond delay="1500"/>
                            </p:stCondLst>
                            <p:childTnLst>
                              <p:par>
                                <p:cTn id="42" presetID="22" presetClass="entr" presetSubtype="4" fill="hold" nodeType="after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wipe(down)">
                                      <p:cBhvr>
                                        <p:cTn id="44" dur="250"/>
                                        <p:tgtEl>
                                          <p:spTgt spid="14"/>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wipe(down)">
                                      <p:cBhvr>
                                        <p:cTn id="47" dur="3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讲目录">
    <p:spTree>
      <p:nvGrpSpPr>
        <p:cNvPr id="1" name=""/>
        <p:cNvGrpSpPr/>
        <p:nvPr/>
      </p:nvGrpSpPr>
      <p:grpSpPr>
        <a:xfrm>
          <a:off x="0" y="0"/>
          <a:ext cx="0" cy="0"/>
          <a:chOff x="0" y="0"/>
          <a:chExt cx="0" cy="0"/>
        </a:xfrm>
      </p:grpSpPr>
      <p:sp>
        <p:nvSpPr>
          <p:cNvPr id="3" name="矩形 2"/>
          <p:cNvSpPr/>
          <p:nvPr userDrawn="1"/>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pic>
        <p:nvPicPr>
          <p:cNvPr id="4" name="图片 3"/>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28A0092B-C50C-407E-A947-70E740481C1C}">
                <a14:useLocalDpi xmlns:a14="http://schemas.microsoft.com/office/drawing/2010/main" val="0"/>
              </a:ext>
            </a:extLst>
          </a:blip>
          <a:srcRect l="4971" r="5734"/>
          <a:stretch>
            <a:fillRect/>
          </a:stretch>
        </p:blipFill>
        <p:spPr>
          <a:xfrm rot="1875277">
            <a:off x="-781325" y="-2396620"/>
            <a:ext cx="13980795" cy="11278633"/>
          </a:xfrm>
          <a:custGeom>
            <a:avLst/>
            <a:gdLst>
              <a:gd name="connsiteX0" fmla="*/ 0 w 13980795"/>
              <a:gd name="connsiteY0" fmla="*/ 6088761 h 11278633"/>
              <a:gd name="connsiteX1" fmla="*/ 10032145 w 13980795"/>
              <a:gd name="connsiteY1" fmla="*/ 0 h 11278633"/>
              <a:gd name="connsiteX2" fmla="*/ 10566394 w 13980795"/>
              <a:gd name="connsiteY2" fmla="*/ 0 h 11278633"/>
              <a:gd name="connsiteX3" fmla="*/ 13980795 w 13980795"/>
              <a:gd name="connsiteY3" fmla="*/ 5625737 h 11278633"/>
              <a:gd name="connsiteX4" fmla="*/ 4666802 w 13980795"/>
              <a:gd name="connsiteY4" fmla="*/ 11278633 h 11278633"/>
              <a:gd name="connsiteX5" fmla="*/ 3149863 w 13980795"/>
              <a:gd name="connsiteY5" fmla="*/ 11278633 h 1127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0795" h="11278633">
                <a:moveTo>
                  <a:pt x="0" y="6088761"/>
                </a:moveTo>
                <a:lnTo>
                  <a:pt x="10032145" y="0"/>
                </a:lnTo>
                <a:lnTo>
                  <a:pt x="10566394" y="0"/>
                </a:lnTo>
                <a:lnTo>
                  <a:pt x="13980795" y="5625737"/>
                </a:lnTo>
                <a:lnTo>
                  <a:pt x="4666802" y="11278633"/>
                </a:lnTo>
                <a:lnTo>
                  <a:pt x="3149863" y="11278633"/>
                </a:lnTo>
                <a:close/>
              </a:path>
            </a:pathLst>
          </a:custGeom>
        </p:spPr>
      </p:pic>
      <p:sp>
        <p:nvSpPr>
          <p:cNvPr id="5" name="iṩḻíḑe"/>
          <p:cNvSpPr/>
          <p:nvPr userDrawn="1"/>
        </p:nvSpPr>
        <p:spPr>
          <a:xfrm>
            <a:off x="0" y="0"/>
            <a:ext cx="12192000" cy="6858000"/>
          </a:xfrm>
          <a:prstGeom prst="rect">
            <a:avLst/>
          </a:prstGeom>
          <a:gradFill flip="none" rotWithShape="1">
            <a:gsLst>
              <a:gs pos="80000">
                <a:srgbClr val="F1E9D2">
                  <a:alpha val="50000"/>
                </a:srgbClr>
              </a:gs>
              <a:gs pos="100000">
                <a:srgbClr val="FEF6E1">
                  <a:alpha val="50000"/>
                </a:srgbClr>
              </a:gs>
              <a:gs pos="0">
                <a:srgbClr val="ECA285">
                  <a:alpha val="90000"/>
                </a:srgbClr>
              </a:gs>
              <a:gs pos="27000">
                <a:srgbClr val="FCCB90">
                  <a:alpha val="80000"/>
                </a:srgb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6" name="标题 9801"/>
          <p:cNvSpPr txBox="1"/>
          <p:nvPr userDrawn="1"/>
        </p:nvSpPr>
        <p:spPr>
          <a:xfrm>
            <a:off x="876000" y="908999"/>
            <a:ext cx="10440000" cy="5040000"/>
          </a:xfrm>
          <a:prstGeom prst="rect">
            <a:avLst/>
          </a:prstGeom>
          <a:solidFill>
            <a:srgbClr val="FAFAFA"/>
          </a:solidFill>
          <a:ln w="50800">
            <a:noFill/>
          </a:ln>
          <a:effectLst>
            <a:outerShdw blurRad="508000" dist="38100" dir="2700000" algn="tl" rotWithShape="0">
              <a:srgbClr val="C00000">
                <a:alpha val="20000"/>
              </a:srgbClr>
            </a:outerShdw>
          </a:effectLst>
        </p:spPr>
        <p:txBody>
          <a:bodyPr anchor="ctr">
            <a:normAutofit/>
          </a:bodyPr>
          <a:lstStyle>
            <a:defPPr>
              <a:defRPr lang="zh-CN"/>
            </a:defPPr>
            <a:lvl1pPr>
              <a:lnSpc>
                <a:spcPct val="90000"/>
              </a:lnSpc>
              <a:spcBef>
                <a:spcPct val="0"/>
              </a:spcBef>
              <a:buNone/>
              <a:defRPr sz="4000">
                <a:solidFill>
                  <a:schemeClr val="bg1"/>
                </a:solidFill>
                <a:latin typeface="+mj-lt"/>
                <a:ea typeface="+mj-ea"/>
                <a:cs typeface="+mj-cs"/>
              </a:defRPr>
            </a:lvl1pPr>
          </a:lstStyle>
          <a:p>
            <a:endParaRPr lang="zh-CN" altLang="en-US" dirty="0"/>
          </a:p>
        </p:txBody>
      </p:sp>
      <p:sp>
        <p:nvSpPr>
          <p:cNvPr id="7" name="标题 9801"/>
          <p:cNvSpPr txBox="1"/>
          <p:nvPr userDrawn="1"/>
        </p:nvSpPr>
        <p:spPr>
          <a:xfrm rot="16200000">
            <a:off x="8801261" y="3423738"/>
            <a:ext cx="5136188" cy="106711"/>
          </a:xfrm>
          <a:prstGeom prst="parallelogram">
            <a:avLst>
              <a:gd name="adj" fmla="val 98875"/>
            </a:avLst>
          </a:prstGeom>
          <a:gradFill flip="none" rotWithShape="1">
            <a:gsLst>
              <a:gs pos="100000">
                <a:srgbClr val="E17751"/>
              </a:gs>
              <a:gs pos="0">
                <a:srgbClr val="FCCA8F"/>
              </a:gs>
            </a:gsLst>
            <a:lin ang="6000000" scaled="0"/>
            <a:tileRect/>
          </a:gradFill>
          <a:ln w="15875"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fontAlgn="auto">
              <a:lnSpc>
                <a:spcPct val="100000"/>
              </a:lnSpc>
              <a:spcBef>
                <a:spcPts val="0"/>
              </a:spcBef>
              <a:spcAft>
                <a:spcPts val="0"/>
              </a:spcAft>
              <a:buClrTx/>
              <a:buSzTx/>
              <a:buFontTx/>
              <a:buNone/>
              <a:defRPr kumimoji="0" b="0" i="0" u="none" strike="noStrike" cap="none" spc="0" normalizeH="0" baseline="0">
                <a:ln>
                  <a:noFill/>
                </a:ln>
                <a:solidFill>
                  <a:prstClr val="white"/>
                </a:solidFill>
                <a:effectLst/>
                <a:uLnTx/>
                <a:uFillTx/>
                <a:latin typeface="等线" panose="02010600030101010101" charset="-122"/>
                <a:ea typeface="等线" panose="02010600030101010101"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sp>
        <p:nvSpPr>
          <p:cNvPr id="8" name="标题 9801"/>
          <p:cNvSpPr txBox="1"/>
          <p:nvPr userDrawn="1"/>
        </p:nvSpPr>
        <p:spPr>
          <a:xfrm flipH="1">
            <a:off x="875999" y="5945800"/>
            <a:ext cx="10546697" cy="108477"/>
          </a:xfrm>
          <a:prstGeom prst="parallelogram">
            <a:avLst>
              <a:gd name="adj" fmla="val 102209"/>
            </a:avLst>
          </a:prstGeom>
          <a:gradFill>
            <a:gsLst>
              <a:gs pos="43000">
                <a:srgbClr val="985125"/>
              </a:gs>
              <a:gs pos="0">
                <a:srgbClr val="EEA171"/>
              </a:gs>
              <a:gs pos="100000">
                <a:srgbClr val="E17751"/>
              </a:gs>
            </a:gsLst>
            <a:lin ang="6000000" scaled="0"/>
          </a:gradFill>
          <a:ln w="15875"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fontAlgn="auto">
              <a:lnSpc>
                <a:spcPct val="100000"/>
              </a:lnSpc>
              <a:spcBef>
                <a:spcPts val="0"/>
              </a:spcBef>
              <a:spcAft>
                <a:spcPts val="0"/>
              </a:spcAft>
              <a:buClrTx/>
              <a:buSzTx/>
              <a:buFontTx/>
              <a:buNone/>
              <a:defRPr kumimoji="0" b="0" i="0" u="none" strike="noStrike" cap="none" spc="0" normalizeH="0" baseline="0">
                <a:ln>
                  <a:noFill/>
                </a:ln>
                <a:solidFill>
                  <a:prstClr val="white"/>
                </a:solidFill>
                <a:effectLst/>
                <a:uLnTx/>
                <a:uFillTx/>
                <a:latin typeface="等线" panose="02010600030101010101" charset="-122"/>
                <a:ea typeface="等线" panose="02010600030101010101"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cxnSp>
        <p:nvCxnSpPr>
          <p:cNvPr id="9" name="直接连接符 8"/>
          <p:cNvCxnSpPr/>
          <p:nvPr userDrawn="1"/>
        </p:nvCxnSpPr>
        <p:spPr>
          <a:xfrm rot="5400000" flipH="1">
            <a:off x="8796000" y="3429000"/>
            <a:ext cx="504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任意多边形: 形状 14"/>
          <p:cNvSpPr/>
          <p:nvPr userDrawn="1"/>
        </p:nvSpPr>
        <p:spPr bwMode="auto">
          <a:xfrm flipV="1">
            <a:off x="876000" y="2333724"/>
            <a:ext cx="1351578" cy="3615275"/>
          </a:xfrm>
          <a:custGeom>
            <a:avLst/>
            <a:gdLst>
              <a:gd name="connsiteX0" fmla="*/ 0 w 1751798"/>
              <a:gd name="connsiteY0" fmla="*/ 0 h 3360306"/>
              <a:gd name="connsiteX1" fmla="*/ 505320 w 1751798"/>
              <a:gd name="connsiteY1" fmla="*/ 0 h 3360306"/>
              <a:gd name="connsiteX2" fmla="*/ 1751798 w 1751798"/>
              <a:gd name="connsiteY2" fmla="*/ 1680153 h 3360306"/>
              <a:gd name="connsiteX3" fmla="*/ 505320 w 1751798"/>
              <a:gd name="connsiteY3" fmla="*/ 3360306 h 3360306"/>
              <a:gd name="connsiteX4" fmla="*/ 0 w 1751798"/>
              <a:gd name="connsiteY4" fmla="*/ 3360306 h 3360306"/>
              <a:gd name="connsiteX0-1" fmla="*/ 0 w 838350"/>
              <a:gd name="connsiteY0-2" fmla="*/ 0 h 3360306"/>
              <a:gd name="connsiteX1-3" fmla="*/ 505320 w 838350"/>
              <a:gd name="connsiteY1-4" fmla="*/ 0 h 3360306"/>
              <a:gd name="connsiteX2-5" fmla="*/ 601423 w 838350"/>
              <a:gd name="connsiteY2-6" fmla="*/ 1753895 h 3360306"/>
              <a:gd name="connsiteX3-7" fmla="*/ 505320 w 838350"/>
              <a:gd name="connsiteY3-8" fmla="*/ 3360306 h 3360306"/>
              <a:gd name="connsiteX4-9" fmla="*/ 0 w 838350"/>
              <a:gd name="connsiteY4-10" fmla="*/ 3360306 h 3360306"/>
              <a:gd name="connsiteX5" fmla="*/ 0 w 838350"/>
              <a:gd name="connsiteY5" fmla="*/ 0 h 3360306"/>
              <a:gd name="connsiteX0-11" fmla="*/ 0 w 1133934"/>
              <a:gd name="connsiteY0-12" fmla="*/ 0 h 3360306"/>
              <a:gd name="connsiteX1-13" fmla="*/ 505320 w 1133934"/>
              <a:gd name="connsiteY1-14" fmla="*/ 0 h 3360306"/>
              <a:gd name="connsiteX2-15" fmla="*/ 601423 w 1133934"/>
              <a:gd name="connsiteY2-16" fmla="*/ 1753895 h 3360306"/>
              <a:gd name="connsiteX3-17" fmla="*/ 505320 w 1133934"/>
              <a:gd name="connsiteY3-18" fmla="*/ 3360306 h 3360306"/>
              <a:gd name="connsiteX4-19" fmla="*/ 0 w 1133934"/>
              <a:gd name="connsiteY4-20" fmla="*/ 3360306 h 3360306"/>
              <a:gd name="connsiteX5-21" fmla="*/ 0 w 1133934"/>
              <a:gd name="connsiteY5-22" fmla="*/ 0 h 3360306"/>
              <a:gd name="connsiteX0-23" fmla="*/ 0 w 1263389"/>
              <a:gd name="connsiteY0-24" fmla="*/ 0 h 3360306"/>
              <a:gd name="connsiteX1-25" fmla="*/ 505320 w 1263389"/>
              <a:gd name="connsiteY1-26" fmla="*/ 0 h 3360306"/>
              <a:gd name="connsiteX2-27" fmla="*/ 807900 w 1263389"/>
              <a:gd name="connsiteY2-28" fmla="*/ 1562166 h 3360306"/>
              <a:gd name="connsiteX3-29" fmla="*/ 505320 w 1263389"/>
              <a:gd name="connsiteY3-30" fmla="*/ 3360306 h 3360306"/>
              <a:gd name="connsiteX4-31" fmla="*/ 0 w 1263389"/>
              <a:gd name="connsiteY4-32" fmla="*/ 3360306 h 3360306"/>
              <a:gd name="connsiteX5-33" fmla="*/ 0 w 1263389"/>
              <a:gd name="connsiteY5-34" fmla="*/ 0 h 3360306"/>
              <a:gd name="connsiteX0-35" fmla="*/ 0 w 1066553"/>
              <a:gd name="connsiteY0-36" fmla="*/ 0 h 3360306"/>
              <a:gd name="connsiteX1-37" fmla="*/ 505320 w 1066553"/>
              <a:gd name="connsiteY1-38" fmla="*/ 0 h 3360306"/>
              <a:gd name="connsiteX2-39" fmla="*/ 807900 w 1066553"/>
              <a:gd name="connsiteY2-40" fmla="*/ 1562166 h 3360306"/>
              <a:gd name="connsiteX3-41" fmla="*/ 505320 w 1066553"/>
              <a:gd name="connsiteY3-42" fmla="*/ 3360306 h 3360306"/>
              <a:gd name="connsiteX4-43" fmla="*/ 0 w 1066553"/>
              <a:gd name="connsiteY4-44" fmla="*/ 3360306 h 3360306"/>
              <a:gd name="connsiteX5-45" fmla="*/ 0 w 1066553"/>
              <a:gd name="connsiteY5-46" fmla="*/ 0 h 3360306"/>
              <a:gd name="connsiteX0-47" fmla="*/ 0 w 1256949"/>
              <a:gd name="connsiteY0-48" fmla="*/ 0 h 3360306"/>
              <a:gd name="connsiteX1-49" fmla="*/ 505320 w 1256949"/>
              <a:gd name="connsiteY1-50" fmla="*/ 0 h 3360306"/>
              <a:gd name="connsiteX2-51" fmla="*/ 807900 w 1256949"/>
              <a:gd name="connsiteY2-52" fmla="*/ 1562166 h 3360306"/>
              <a:gd name="connsiteX3-53" fmla="*/ 505320 w 1256949"/>
              <a:gd name="connsiteY3-54" fmla="*/ 3360306 h 3360306"/>
              <a:gd name="connsiteX4-55" fmla="*/ 0 w 1256949"/>
              <a:gd name="connsiteY4-56" fmla="*/ 3360306 h 3360306"/>
              <a:gd name="connsiteX5-57" fmla="*/ 0 w 1256949"/>
              <a:gd name="connsiteY5-58" fmla="*/ 0 h 3360306"/>
              <a:gd name="connsiteX0-59" fmla="*/ 0 w 1199870"/>
              <a:gd name="connsiteY0-60" fmla="*/ 0 h 3360306"/>
              <a:gd name="connsiteX1-61" fmla="*/ 903527 w 1199870"/>
              <a:gd name="connsiteY1-62" fmla="*/ 0 h 3360306"/>
              <a:gd name="connsiteX2-63" fmla="*/ 807900 w 1199870"/>
              <a:gd name="connsiteY2-64" fmla="*/ 1562166 h 3360306"/>
              <a:gd name="connsiteX3-65" fmla="*/ 505320 w 1199870"/>
              <a:gd name="connsiteY3-66" fmla="*/ 3360306 h 3360306"/>
              <a:gd name="connsiteX4-67" fmla="*/ 0 w 1199870"/>
              <a:gd name="connsiteY4-68" fmla="*/ 3360306 h 3360306"/>
              <a:gd name="connsiteX5-69" fmla="*/ 0 w 1199870"/>
              <a:gd name="connsiteY5-70" fmla="*/ 0 h 3360306"/>
              <a:gd name="connsiteX0-71" fmla="*/ 0 w 1378733"/>
              <a:gd name="connsiteY0-72" fmla="*/ 0 h 3360306"/>
              <a:gd name="connsiteX1-73" fmla="*/ 903527 w 1378733"/>
              <a:gd name="connsiteY1-74" fmla="*/ 0 h 3360306"/>
              <a:gd name="connsiteX2-75" fmla="*/ 807900 w 1378733"/>
              <a:gd name="connsiteY2-76" fmla="*/ 1562166 h 3360306"/>
              <a:gd name="connsiteX3-77" fmla="*/ 505320 w 1378733"/>
              <a:gd name="connsiteY3-78" fmla="*/ 3360306 h 3360306"/>
              <a:gd name="connsiteX4-79" fmla="*/ 0 w 1378733"/>
              <a:gd name="connsiteY4-80" fmla="*/ 3360306 h 3360306"/>
              <a:gd name="connsiteX5-81" fmla="*/ 0 w 1378733"/>
              <a:gd name="connsiteY5-82" fmla="*/ 0 h 3360306"/>
              <a:gd name="connsiteX0-83" fmla="*/ 0 w 1467121"/>
              <a:gd name="connsiteY0-84" fmla="*/ 0 h 3360306"/>
              <a:gd name="connsiteX1-85" fmla="*/ 903527 w 1467121"/>
              <a:gd name="connsiteY1-86" fmla="*/ 0 h 3360306"/>
              <a:gd name="connsiteX2-87" fmla="*/ 984881 w 1467121"/>
              <a:gd name="connsiteY2-88" fmla="*/ 1930875 h 3360306"/>
              <a:gd name="connsiteX3-89" fmla="*/ 505320 w 1467121"/>
              <a:gd name="connsiteY3-90" fmla="*/ 3360306 h 3360306"/>
              <a:gd name="connsiteX4-91" fmla="*/ 0 w 1467121"/>
              <a:gd name="connsiteY4-92" fmla="*/ 3360306 h 3360306"/>
              <a:gd name="connsiteX5-93" fmla="*/ 0 w 1467121"/>
              <a:gd name="connsiteY5-94" fmla="*/ 0 h 3360306"/>
              <a:gd name="connsiteX0-95" fmla="*/ 0 w 1699835"/>
              <a:gd name="connsiteY0-96" fmla="*/ 0 h 3360306"/>
              <a:gd name="connsiteX1-97" fmla="*/ 903527 w 1699835"/>
              <a:gd name="connsiteY1-98" fmla="*/ 0 h 3360306"/>
              <a:gd name="connsiteX2-99" fmla="*/ 984881 w 1699835"/>
              <a:gd name="connsiteY2-100" fmla="*/ 1930875 h 3360306"/>
              <a:gd name="connsiteX3-101" fmla="*/ 505320 w 1699835"/>
              <a:gd name="connsiteY3-102" fmla="*/ 3360306 h 3360306"/>
              <a:gd name="connsiteX4-103" fmla="*/ 0 w 1699835"/>
              <a:gd name="connsiteY4-104" fmla="*/ 3360306 h 3360306"/>
              <a:gd name="connsiteX5-105" fmla="*/ 0 w 1699835"/>
              <a:gd name="connsiteY5-106" fmla="*/ 0 h 3360306"/>
              <a:gd name="connsiteX0-107" fmla="*/ 0 w 1805805"/>
              <a:gd name="connsiteY0-108" fmla="*/ 0 h 3360306"/>
              <a:gd name="connsiteX1-109" fmla="*/ 903527 w 1805805"/>
              <a:gd name="connsiteY1-110" fmla="*/ 0 h 3360306"/>
              <a:gd name="connsiteX2-111" fmla="*/ 1147113 w 1805805"/>
              <a:gd name="connsiteY2-112" fmla="*/ 1763605 h 3360306"/>
              <a:gd name="connsiteX3-113" fmla="*/ 505320 w 1805805"/>
              <a:gd name="connsiteY3-114" fmla="*/ 3360306 h 3360306"/>
              <a:gd name="connsiteX4-115" fmla="*/ 0 w 1805805"/>
              <a:gd name="connsiteY4-116" fmla="*/ 3360306 h 3360306"/>
              <a:gd name="connsiteX5-117" fmla="*/ 0 w 1805805"/>
              <a:gd name="connsiteY5-118" fmla="*/ 0 h 3360306"/>
              <a:gd name="connsiteX0-119" fmla="*/ 0 w 2023263"/>
              <a:gd name="connsiteY0-120" fmla="*/ 0 h 3360306"/>
              <a:gd name="connsiteX1-121" fmla="*/ 903527 w 2023263"/>
              <a:gd name="connsiteY1-122" fmla="*/ 0 h 3360306"/>
              <a:gd name="connsiteX2-123" fmla="*/ 1451913 w 2023263"/>
              <a:gd name="connsiteY2-124" fmla="*/ 1595908 h 3360306"/>
              <a:gd name="connsiteX3-125" fmla="*/ 505320 w 2023263"/>
              <a:gd name="connsiteY3-126" fmla="*/ 3360306 h 3360306"/>
              <a:gd name="connsiteX4-127" fmla="*/ 0 w 2023263"/>
              <a:gd name="connsiteY4-128" fmla="*/ 3360306 h 3360306"/>
              <a:gd name="connsiteX5-129" fmla="*/ 0 w 2023263"/>
              <a:gd name="connsiteY5-130" fmla="*/ 0 h 3360306"/>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Lst>
            <a:rect l="l" t="t" r="r" b="b"/>
            <a:pathLst>
              <a:path w="2023263" h="3360306">
                <a:moveTo>
                  <a:pt x="0" y="0"/>
                </a:moveTo>
                <a:lnTo>
                  <a:pt x="903527" y="0"/>
                </a:lnTo>
                <a:cubicBezTo>
                  <a:pt x="1591938" y="0"/>
                  <a:pt x="2712901" y="691607"/>
                  <a:pt x="1451913" y="1595908"/>
                </a:cubicBezTo>
                <a:cubicBezTo>
                  <a:pt x="190925" y="2500209"/>
                  <a:pt x="1193731" y="3360306"/>
                  <a:pt x="505320" y="3360306"/>
                </a:cubicBezTo>
                <a:lnTo>
                  <a:pt x="0" y="3360306"/>
                </a:lnTo>
                <a:lnTo>
                  <a:pt x="0" y="0"/>
                </a:lnTo>
                <a:close/>
              </a:path>
            </a:pathLst>
          </a:custGeom>
          <a:gradFill>
            <a:gsLst>
              <a:gs pos="83000">
                <a:schemeClr val="bg1"/>
              </a:gs>
              <a:gs pos="0">
                <a:schemeClr val="bg1">
                  <a:alpha val="0"/>
                </a:schemeClr>
              </a:gs>
            </a:gsLst>
            <a:lin ang="14400000" scaled="0"/>
          </a:gradFill>
          <a:ln>
            <a:noFill/>
          </a:ln>
          <a:effectLst>
            <a:outerShdw blurRad="317500" dist="101600" dir="20400000" algn="t" rotWithShape="0">
              <a:srgbClr val="C00000">
                <a:alpha val="25000"/>
              </a:srgbClr>
            </a:outerShdw>
          </a:effectLst>
        </p:spPr>
        <p:txBody>
          <a:bodyPr vert="horz" wrap="square" lIns="91440" tIns="45720" rIns="91440" bIns="45720" numCol="1" anchor="t" anchorCtr="0" compatLnSpc="1"/>
          <a:lstStyle/>
          <a:p>
            <a:endParaRPr lang="zh-CN" altLang="en-US" dirty="0"/>
          </a:p>
        </p:txBody>
      </p:sp>
      <p:sp>
        <p:nvSpPr>
          <p:cNvPr id="11" name="任意多边形: 形状 15"/>
          <p:cNvSpPr/>
          <p:nvPr userDrawn="1"/>
        </p:nvSpPr>
        <p:spPr bwMode="auto">
          <a:xfrm>
            <a:off x="876000" y="908999"/>
            <a:ext cx="1605777" cy="5036796"/>
          </a:xfrm>
          <a:custGeom>
            <a:avLst/>
            <a:gdLst>
              <a:gd name="connsiteX0" fmla="*/ 0 w 1751798"/>
              <a:gd name="connsiteY0" fmla="*/ 0 h 3360306"/>
              <a:gd name="connsiteX1" fmla="*/ 505320 w 1751798"/>
              <a:gd name="connsiteY1" fmla="*/ 0 h 3360306"/>
              <a:gd name="connsiteX2" fmla="*/ 1751798 w 1751798"/>
              <a:gd name="connsiteY2" fmla="*/ 1680153 h 3360306"/>
              <a:gd name="connsiteX3" fmla="*/ 505320 w 1751798"/>
              <a:gd name="connsiteY3" fmla="*/ 3360306 h 3360306"/>
              <a:gd name="connsiteX4" fmla="*/ 0 w 1751798"/>
              <a:gd name="connsiteY4" fmla="*/ 3360306 h 3360306"/>
              <a:gd name="connsiteX0-1" fmla="*/ 0 w 838350"/>
              <a:gd name="connsiteY0-2" fmla="*/ 0 h 3360306"/>
              <a:gd name="connsiteX1-3" fmla="*/ 505320 w 838350"/>
              <a:gd name="connsiteY1-4" fmla="*/ 0 h 3360306"/>
              <a:gd name="connsiteX2-5" fmla="*/ 601423 w 838350"/>
              <a:gd name="connsiteY2-6" fmla="*/ 1753895 h 3360306"/>
              <a:gd name="connsiteX3-7" fmla="*/ 505320 w 838350"/>
              <a:gd name="connsiteY3-8" fmla="*/ 3360306 h 3360306"/>
              <a:gd name="connsiteX4-9" fmla="*/ 0 w 838350"/>
              <a:gd name="connsiteY4-10" fmla="*/ 3360306 h 3360306"/>
              <a:gd name="connsiteX5" fmla="*/ 0 w 838350"/>
              <a:gd name="connsiteY5" fmla="*/ 0 h 3360306"/>
              <a:gd name="connsiteX0-11" fmla="*/ 0 w 1133934"/>
              <a:gd name="connsiteY0-12" fmla="*/ 0 h 3360306"/>
              <a:gd name="connsiteX1-13" fmla="*/ 505320 w 1133934"/>
              <a:gd name="connsiteY1-14" fmla="*/ 0 h 3360306"/>
              <a:gd name="connsiteX2-15" fmla="*/ 601423 w 1133934"/>
              <a:gd name="connsiteY2-16" fmla="*/ 1753895 h 3360306"/>
              <a:gd name="connsiteX3-17" fmla="*/ 505320 w 1133934"/>
              <a:gd name="connsiteY3-18" fmla="*/ 3360306 h 3360306"/>
              <a:gd name="connsiteX4-19" fmla="*/ 0 w 1133934"/>
              <a:gd name="connsiteY4-20" fmla="*/ 3360306 h 3360306"/>
              <a:gd name="connsiteX5-21" fmla="*/ 0 w 1133934"/>
              <a:gd name="connsiteY5-22" fmla="*/ 0 h 3360306"/>
              <a:gd name="connsiteX0-23" fmla="*/ 0 w 1263389"/>
              <a:gd name="connsiteY0-24" fmla="*/ 0 h 3360306"/>
              <a:gd name="connsiteX1-25" fmla="*/ 505320 w 1263389"/>
              <a:gd name="connsiteY1-26" fmla="*/ 0 h 3360306"/>
              <a:gd name="connsiteX2-27" fmla="*/ 807900 w 1263389"/>
              <a:gd name="connsiteY2-28" fmla="*/ 1562166 h 3360306"/>
              <a:gd name="connsiteX3-29" fmla="*/ 505320 w 1263389"/>
              <a:gd name="connsiteY3-30" fmla="*/ 3360306 h 3360306"/>
              <a:gd name="connsiteX4-31" fmla="*/ 0 w 1263389"/>
              <a:gd name="connsiteY4-32" fmla="*/ 3360306 h 3360306"/>
              <a:gd name="connsiteX5-33" fmla="*/ 0 w 1263389"/>
              <a:gd name="connsiteY5-34" fmla="*/ 0 h 3360306"/>
              <a:gd name="connsiteX0-35" fmla="*/ 0 w 1066553"/>
              <a:gd name="connsiteY0-36" fmla="*/ 0 h 3360306"/>
              <a:gd name="connsiteX1-37" fmla="*/ 505320 w 1066553"/>
              <a:gd name="connsiteY1-38" fmla="*/ 0 h 3360306"/>
              <a:gd name="connsiteX2-39" fmla="*/ 807900 w 1066553"/>
              <a:gd name="connsiteY2-40" fmla="*/ 1562166 h 3360306"/>
              <a:gd name="connsiteX3-41" fmla="*/ 505320 w 1066553"/>
              <a:gd name="connsiteY3-42" fmla="*/ 3360306 h 3360306"/>
              <a:gd name="connsiteX4-43" fmla="*/ 0 w 1066553"/>
              <a:gd name="connsiteY4-44" fmla="*/ 3360306 h 3360306"/>
              <a:gd name="connsiteX5-45" fmla="*/ 0 w 1066553"/>
              <a:gd name="connsiteY5-46" fmla="*/ 0 h 3360306"/>
              <a:gd name="connsiteX0-47" fmla="*/ 0 w 1256949"/>
              <a:gd name="connsiteY0-48" fmla="*/ 0 h 3360306"/>
              <a:gd name="connsiteX1-49" fmla="*/ 505320 w 1256949"/>
              <a:gd name="connsiteY1-50" fmla="*/ 0 h 3360306"/>
              <a:gd name="connsiteX2-51" fmla="*/ 807900 w 1256949"/>
              <a:gd name="connsiteY2-52" fmla="*/ 1562166 h 3360306"/>
              <a:gd name="connsiteX3-53" fmla="*/ 505320 w 1256949"/>
              <a:gd name="connsiteY3-54" fmla="*/ 3360306 h 3360306"/>
              <a:gd name="connsiteX4-55" fmla="*/ 0 w 1256949"/>
              <a:gd name="connsiteY4-56" fmla="*/ 3360306 h 3360306"/>
              <a:gd name="connsiteX5-57" fmla="*/ 0 w 1256949"/>
              <a:gd name="connsiteY5-58" fmla="*/ 0 h 3360306"/>
              <a:gd name="connsiteX0-59" fmla="*/ 0 w 1199870"/>
              <a:gd name="connsiteY0-60" fmla="*/ 0 h 3360306"/>
              <a:gd name="connsiteX1-61" fmla="*/ 903527 w 1199870"/>
              <a:gd name="connsiteY1-62" fmla="*/ 0 h 3360306"/>
              <a:gd name="connsiteX2-63" fmla="*/ 807900 w 1199870"/>
              <a:gd name="connsiteY2-64" fmla="*/ 1562166 h 3360306"/>
              <a:gd name="connsiteX3-65" fmla="*/ 505320 w 1199870"/>
              <a:gd name="connsiteY3-66" fmla="*/ 3360306 h 3360306"/>
              <a:gd name="connsiteX4-67" fmla="*/ 0 w 1199870"/>
              <a:gd name="connsiteY4-68" fmla="*/ 3360306 h 3360306"/>
              <a:gd name="connsiteX5-69" fmla="*/ 0 w 1199870"/>
              <a:gd name="connsiteY5-70" fmla="*/ 0 h 3360306"/>
              <a:gd name="connsiteX0-71" fmla="*/ 0 w 1378733"/>
              <a:gd name="connsiteY0-72" fmla="*/ 0 h 3360306"/>
              <a:gd name="connsiteX1-73" fmla="*/ 903527 w 1378733"/>
              <a:gd name="connsiteY1-74" fmla="*/ 0 h 3360306"/>
              <a:gd name="connsiteX2-75" fmla="*/ 807900 w 1378733"/>
              <a:gd name="connsiteY2-76" fmla="*/ 1562166 h 3360306"/>
              <a:gd name="connsiteX3-77" fmla="*/ 505320 w 1378733"/>
              <a:gd name="connsiteY3-78" fmla="*/ 3360306 h 3360306"/>
              <a:gd name="connsiteX4-79" fmla="*/ 0 w 1378733"/>
              <a:gd name="connsiteY4-80" fmla="*/ 3360306 h 3360306"/>
              <a:gd name="connsiteX5-81" fmla="*/ 0 w 1378733"/>
              <a:gd name="connsiteY5-82" fmla="*/ 0 h 3360306"/>
              <a:gd name="connsiteX0-83" fmla="*/ 0 w 1467121"/>
              <a:gd name="connsiteY0-84" fmla="*/ 0 h 3360306"/>
              <a:gd name="connsiteX1-85" fmla="*/ 903527 w 1467121"/>
              <a:gd name="connsiteY1-86" fmla="*/ 0 h 3360306"/>
              <a:gd name="connsiteX2-87" fmla="*/ 984881 w 1467121"/>
              <a:gd name="connsiteY2-88" fmla="*/ 1930875 h 3360306"/>
              <a:gd name="connsiteX3-89" fmla="*/ 505320 w 1467121"/>
              <a:gd name="connsiteY3-90" fmla="*/ 3360306 h 3360306"/>
              <a:gd name="connsiteX4-91" fmla="*/ 0 w 1467121"/>
              <a:gd name="connsiteY4-92" fmla="*/ 3360306 h 3360306"/>
              <a:gd name="connsiteX5-93" fmla="*/ 0 w 1467121"/>
              <a:gd name="connsiteY5-94" fmla="*/ 0 h 3360306"/>
              <a:gd name="connsiteX0-95" fmla="*/ 0 w 1699835"/>
              <a:gd name="connsiteY0-96" fmla="*/ 0 h 3360306"/>
              <a:gd name="connsiteX1-97" fmla="*/ 903527 w 1699835"/>
              <a:gd name="connsiteY1-98" fmla="*/ 0 h 3360306"/>
              <a:gd name="connsiteX2-99" fmla="*/ 984881 w 1699835"/>
              <a:gd name="connsiteY2-100" fmla="*/ 1930875 h 3360306"/>
              <a:gd name="connsiteX3-101" fmla="*/ 505320 w 1699835"/>
              <a:gd name="connsiteY3-102" fmla="*/ 3360306 h 3360306"/>
              <a:gd name="connsiteX4-103" fmla="*/ 0 w 1699835"/>
              <a:gd name="connsiteY4-104" fmla="*/ 3360306 h 3360306"/>
              <a:gd name="connsiteX5-105" fmla="*/ 0 w 1699835"/>
              <a:gd name="connsiteY5-106" fmla="*/ 0 h 3360306"/>
              <a:gd name="connsiteX0-107" fmla="*/ 0 w 1805805"/>
              <a:gd name="connsiteY0-108" fmla="*/ 0 h 3360306"/>
              <a:gd name="connsiteX1-109" fmla="*/ 903527 w 1805805"/>
              <a:gd name="connsiteY1-110" fmla="*/ 0 h 3360306"/>
              <a:gd name="connsiteX2-111" fmla="*/ 1147113 w 1805805"/>
              <a:gd name="connsiteY2-112" fmla="*/ 1763605 h 3360306"/>
              <a:gd name="connsiteX3-113" fmla="*/ 505320 w 1805805"/>
              <a:gd name="connsiteY3-114" fmla="*/ 3360306 h 3360306"/>
              <a:gd name="connsiteX4-115" fmla="*/ 0 w 1805805"/>
              <a:gd name="connsiteY4-116" fmla="*/ 3360306 h 3360306"/>
              <a:gd name="connsiteX5-117" fmla="*/ 0 w 1805805"/>
              <a:gd name="connsiteY5-118" fmla="*/ 0 h 3360306"/>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Lst>
            <a:rect l="l" t="t" r="r" b="b"/>
            <a:pathLst>
              <a:path w="1805805" h="3360306">
                <a:moveTo>
                  <a:pt x="0" y="0"/>
                </a:moveTo>
                <a:lnTo>
                  <a:pt x="903527" y="0"/>
                </a:lnTo>
                <a:cubicBezTo>
                  <a:pt x="1591938" y="0"/>
                  <a:pt x="2408101" y="859304"/>
                  <a:pt x="1147113" y="1763605"/>
                </a:cubicBezTo>
                <a:cubicBezTo>
                  <a:pt x="-113875" y="2667906"/>
                  <a:pt x="1193731" y="3360306"/>
                  <a:pt x="505320" y="3360306"/>
                </a:cubicBezTo>
                <a:lnTo>
                  <a:pt x="0" y="3360306"/>
                </a:lnTo>
                <a:lnTo>
                  <a:pt x="0" y="0"/>
                </a:lnTo>
                <a:close/>
              </a:path>
            </a:pathLst>
          </a:custGeom>
          <a:gradFill>
            <a:gsLst>
              <a:gs pos="100000">
                <a:srgbClr val="E17751"/>
              </a:gs>
              <a:gs pos="27000">
                <a:srgbClr val="FDD5A6"/>
              </a:gs>
            </a:gsLst>
            <a:lin ang="12000000" scaled="0"/>
          </a:gradFill>
          <a:ln w="22225">
            <a:noFill/>
          </a:ln>
          <a:effectLst>
            <a:outerShdw blurRad="127000" dist="25400" algn="l" rotWithShape="0">
              <a:srgbClr val="C00000">
                <a:alpha val="20000"/>
              </a:srgbClr>
            </a:outerShdw>
          </a:effectLst>
        </p:spPr>
        <p:txBody>
          <a:bodyPr anchor="ctr">
            <a:normAutofit/>
          </a:bodyPr>
          <a:lstStyle/>
          <a:p>
            <a:pPr>
              <a:lnSpc>
                <a:spcPct val="90000"/>
              </a:lnSpc>
              <a:spcBef>
                <a:spcPct val="0"/>
              </a:spcBef>
            </a:pPr>
            <a:endParaRPr lang="zh-CN" altLang="en-US" sz="4000" dirty="0">
              <a:solidFill>
                <a:schemeClr val="bg1"/>
              </a:solidFill>
              <a:latin typeface="+mj-lt"/>
              <a:ea typeface="+mj-ea"/>
              <a:cs typeface="+mj-cs"/>
            </a:endParaRPr>
          </a:p>
        </p:txBody>
      </p:sp>
      <p:cxnSp>
        <p:nvCxnSpPr>
          <p:cNvPr id="12" name="直接连接符 11"/>
          <p:cNvCxnSpPr/>
          <p:nvPr userDrawn="1"/>
        </p:nvCxnSpPr>
        <p:spPr>
          <a:xfrm rot="5400000" flipH="1">
            <a:off x="-1644000" y="3429000"/>
            <a:ext cx="504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userDrawn="1"/>
        </p:nvCxnSpPr>
        <p:spPr>
          <a:xfrm flipH="1">
            <a:off x="876000" y="909000"/>
            <a:ext cx="1044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nvCxnSpPr>
        <p:spPr>
          <a:xfrm flipH="1">
            <a:off x="876000" y="5949000"/>
            <a:ext cx="1044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pic>
        <p:nvPicPr>
          <p:cNvPr id="15" name="图片 14"/>
          <p:cNvPicPr>
            <a:picLocks noChangeAspect="1"/>
          </p:cNvPicPr>
          <p:nvPr userDrawn="1"/>
        </p:nvPicPr>
        <p:blipFill>
          <a:blip r:embed="rId3" cstate="print">
            <a:biLevel thresh="25000"/>
            <a:extLst>
              <a:ext uri="{28A0092B-C50C-407E-A947-70E740481C1C}">
                <a14:useLocalDpi xmlns:a14="http://schemas.microsoft.com/office/drawing/2010/main" val="0"/>
              </a:ext>
            </a:extLst>
          </a:blip>
          <a:stretch>
            <a:fillRect/>
          </a:stretch>
        </p:blipFill>
        <p:spPr>
          <a:xfrm>
            <a:off x="1199109" y="1490431"/>
            <a:ext cx="829306" cy="1440000"/>
          </a:xfrm>
          <a:prstGeom prst="rect">
            <a:avLst/>
          </a:prstGeom>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250"/>
                                        <p:tgtEl>
                                          <p:spTgt spid="13"/>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up)">
                                      <p:cBhvr>
                                        <p:cTn id="11" dur="250"/>
                                        <p:tgtEl>
                                          <p:spTgt spid="12"/>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left)">
                                      <p:cBhvr>
                                        <p:cTn id="15" dur="300"/>
                                        <p:tgtEl>
                                          <p:spTgt spid="14"/>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300"/>
                                        <p:tgtEl>
                                          <p:spTgt spid="8"/>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left)">
                                      <p:cBhvr>
                                        <p:cTn id="21" dur="500"/>
                                        <p:tgtEl>
                                          <p:spTgt spid="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22" presetClass="entr" presetSubtype="4" fill="hold" nodeType="withEffect">
                                  <p:stCondLst>
                                    <p:cond delay="250"/>
                                  </p:stCondLst>
                                  <p:childTnLst>
                                    <p:set>
                                      <p:cBhvr>
                                        <p:cTn id="29" dur="1" fill="hold">
                                          <p:stCondLst>
                                            <p:cond delay="0"/>
                                          </p:stCondLst>
                                        </p:cTn>
                                        <p:tgtEl>
                                          <p:spTgt spid="9"/>
                                        </p:tgtEl>
                                        <p:attrNameLst>
                                          <p:attrName>style.visibility</p:attrName>
                                        </p:attrNameLst>
                                      </p:cBhvr>
                                      <p:to>
                                        <p:strVal val="visible"/>
                                      </p:to>
                                    </p:set>
                                    <p:animEffect transition="in" filter="wipe(down)">
                                      <p:cBhvr>
                                        <p:cTn id="30" dur="250"/>
                                        <p:tgtEl>
                                          <p:spTgt spid="9"/>
                                        </p:tgtEl>
                                      </p:cBhvr>
                                    </p:animEffect>
                                  </p:childTnLst>
                                </p:cTn>
                              </p:par>
                              <p:par>
                                <p:cTn id="31" presetID="22" presetClass="entr" presetSubtype="4" fill="hold" grpId="0" nodeType="withEffect">
                                  <p:stCondLst>
                                    <p:cond delay="250"/>
                                  </p:stCondLst>
                                  <p:childTnLst>
                                    <p:set>
                                      <p:cBhvr>
                                        <p:cTn id="32" dur="1" fill="hold">
                                          <p:stCondLst>
                                            <p:cond delay="0"/>
                                          </p:stCondLst>
                                        </p:cTn>
                                        <p:tgtEl>
                                          <p:spTgt spid="7"/>
                                        </p:tgtEl>
                                        <p:attrNameLst>
                                          <p:attrName>style.visibility</p:attrName>
                                        </p:attrNameLst>
                                      </p:cBhvr>
                                      <p:to>
                                        <p:strVal val="visible"/>
                                      </p:to>
                                    </p:set>
                                    <p:animEffect transition="in" filter="wipe(down)">
                                      <p:cBhvr>
                                        <p:cTn id="33" dur="300"/>
                                        <p:tgtEl>
                                          <p:spTgt spid="7"/>
                                        </p:tgtEl>
                                      </p:cBhvr>
                                    </p:animEffect>
                                  </p:childTnLst>
                                </p:cTn>
                              </p:par>
                            </p:childTnLst>
                          </p:cTn>
                        </p:par>
                        <p:par>
                          <p:cTn id="34" fill="hold">
                            <p:stCondLst>
                              <p:cond delay="1500"/>
                            </p:stCondLst>
                            <p:childTnLst>
                              <p:par>
                                <p:cTn id="35" presetID="10" presetClass="entr" presetSubtype="0" fill="hold"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P spid="11"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目录">
    <p:spTree>
      <p:nvGrpSpPr>
        <p:cNvPr id="1" name=""/>
        <p:cNvGrpSpPr/>
        <p:nvPr/>
      </p:nvGrpSpPr>
      <p:grpSpPr>
        <a:xfrm>
          <a:off x="0" y="0"/>
          <a:ext cx="0" cy="0"/>
          <a:chOff x="0" y="0"/>
          <a:chExt cx="0" cy="0"/>
        </a:xfrm>
      </p:grpSpPr>
      <p:sp>
        <p:nvSpPr>
          <p:cNvPr id="6" name="矩形 5"/>
          <p:cNvSpPr/>
          <p:nvPr userDrawn="1"/>
        </p:nvSpPr>
        <p:spPr>
          <a:xfrm>
            <a:off x="0" y="-1"/>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pic>
        <p:nvPicPr>
          <p:cNvPr id="7" name="图片 6"/>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28A0092B-C50C-407E-A947-70E740481C1C}">
                <a14:useLocalDpi xmlns:a14="http://schemas.microsoft.com/office/drawing/2010/main" val="0"/>
              </a:ext>
            </a:extLst>
          </a:blip>
          <a:srcRect l="4971" r="5734"/>
          <a:stretch>
            <a:fillRect/>
          </a:stretch>
        </p:blipFill>
        <p:spPr>
          <a:xfrm rot="1875277">
            <a:off x="-781325" y="-2396620"/>
            <a:ext cx="13980795" cy="11278633"/>
          </a:xfrm>
          <a:custGeom>
            <a:avLst/>
            <a:gdLst>
              <a:gd name="connsiteX0" fmla="*/ 0 w 13980795"/>
              <a:gd name="connsiteY0" fmla="*/ 6088761 h 11278633"/>
              <a:gd name="connsiteX1" fmla="*/ 10032145 w 13980795"/>
              <a:gd name="connsiteY1" fmla="*/ 0 h 11278633"/>
              <a:gd name="connsiteX2" fmla="*/ 10566394 w 13980795"/>
              <a:gd name="connsiteY2" fmla="*/ 0 h 11278633"/>
              <a:gd name="connsiteX3" fmla="*/ 13980795 w 13980795"/>
              <a:gd name="connsiteY3" fmla="*/ 5625737 h 11278633"/>
              <a:gd name="connsiteX4" fmla="*/ 4666802 w 13980795"/>
              <a:gd name="connsiteY4" fmla="*/ 11278633 h 11278633"/>
              <a:gd name="connsiteX5" fmla="*/ 3149863 w 13980795"/>
              <a:gd name="connsiteY5" fmla="*/ 11278633 h 1127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0795" h="11278633">
                <a:moveTo>
                  <a:pt x="0" y="6088761"/>
                </a:moveTo>
                <a:lnTo>
                  <a:pt x="10032145" y="0"/>
                </a:lnTo>
                <a:lnTo>
                  <a:pt x="10566394" y="0"/>
                </a:lnTo>
                <a:lnTo>
                  <a:pt x="13980795" y="5625737"/>
                </a:lnTo>
                <a:lnTo>
                  <a:pt x="4666802" y="11278633"/>
                </a:lnTo>
                <a:lnTo>
                  <a:pt x="3149863" y="11278633"/>
                </a:lnTo>
                <a:close/>
              </a:path>
            </a:pathLst>
          </a:custGeom>
        </p:spPr>
      </p:pic>
      <p:sp>
        <p:nvSpPr>
          <p:cNvPr id="8" name="iṩḻíḑe"/>
          <p:cNvSpPr/>
          <p:nvPr userDrawn="1"/>
        </p:nvSpPr>
        <p:spPr>
          <a:xfrm>
            <a:off x="0" y="0"/>
            <a:ext cx="12192000" cy="6858000"/>
          </a:xfrm>
          <a:prstGeom prst="rect">
            <a:avLst/>
          </a:prstGeom>
          <a:gradFill flip="none" rotWithShape="1">
            <a:gsLst>
              <a:gs pos="80000">
                <a:srgbClr val="F1E9D2">
                  <a:alpha val="50000"/>
                </a:srgbClr>
              </a:gs>
              <a:gs pos="100000">
                <a:srgbClr val="FEF6E1">
                  <a:alpha val="50000"/>
                </a:srgbClr>
              </a:gs>
              <a:gs pos="0">
                <a:srgbClr val="ECA285">
                  <a:alpha val="90000"/>
                </a:srgbClr>
              </a:gs>
              <a:gs pos="27000">
                <a:srgbClr val="FCCB90">
                  <a:alpha val="80000"/>
                </a:srgb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9" name="标题 9801"/>
          <p:cNvSpPr txBox="1"/>
          <p:nvPr userDrawn="1"/>
        </p:nvSpPr>
        <p:spPr>
          <a:xfrm rot="16200000">
            <a:off x="8801261" y="3423738"/>
            <a:ext cx="5136188" cy="106711"/>
          </a:xfrm>
          <a:prstGeom prst="parallelogram">
            <a:avLst>
              <a:gd name="adj" fmla="val 98875"/>
            </a:avLst>
          </a:prstGeom>
          <a:gradFill flip="none" rotWithShape="1">
            <a:gsLst>
              <a:gs pos="100000">
                <a:srgbClr val="E17751"/>
              </a:gs>
              <a:gs pos="0">
                <a:srgbClr val="FCCA8F"/>
              </a:gs>
            </a:gsLst>
            <a:lin ang="6000000" scaled="0"/>
            <a:tileRect/>
          </a:gradFill>
          <a:ln w="15875"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0" name="标题 9801"/>
          <p:cNvSpPr txBox="1"/>
          <p:nvPr userDrawn="1"/>
        </p:nvSpPr>
        <p:spPr>
          <a:xfrm flipH="1">
            <a:off x="875999" y="5945800"/>
            <a:ext cx="10546697" cy="108477"/>
          </a:xfrm>
          <a:prstGeom prst="parallelogram">
            <a:avLst>
              <a:gd name="adj" fmla="val 102209"/>
            </a:avLst>
          </a:prstGeom>
          <a:gradFill>
            <a:gsLst>
              <a:gs pos="43000">
                <a:srgbClr val="985125"/>
              </a:gs>
              <a:gs pos="0">
                <a:srgbClr val="EEA171"/>
              </a:gs>
              <a:gs pos="100000">
                <a:srgbClr val="E17751"/>
              </a:gs>
            </a:gsLst>
            <a:lin ang="6000000" scaled="0"/>
          </a:gradFill>
          <a:ln w="15875"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cxnSp>
        <p:nvCxnSpPr>
          <p:cNvPr id="11" name="直接连接符 10"/>
          <p:cNvCxnSpPr/>
          <p:nvPr userDrawn="1"/>
        </p:nvCxnSpPr>
        <p:spPr>
          <a:xfrm rot="5400000" flipH="1">
            <a:off x="3575999" y="3429000"/>
            <a:ext cx="504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nvCxnSpPr>
        <p:spPr>
          <a:xfrm rot="5400000" flipH="1">
            <a:off x="3575999" y="3429000"/>
            <a:ext cx="5040000" cy="0"/>
          </a:xfrm>
          <a:prstGeom prst="line">
            <a:avLst/>
          </a:prstGeom>
          <a:ln w="22225"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标题 9801"/>
          <p:cNvSpPr txBox="1"/>
          <p:nvPr userDrawn="1"/>
        </p:nvSpPr>
        <p:spPr>
          <a:xfrm>
            <a:off x="877632" y="908999"/>
            <a:ext cx="10440000" cy="5040000"/>
          </a:xfrm>
          <a:prstGeom prst="rect">
            <a:avLst/>
          </a:prstGeom>
          <a:solidFill>
            <a:srgbClr val="FAFAFA"/>
          </a:solidFill>
          <a:ln w="15875">
            <a:gradFill>
              <a:gsLst>
                <a:gs pos="0">
                  <a:srgbClr val="E6875D"/>
                </a:gs>
                <a:gs pos="100000">
                  <a:schemeClr val="bg1"/>
                </a:gs>
              </a:gsLst>
              <a:lin ang="2700000" scaled="0"/>
            </a:gradFill>
          </a:ln>
          <a:effectLst>
            <a:outerShdw blurRad="508000" dist="38100" dir="2700000" algn="tl" rotWithShape="0">
              <a:srgbClr val="C00000">
                <a:alpha val="20000"/>
              </a:srgbClr>
            </a:outerShdw>
          </a:effectLst>
        </p:spPr>
        <p:txBody>
          <a:bodyPr anchor="ctr">
            <a:normAutofit/>
          </a:bodyPr>
          <a:lstStyle>
            <a:defPPr>
              <a:defRPr lang="zh-CN"/>
            </a:defPPr>
            <a:lvl1pPr>
              <a:lnSpc>
                <a:spcPct val="90000"/>
              </a:lnSpc>
              <a:spcBef>
                <a:spcPct val="0"/>
              </a:spcBef>
              <a:buNone/>
              <a:defRPr sz="40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defRPr/>
            </a:pPr>
            <a:endParaRPr kumimoji="0" lang="zh-CN" altLang="en-US" sz="4000" b="0" i="0" u="none" strike="noStrike" kern="1200" cap="none" spc="0" normalizeH="0" baseline="0" noProof="0" dirty="0">
              <a:ln>
                <a:noFill/>
              </a:ln>
              <a:solidFill>
                <a:prstClr val="white"/>
              </a:solidFill>
              <a:effectLst/>
              <a:uLnTx/>
              <a:uFillTx/>
              <a:latin typeface="等线 Light" panose="02010600030101010101" charset="-122"/>
              <a:ea typeface="等线 Light" panose="02010600030101010101" charset="-122"/>
              <a:cs typeface="+mj-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思维导图">
    <p:spTree>
      <p:nvGrpSpPr>
        <p:cNvPr id="1" name=""/>
        <p:cNvGrpSpPr/>
        <p:nvPr/>
      </p:nvGrpSpPr>
      <p:grpSpPr>
        <a:xfrm>
          <a:off x="0" y="0"/>
          <a:ext cx="0" cy="0"/>
          <a:chOff x="0" y="0"/>
          <a:chExt cx="0" cy="0"/>
        </a:xfrm>
      </p:grpSpPr>
      <p:grpSp>
        <p:nvGrpSpPr>
          <p:cNvPr id="3" name="组合 2"/>
          <p:cNvGrpSpPr/>
          <p:nvPr userDrawn="1"/>
        </p:nvGrpSpPr>
        <p:grpSpPr>
          <a:xfrm>
            <a:off x="0" y="0"/>
            <a:ext cx="12192000" cy="6858000"/>
            <a:chOff x="0" y="0"/>
            <a:chExt cx="12192000" cy="6858000"/>
          </a:xfrm>
        </p:grpSpPr>
        <p:sp>
          <p:nvSpPr>
            <p:cNvPr id="4" name="矩形 3"/>
            <p:cNvSpPr/>
            <p:nvPr/>
          </p:nvSpPr>
          <p:spPr bwMode="auto">
            <a:xfrm>
              <a:off x="0" y="0"/>
              <a:ext cx="12192000" cy="6858000"/>
            </a:xfrm>
            <a:prstGeom prst="rect">
              <a:avLst/>
            </a:prstGeom>
            <a:gradFill>
              <a:gsLst>
                <a:gs pos="0">
                  <a:srgbClr val="E17751"/>
                </a:gs>
                <a:gs pos="100000">
                  <a:srgbClr val="FD7201">
                    <a:alpha val="50000"/>
                  </a:srgbClr>
                </a:gs>
              </a:gsLst>
              <a:lin ang="16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5" name="任意多边形: 形状 115"/>
            <p:cNvSpPr>
              <a:spLocks noChangeAspect="1"/>
            </p:cNvSpPr>
            <p:nvPr/>
          </p:nvSpPr>
          <p:spPr bwMode="auto">
            <a:xfrm>
              <a:off x="754444" y="0"/>
              <a:ext cx="11437556" cy="6312353"/>
            </a:xfrm>
            <a:custGeom>
              <a:avLst/>
              <a:gdLst>
                <a:gd name="connsiteX0" fmla="*/ 0 w 11437556"/>
                <a:gd name="connsiteY0" fmla="*/ 0 h 6312353"/>
                <a:gd name="connsiteX1" fmla="*/ 11437556 w 11437556"/>
                <a:gd name="connsiteY1" fmla="*/ 0 h 6312353"/>
                <a:gd name="connsiteX2" fmla="*/ 11437556 w 11437556"/>
                <a:gd name="connsiteY2" fmla="*/ 5850316 h 6312353"/>
                <a:gd name="connsiteX3" fmla="*/ 11267872 w 11437556"/>
                <a:gd name="connsiteY3" fmla="*/ 5907731 h 6312353"/>
                <a:gd name="connsiteX4" fmla="*/ 8591547 w 11437556"/>
                <a:gd name="connsiteY4" fmla="*/ 6312353 h 6312353"/>
                <a:gd name="connsiteX5" fmla="*/ 137665 w 11437556"/>
                <a:gd name="connsiteY5" fmla="*/ 406855 h 63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7556" h="6312353">
                  <a:moveTo>
                    <a:pt x="0" y="0"/>
                  </a:moveTo>
                  <a:lnTo>
                    <a:pt x="11437556" y="0"/>
                  </a:lnTo>
                  <a:lnTo>
                    <a:pt x="11437556" y="5850316"/>
                  </a:lnTo>
                  <a:lnTo>
                    <a:pt x="11267872" y="5907731"/>
                  </a:lnTo>
                  <a:cubicBezTo>
                    <a:pt x="10422422" y="6170693"/>
                    <a:pt x="9523527" y="6312353"/>
                    <a:pt x="8591547" y="6312353"/>
                  </a:cubicBezTo>
                  <a:cubicBezTo>
                    <a:pt x="4708295" y="6312353"/>
                    <a:pt x="1399460" y="3852980"/>
                    <a:pt x="137665" y="406855"/>
                  </a:cubicBezTo>
                  <a:close/>
                </a:path>
              </a:pathLst>
            </a:custGeom>
            <a:gradFill>
              <a:gsLst>
                <a:gs pos="0">
                  <a:srgbClr val="E17751"/>
                </a:gs>
                <a:gs pos="100000">
                  <a:srgbClr val="FDD5A6">
                    <a:alpha val="50000"/>
                  </a:srgbClr>
                </a:gs>
              </a:gsLst>
              <a:lin ang="16800000" scaled="0"/>
            </a:gradFill>
            <a:ln>
              <a:noFill/>
            </a:ln>
            <a:effectLst>
              <a:innerShdw blurRad="254000" dist="127000" dir="8100000">
                <a:schemeClr val="accent2">
                  <a:lumMod val="75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6" name="矩形 5"/>
            <p:cNvSpPr/>
            <p:nvPr/>
          </p:nvSpPr>
          <p:spPr bwMode="auto">
            <a:xfrm>
              <a:off x="179400" y="180000"/>
              <a:ext cx="11833200" cy="6498000"/>
            </a:xfrm>
            <a:prstGeom prst="rect">
              <a:avLst/>
            </a:prstGeom>
            <a:solidFill>
              <a:srgbClr val="FDFBF9"/>
            </a:solidFill>
            <a:ln>
              <a:noFill/>
            </a:ln>
            <a:effectLst>
              <a:outerShdw blurRad="381000" sx="102000" sy="102000" algn="ctr" rotWithShape="0">
                <a:srgbClr val="E1775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专题小结">
    <p:spTree>
      <p:nvGrpSpPr>
        <p:cNvPr id="1" name=""/>
        <p:cNvGrpSpPr/>
        <p:nvPr/>
      </p:nvGrpSpPr>
      <p:grpSpPr>
        <a:xfrm>
          <a:off x="0" y="0"/>
          <a:ext cx="0" cy="0"/>
          <a:chOff x="0" y="0"/>
          <a:chExt cx="0" cy="0"/>
        </a:xfrm>
      </p:grpSpPr>
      <p:sp>
        <p:nvSpPr>
          <p:cNvPr id="6" name="iṩḻíḑe"/>
          <p:cNvSpPr/>
          <p:nvPr userDrawn="1"/>
        </p:nvSpPr>
        <p:spPr>
          <a:xfrm>
            <a:off x="0" y="1273372"/>
            <a:ext cx="11079613" cy="4311256"/>
          </a:xfrm>
          <a:prstGeom prst="rect">
            <a:avLst/>
          </a:prstGeom>
          <a:solidFill>
            <a:srgbClr val="FEFCFA"/>
          </a:solidFill>
          <a:ln w="152400">
            <a:gradFill>
              <a:gsLst>
                <a:gs pos="0">
                  <a:srgbClr val="FBB065"/>
                </a:gs>
                <a:gs pos="100000">
                  <a:srgbClr val="FED79B"/>
                </a:gs>
              </a:gsLst>
              <a:lin ang="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7" name="Freeform 6"/>
          <p:cNvSpPr/>
          <p:nvPr userDrawn="1"/>
        </p:nvSpPr>
        <p:spPr bwMode="auto">
          <a:xfrm flipH="1">
            <a:off x="0" y="0"/>
            <a:ext cx="4134762" cy="6858000"/>
          </a:xfrm>
          <a:custGeom>
            <a:avLst/>
            <a:gdLst>
              <a:gd name="T0" fmla="*/ 3295 w 3295"/>
              <a:gd name="T1" fmla="*/ 0 h 4320"/>
              <a:gd name="T2" fmla="*/ 3295 w 3295"/>
              <a:gd name="T3" fmla="*/ 4320 h 4320"/>
              <a:gd name="T4" fmla="*/ 1675 w 3295"/>
              <a:gd name="T5" fmla="*/ 4320 h 4320"/>
              <a:gd name="T6" fmla="*/ 865 w 3295"/>
              <a:gd name="T7" fmla="*/ 3180 h 4320"/>
              <a:gd name="T8" fmla="*/ 1627 w 3295"/>
              <a:gd name="T9" fmla="*/ 1656 h 4320"/>
              <a:gd name="T10" fmla="*/ 1053 w 3295"/>
              <a:gd name="T11" fmla="*/ 364 h 4320"/>
              <a:gd name="T12" fmla="*/ 0 w 3295"/>
              <a:gd name="T13" fmla="*/ 0 h 4320"/>
              <a:gd name="T14" fmla="*/ 3295 w 3295"/>
              <a:gd name="T15" fmla="*/ 0 h 43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5" h="4320">
                <a:moveTo>
                  <a:pt x="3295" y="0"/>
                </a:moveTo>
                <a:cubicBezTo>
                  <a:pt x="3295" y="4320"/>
                  <a:pt x="3295" y="4320"/>
                  <a:pt x="3295" y="4320"/>
                </a:cubicBezTo>
                <a:cubicBezTo>
                  <a:pt x="1675" y="4320"/>
                  <a:pt x="1675" y="4320"/>
                  <a:pt x="1675" y="4320"/>
                </a:cubicBezTo>
                <a:cubicBezTo>
                  <a:pt x="1093" y="4032"/>
                  <a:pt x="839" y="3732"/>
                  <a:pt x="865" y="3180"/>
                </a:cubicBezTo>
                <a:cubicBezTo>
                  <a:pt x="895" y="2550"/>
                  <a:pt x="1573" y="2160"/>
                  <a:pt x="1627" y="1656"/>
                </a:cubicBezTo>
                <a:cubicBezTo>
                  <a:pt x="1681" y="1152"/>
                  <a:pt x="1447" y="648"/>
                  <a:pt x="1053" y="364"/>
                </a:cubicBezTo>
                <a:cubicBezTo>
                  <a:pt x="809" y="188"/>
                  <a:pt x="387" y="71"/>
                  <a:pt x="0" y="0"/>
                </a:cubicBezTo>
                <a:lnTo>
                  <a:pt x="3295" y="0"/>
                </a:lnTo>
                <a:close/>
              </a:path>
            </a:pathLst>
          </a:custGeom>
          <a:solidFill>
            <a:schemeClr val="bg1"/>
          </a:solidFill>
          <a:ln>
            <a:noFill/>
          </a:ln>
          <a:effectLst>
            <a:outerShdw blurRad="317500" dist="101600" dir="5400000" algn="t" rotWithShape="0">
              <a:prstClr val="black">
                <a:alpha val="25000"/>
              </a:prstClr>
            </a:outerShdw>
          </a:effectLst>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dirty="0"/>
          </a:p>
        </p:txBody>
      </p:sp>
      <p:sp>
        <p:nvSpPr>
          <p:cNvPr id="8" name="Freeform 7"/>
          <p:cNvSpPr/>
          <p:nvPr userDrawn="1"/>
        </p:nvSpPr>
        <p:spPr bwMode="auto">
          <a:xfrm flipH="1">
            <a:off x="0" y="0"/>
            <a:ext cx="2381250" cy="5190704"/>
          </a:xfrm>
          <a:custGeom>
            <a:avLst/>
            <a:gdLst>
              <a:gd name="T0" fmla="*/ 1498 w 1498"/>
              <a:gd name="T1" fmla="*/ 0 h 3266"/>
              <a:gd name="T2" fmla="*/ 1498 w 1498"/>
              <a:gd name="T3" fmla="*/ 3266 h 3266"/>
              <a:gd name="T4" fmla="*/ 1206 w 1498"/>
              <a:gd name="T5" fmla="*/ 2620 h 3266"/>
              <a:gd name="T6" fmla="*/ 1182 w 1498"/>
              <a:gd name="T7" fmla="*/ 1702 h 3266"/>
              <a:gd name="T8" fmla="*/ 390 w 1498"/>
              <a:gd name="T9" fmla="*/ 1046 h 3266"/>
              <a:gd name="T10" fmla="*/ 142 w 1498"/>
              <a:gd name="T11" fmla="*/ 0 h 3266"/>
              <a:gd name="T12" fmla="*/ 1498 w 1498"/>
              <a:gd name="T13" fmla="*/ 0 h 3266"/>
            </a:gdLst>
            <a:ahLst/>
            <a:cxnLst>
              <a:cxn ang="0">
                <a:pos x="T0" y="T1"/>
              </a:cxn>
              <a:cxn ang="0">
                <a:pos x="T2" y="T3"/>
              </a:cxn>
              <a:cxn ang="0">
                <a:pos x="T4" y="T5"/>
              </a:cxn>
              <a:cxn ang="0">
                <a:pos x="T6" y="T7"/>
              </a:cxn>
              <a:cxn ang="0">
                <a:pos x="T8" y="T9"/>
              </a:cxn>
              <a:cxn ang="0">
                <a:pos x="T10" y="T11"/>
              </a:cxn>
              <a:cxn ang="0">
                <a:pos x="T12" y="T13"/>
              </a:cxn>
            </a:cxnLst>
            <a:rect l="0" t="0" r="r" b="b"/>
            <a:pathLst>
              <a:path w="1498" h="3266">
                <a:moveTo>
                  <a:pt x="1498" y="0"/>
                </a:moveTo>
                <a:cubicBezTo>
                  <a:pt x="1498" y="3266"/>
                  <a:pt x="1498" y="3266"/>
                  <a:pt x="1498" y="3266"/>
                </a:cubicBezTo>
                <a:cubicBezTo>
                  <a:pt x="1408" y="3152"/>
                  <a:pt x="1252" y="2957"/>
                  <a:pt x="1206" y="2620"/>
                </a:cubicBezTo>
                <a:cubicBezTo>
                  <a:pt x="1158" y="2266"/>
                  <a:pt x="1286" y="1961"/>
                  <a:pt x="1182" y="1702"/>
                </a:cubicBezTo>
                <a:cubicBezTo>
                  <a:pt x="1068" y="1418"/>
                  <a:pt x="780" y="1292"/>
                  <a:pt x="390" y="1046"/>
                </a:cubicBezTo>
                <a:cubicBezTo>
                  <a:pt x="0" y="800"/>
                  <a:pt x="94" y="234"/>
                  <a:pt x="142" y="0"/>
                </a:cubicBezTo>
                <a:lnTo>
                  <a:pt x="1498" y="0"/>
                </a:lnTo>
                <a:close/>
              </a:path>
            </a:pathLst>
          </a:cu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lt1"/>
              </a:solidFill>
            </a:endParaRPr>
          </a:p>
        </p:txBody>
      </p:sp>
      <p:pic>
        <p:nvPicPr>
          <p:cNvPr id="9" name="图形 8"/>
          <p:cNvPicPr>
            <a:picLocks noChangeAspect="1"/>
          </p:cNvPicPr>
          <p:nvPr userDrawn="1"/>
        </p:nvPicPr>
        <p:blipFill>
          <a:blip r:embed="rId2">
            <a:extLst>
              <a:ext uri="{96DAC541-7B7A-43D3-8B79-37D633B846F1}">
                <asvg:svgBlip xmlns="" xmlns:asvg="http://schemas.microsoft.com/office/drawing/2016/SVG/main" r:embed="rId3"/>
              </a:ext>
            </a:extLst>
          </a:blip>
          <a:stretch>
            <a:fillRect/>
          </a:stretch>
        </p:blipFill>
        <p:spPr>
          <a:xfrm>
            <a:off x="730726" y="2938546"/>
            <a:ext cx="1189038" cy="28747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500" fill="hold"/>
                                        <p:tgtEl>
                                          <p:spTgt spid="7"/>
                                        </p:tgtEl>
                                        <p:attrNameLst>
                                          <p:attrName>ppt_x</p:attrName>
                                        </p:attrNameLst>
                                      </p:cBhvr>
                                      <p:tavLst>
                                        <p:tav tm="0">
                                          <p:val>
                                            <p:strVal val="0-#ppt_w/2"/>
                                          </p:val>
                                        </p:tav>
                                        <p:tav tm="100000">
                                          <p:val>
                                            <p:strVal val="#ppt_x"/>
                                          </p:val>
                                        </p:tav>
                                      </p:tavLst>
                                    </p:anim>
                                    <p:anim calcmode="lin" valueType="num">
                                      <p:cBhvr additive="base">
                                        <p:cTn id="8" dur="2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50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2500" fill="hold"/>
                                        <p:tgtEl>
                                          <p:spTgt spid="8"/>
                                        </p:tgtEl>
                                        <p:attrNameLst>
                                          <p:attrName>ppt_x</p:attrName>
                                        </p:attrNameLst>
                                      </p:cBhvr>
                                      <p:tavLst>
                                        <p:tav tm="0">
                                          <p:val>
                                            <p:strVal val="0-#ppt_w/2"/>
                                          </p:val>
                                        </p:tav>
                                        <p:tav tm="100000">
                                          <p:val>
                                            <p:strVal val="#ppt_x"/>
                                          </p:val>
                                        </p:tav>
                                      </p:tavLst>
                                    </p:anim>
                                    <p:anim calcmode="lin" valueType="num">
                                      <p:cBhvr additive="base">
                                        <p:cTn id="12" dur="2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decel="100000" fill="hold" nodeType="withEffect">
                                  <p:stCondLst>
                                    <p:cond delay="100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2250" fill="hold"/>
                                        <p:tgtEl>
                                          <p:spTgt spid="9"/>
                                        </p:tgtEl>
                                        <p:attrNameLst>
                                          <p:attrName>ppt_x</p:attrName>
                                        </p:attrNameLst>
                                      </p:cBhvr>
                                      <p:tavLst>
                                        <p:tav tm="0">
                                          <p:val>
                                            <p:strVal val="0-#ppt_w/2"/>
                                          </p:val>
                                        </p:tav>
                                        <p:tav tm="100000">
                                          <p:val>
                                            <p:strVal val="#ppt_x"/>
                                          </p:val>
                                        </p:tav>
                                      </p:tavLst>
                                    </p:anim>
                                    <p:anim calcmode="lin" valueType="num">
                                      <p:cBhvr additive="base">
                                        <p:cTn id="16" dur="2250" fill="hold"/>
                                        <p:tgtEl>
                                          <p:spTgt spid="9"/>
                                        </p:tgtEl>
                                        <p:attrNameLst>
                                          <p:attrName>ppt_y</p:attrName>
                                        </p:attrNameLst>
                                      </p:cBhvr>
                                      <p:tavLst>
                                        <p:tav tm="0">
                                          <p:val>
                                            <p:strVal val="#ppt_y"/>
                                          </p:val>
                                        </p:tav>
                                        <p:tav tm="100000">
                                          <p:val>
                                            <p:strVal val="#ppt_y"/>
                                          </p:val>
                                        </p:tav>
                                      </p:tavLst>
                                    </p:anim>
                                  </p:childTnLst>
                                </p:cTn>
                              </p:par>
                              <p:par>
                                <p:cTn id="17" presetID="22" presetClass="entr" presetSubtype="8" fill="hold" grpId="0" nodeType="withEffect">
                                  <p:stCondLst>
                                    <p:cond delay="1000"/>
                                  </p:stCondLst>
                                  <p:childTnLst>
                                    <p:set>
                                      <p:cBhvr>
                                        <p:cTn id="18" dur="1" fill="hold">
                                          <p:stCondLst>
                                            <p:cond delay="0"/>
                                          </p:stCondLst>
                                        </p:cTn>
                                        <p:tgtEl>
                                          <p:spTgt spid="6"/>
                                        </p:tgtEl>
                                        <p:attrNameLst>
                                          <p:attrName>style.visibility</p:attrName>
                                        </p:attrNameLst>
                                      </p:cBhvr>
                                      <p:to>
                                        <p:strVal val="visible"/>
                                      </p:to>
                                    </p:set>
                                    <p:animEffect transition="in" filter="wipe(left)">
                                      <p:cBhvr>
                                        <p:cTn id="19" dur="11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学习思考">
    <p:spTree>
      <p:nvGrpSpPr>
        <p:cNvPr id="1" name=""/>
        <p:cNvGrpSpPr/>
        <p:nvPr/>
      </p:nvGrpSpPr>
      <p:grpSpPr>
        <a:xfrm>
          <a:off x="0" y="0"/>
          <a:ext cx="0" cy="0"/>
          <a:chOff x="0" y="0"/>
          <a:chExt cx="0" cy="0"/>
        </a:xfrm>
      </p:grpSpPr>
      <p:sp>
        <p:nvSpPr>
          <p:cNvPr id="6" name="矩形 5"/>
          <p:cNvSpPr/>
          <p:nvPr userDrawn="1"/>
        </p:nvSpPr>
        <p:spPr>
          <a:xfrm rot="5400000">
            <a:off x="2664015" y="-2667000"/>
            <a:ext cx="6863971" cy="12192000"/>
          </a:xfrm>
          <a:prstGeom prst="rect">
            <a:avLst/>
          </a:prstGeom>
          <a:gradFill flip="none" rotWithShape="1">
            <a:gsLst>
              <a:gs pos="80000">
                <a:srgbClr val="F1E9D2"/>
              </a:gs>
              <a:gs pos="100000">
                <a:srgbClr val="FEF6E1"/>
              </a:gs>
              <a:gs pos="0">
                <a:srgbClr val="ECA285"/>
              </a:gs>
              <a:gs pos="27000">
                <a:srgbClr val="FCCB90"/>
              </a:gs>
            </a:gsLst>
            <a:lin ang="6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7" name="立方体 6"/>
          <p:cNvSpPr/>
          <p:nvPr userDrawn="1"/>
        </p:nvSpPr>
        <p:spPr>
          <a:xfrm>
            <a:off x="2500580" y="-197795"/>
            <a:ext cx="5760000" cy="7380000"/>
          </a:xfrm>
          <a:prstGeom prst="cube">
            <a:avLst>
              <a:gd name="adj" fmla="val 3397"/>
            </a:avLst>
          </a:prstGeom>
          <a:gradFill>
            <a:gsLst>
              <a:gs pos="70000">
                <a:srgbClr val="E17751"/>
              </a:gs>
              <a:gs pos="0">
                <a:srgbClr val="FED79B"/>
              </a:gs>
              <a:gs pos="100000">
                <a:srgbClr val="E17751">
                  <a:alpha val="0"/>
                </a:srgbClr>
              </a:gs>
            </a:gsLst>
            <a:lin ang="5400000" scaled="1"/>
          </a:gradFill>
          <a:ln w="19050">
            <a:noFill/>
          </a:ln>
          <a:effectLst>
            <a:outerShdw blurRad="254000" dist="50800" dir="2700000" algn="t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 </a:t>
            </a:r>
            <a:endParaRPr lang="zh-CN" altLang="en-US" dirty="0"/>
          </a:p>
        </p:txBody>
      </p:sp>
      <p:sp>
        <p:nvSpPr>
          <p:cNvPr id="8" name="立方体 7"/>
          <p:cNvSpPr/>
          <p:nvPr userDrawn="1"/>
        </p:nvSpPr>
        <p:spPr>
          <a:xfrm>
            <a:off x="0" y="-143381"/>
            <a:ext cx="3240000" cy="4860000"/>
          </a:xfrm>
          <a:prstGeom prst="cube">
            <a:avLst>
              <a:gd name="adj" fmla="val 4101"/>
            </a:avLst>
          </a:prstGeom>
          <a:gradFill>
            <a:gsLst>
              <a:gs pos="65000">
                <a:srgbClr val="F5CC8A">
                  <a:alpha val="60000"/>
                </a:srgbClr>
              </a:gs>
              <a:gs pos="0">
                <a:srgbClr val="E69A6C"/>
              </a:gs>
              <a:gs pos="100000">
                <a:srgbClr val="F5CC8A">
                  <a:alpha val="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9" name="立方体 8"/>
          <p:cNvSpPr/>
          <p:nvPr userDrawn="1"/>
        </p:nvSpPr>
        <p:spPr>
          <a:xfrm>
            <a:off x="2294170" y="4998531"/>
            <a:ext cx="5331395" cy="1967245"/>
          </a:xfrm>
          <a:prstGeom prst="cube">
            <a:avLst>
              <a:gd name="adj" fmla="val 6469"/>
            </a:avLst>
          </a:prstGeom>
          <a:gradFill>
            <a:gsLst>
              <a:gs pos="6000">
                <a:srgbClr val="FBB065"/>
              </a:gs>
              <a:gs pos="100000">
                <a:srgbClr val="FFEFCE">
                  <a:alpha val="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nvGrpSpPr>
          <p:cNvPr id="10" name="组合 9"/>
          <p:cNvGrpSpPr/>
          <p:nvPr userDrawn="1"/>
        </p:nvGrpSpPr>
        <p:grpSpPr>
          <a:xfrm>
            <a:off x="513080" y="2681908"/>
            <a:ext cx="1800000" cy="4680000"/>
            <a:chOff x="1151182" y="2710541"/>
            <a:chExt cx="1800000" cy="5295708"/>
          </a:xfrm>
        </p:grpSpPr>
        <p:sp>
          <p:nvSpPr>
            <p:cNvPr id="11" name="立方体 10"/>
            <p:cNvSpPr/>
            <p:nvPr/>
          </p:nvSpPr>
          <p:spPr>
            <a:xfrm>
              <a:off x="1151182" y="2710541"/>
              <a:ext cx="1800000" cy="5295708"/>
            </a:xfrm>
            <a:prstGeom prst="cube">
              <a:avLst>
                <a:gd name="adj" fmla="val 25424"/>
              </a:avLst>
            </a:prstGeom>
            <a:gradFill>
              <a:gsLst>
                <a:gs pos="0">
                  <a:srgbClr val="C9AF6D"/>
                </a:gs>
                <a:gs pos="100000">
                  <a:srgbClr val="E1CA94">
                    <a:alpha val="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cxnSp>
          <p:nvCxnSpPr>
            <p:cNvPr id="12" name="直接连接符 11"/>
            <p:cNvCxnSpPr/>
            <p:nvPr/>
          </p:nvCxnSpPr>
          <p:spPr>
            <a:xfrm>
              <a:off x="2477322" y="3227389"/>
              <a:ext cx="0" cy="1800000"/>
            </a:xfrm>
            <a:prstGeom prst="line">
              <a:avLst/>
            </a:prstGeom>
            <a:ln w="25400">
              <a:gradFill>
                <a:gsLst>
                  <a:gs pos="0">
                    <a:srgbClr val="FAF47E">
                      <a:alpha val="60000"/>
                    </a:srgbClr>
                  </a:gs>
                  <a:gs pos="100000">
                    <a:srgbClr val="FAF47E">
                      <a:alpha val="0"/>
                    </a:srgb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flipH="1">
              <a:off x="1414269" y="3240893"/>
              <a:ext cx="1080655" cy="0"/>
            </a:xfrm>
            <a:prstGeom prst="line">
              <a:avLst/>
            </a:prstGeom>
            <a:ln w="25400">
              <a:gradFill>
                <a:gsLst>
                  <a:gs pos="0">
                    <a:srgbClr val="FAF47E">
                      <a:alpha val="60000"/>
                    </a:srgbClr>
                  </a:gs>
                  <a:gs pos="100000">
                    <a:srgbClr val="FAF47E">
                      <a:alpha val="0"/>
                    </a:srgb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V="1">
              <a:off x="2468174" y="2912035"/>
              <a:ext cx="288000" cy="325890"/>
            </a:xfrm>
            <a:prstGeom prst="line">
              <a:avLst/>
            </a:prstGeom>
            <a:ln w="25400" cap="flat">
              <a:gradFill>
                <a:gsLst>
                  <a:gs pos="0">
                    <a:srgbClr val="FAF47E">
                      <a:alpha val="60000"/>
                    </a:srgbClr>
                  </a:gs>
                  <a:gs pos="100000">
                    <a:srgbClr val="FAF47E">
                      <a:alpha val="0"/>
                    </a:srgbClr>
                  </a:gs>
                </a:gsLst>
                <a:lin ang="2700000" scaled="0"/>
              </a:gradFill>
              <a:bevel/>
            </a:ln>
          </p:spPr>
          <p:style>
            <a:lnRef idx="1">
              <a:schemeClr val="accent1"/>
            </a:lnRef>
            <a:fillRef idx="0">
              <a:schemeClr val="accent1"/>
            </a:fillRef>
            <a:effectRef idx="0">
              <a:schemeClr val="accent1"/>
            </a:effectRef>
            <a:fontRef idx="minor">
              <a:schemeClr val="tx1"/>
            </a:fontRef>
          </p:style>
        </p:cxnSp>
      </p:grpSp>
      <p:sp>
        <p:nvSpPr>
          <p:cNvPr id="15" name="立方体 14"/>
          <p:cNvSpPr/>
          <p:nvPr userDrawn="1"/>
        </p:nvSpPr>
        <p:spPr>
          <a:xfrm>
            <a:off x="10032000" y="-70340"/>
            <a:ext cx="2160000" cy="7380000"/>
          </a:xfrm>
          <a:prstGeom prst="cube">
            <a:avLst>
              <a:gd name="adj" fmla="val 21450"/>
            </a:avLst>
          </a:prstGeom>
          <a:gradFill>
            <a:gsLst>
              <a:gs pos="100000">
                <a:srgbClr val="FED79B">
                  <a:alpha val="50000"/>
                </a:srgbClr>
              </a:gs>
              <a:gs pos="15000">
                <a:srgbClr val="E17751"/>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6" name="立方体 15"/>
          <p:cNvSpPr/>
          <p:nvPr userDrawn="1"/>
        </p:nvSpPr>
        <p:spPr>
          <a:xfrm>
            <a:off x="1021166" y="1089000"/>
            <a:ext cx="9114589" cy="4680000"/>
          </a:xfrm>
          <a:prstGeom prst="cube">
            <a:avLst>
              <a:gd name="adj" fmla="val 1584"/>
            </a:avLst>
          </a:prstGeom>
          <a:solidFill>
            <a:schemeClr val="bg1"/>
          </a:solidFill>
          <a:ln w="19050">
            <a:gradFill>
              <a:gsLst>
                <a:gs pos="0">
                  <a:srgbClr val="F8E080"/>
                </a:gs>
                <a:gs pos="50000">
                  <a:srgbClr val="E37A17"/>
                </a:gs>
                <a:gs pos="100000">
                  <a:srgbClr val="D46C4F">
                    <a:alpha val="0"/>
                  </a:srgbClr>
                </a:gs>
              </a:gsLst>
              <a:lin ang="5400000" scaled="1"/>
            </a:gradFill>
          </a:ln>
          <a:effectLst>
            <a:outerShdw blurRad="254000" dist="50800" dir="2700000" algn="t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立方体 16"/>
          <p:cNvSpPr/>
          <p:nvPr userDrawn="1"/>
        </p:nvSpPr>
        <p:spPr>
          <a:xfrm>
            <a:off x="264600" y="4516061"/>
            <a:ext cx="900000" cy="2592000"/>
          </a:xfrm>
          <a:prstGeom prst="cube">
            <a:avLst>
              <a:gd name="adj" fmla="val 25424"/>
            </a:avLst>
          </a:prstGeom>
          <a:gradFill>
            <a:gsLst>
              <a:gs pos="58000">
                <a:srgbClr val="FBB065"/>
              </a:gs>
              <a:gs pos="0">
                <a:srgbClr val="FED79B"/>
              </a:gs>
              <a:gs pos="100000">
                <a:srgbClr val="FBB065">
                  <a:alpha val="0"/>
                </a:srgbClr>
              </a:gs>
            </a:gsLst>
            <a:lin ang="5400000" scaled="1"/>
          </a:gradFill>
          <a:ln w="19050">
            <a:noFill/>
          </a:ln>
          <a:effectLst>
            <a:outerShdw blurRad="254000" dist="50800" dir="2700000" algn="t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8" name="组合 17"/>
          <p:cNvGrpSpPr/>
          <p:nvPr userDrawn="1"/>
        </p:nvGrpSpPr>
        <p:grpSpPr>
          <a:xfrm>
            <a:off x="9424975" y="5172538"/>
            <a:ext cx="1080980" cy="2700000"/>
            <a:chOff x="9113323" y="4591137"/>
            <a:chExt cx="1080980" cy="2718830"/>
          </a:xfrm>
        </p:grpSpPr>
        <p:sp>
          <p:nvSpPr>
            <p:cNvPr id="19" name="立方体 18"/>
            <p:cNvSpPr/>
            <p:nvPr/>
          </p:nvSpPr>
          <p:spPr>
            <a:xfrm>
              <a:off x="9114303" y="4591137"/>
              <a:ext cx="1080000" cy="2718830"/>
            </a:xfrm>
            <a:prstGeom prst="cube">
              <a:avLst>
                <a:gd name="adj" fmla="val 25424"/>
              </a:avLst>
            </a:prstGeom>
            <a:gradFill>
              <a:gsLst>
                <a:gs pos="0">
                  <a:srgbClr val="E17751"/>
                </a:gs>
                <a:gs pos="100000">
                  <a:srgbClr val="FFEFCE">
                    <a:alpha val="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cxnSp>
          <p:nvCxnSpPr>
            <p:cNvPr id="20" name="直接连接符 19"/>
            <p:cNvCxnSpPr/>
            <p:nvPr/>
          </p:nvCxnSpPr>
          <p:spPr>
            <a:xfrm>
              <a:off x="9126995" y="4867868"/>
              <a:ext cx="0" cy="1080000"/>
            </a:xfrm>
            <a:prstGeom prst="line">
              <a:avLst/>
            </a:prstGeom>
            <a:ln w="25400">
              <a:gradFill>
                <a:gsLst>
                  <a:gs pos="0">
                    <a:srgbClr val="FAF47E"/>
                  </a:gs>
                  <a:gs pos="100000">
                    <a:srgbClr val="FAF47E">
                      <a:alpha val="0"/>
                    </a:srgbClr>
                  </a:gs>
                </a:gsLst>
                <a:lin ang="5400000" scaled="1"/>
              </a:gradFill>
            </a:ln>
            <a:effectLst>
              <a:outerShdw blurRad="50800" dist="38100" dir="10800000" algn="r" rotWithShape="0">
                <a:schemeClr val="accent2">
                  <a:lumMod val="50000"/>
                  <a:alpha val="40000"/>
                </a:schemeClr>
              </a:outerShdw>
            </a:effectLst>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9113323" y="4877458"/>
              <a:ext cx="540000" cy="0"/>
            </a:xfrm>
            <a:prstGeom prst="line">
              <a:avLst/>
            </a:prstGeom>
            <a:ln w="25400">
              <a:gradFill>
                <a:gsLst>
                  <a:gs pos="0">
                    <a:srgbClr val="FAF47E"/>
                  </a:gs>
                  <a:gs pos="100000">
                    <a:srgbClr val="FAF47E">
                      <a:alpha val="0"/>
                    </a:srgb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flipV="1">
              <a:off x="9122183" y="4690953"/>
              <a:ext cx="180000" cy="180000"/>
            </a:xfrm>
            <a:prstGeom prst="line">
              <a:avLst/>
            </a:prstGeom>
            <a:ln w="25400" cap="flat">
              <a:gradFill>
                <a:gsLst>
                  <a:gs pos="0">
                    <a:srgbClr val="FAF47E"/>
                  </a:gs>
                  <a:gs pos="100000">
                    <a:srgbClr val="FAF47E">
                      <a:alpha val="0"/>
                    </a:srgbClr>
                  </a:gs>
                </a:gsLst>
                <a:lin ang="2700000" scaled="0"/>
              </a:gradFill>
              <a:bevel/>
            </a:ln>
            <a:effectLst>
              <a:outerShdw blurRad="50800" dist="38100" dir="10800000" algn="r" rotWithShape="0">
                <a:schemeClr val="accent2">
                  <a:lumMod val="50000"/>
                  <a:alpha val="40000"/>
                </a:schemeClr>
              </a:outerShdw>
            </a:effectLst>
          </p:spPr>
          <p:style>
            <a:lnRef idx="1">
              <a:schemeClr val="accent1"/>
            </a:lnRef>
            <a:fillRef idx="0">
              <a:schemeClr val="accent1"/>
            </a:fillRef>
            <a:effectRef idx="0">
              <a:schemeClr val="accent1"/>
            </a:effectRef>
            <a:fontRef idx="minor">
              <a:schemeClr val="tx1"/>
            </a:fontRef>
          </p:style>
        </p:cxnSp>
      </p:grpSp>
      <p:pic>
        <p:nvPicPr>
          <p:cNvPr id="23" name="图片 22"/>
          <p:cNvPicPr>
            <a:picLocks noChangeAspect="1"/>
          </p:cNvPicPr>
          <p:nvPr userDrawn="1"/>
        </p:nvPicPr>
        <p:blipFill>
          <a:blip r:embed="rId2" cstate="print">
            <a:biLevel thresh="25000"/>
            <a:extLst>
              <a:ext uri="{28A0092B-C50C-407E-A947-70E740481C1C}">
                <a14:useLocalDpi xmlns:a14="http://schemas.microsoft.com/office/drawing/2010/main" val="0"/>
              </a:ext>
            </a:extLst>
          </a:blip>
          <a:stretch>
            <a:fillRect/>
          </a:stretch>
        </p:blipFill>
        <p:spPr>
          <a:xfrm>
            <a:off x="10342164" y="1452140"/>
            <a:ext cx="1047750" cy="2750820"/>
          </a:xfrm>
          <a:prstGeom prst="rect">
            <a:avLst/>
          </a:prstGeom>
          <a:effectLst>
            <a:outerShdw blurRad="50800" dist="38100" dir="2700000" algn="tl" rotWithShape="0">
              <a:schemeClr val="tx1">
                <a:lumMod val="75000"/>
                <a:lumOff val="25000"/>
                <a:alpha val="20000"/>
              </a:scheme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000" fill="hold"/>
                                        <p:tgtEl>
                                          <p:spTgt spid="7"/>
                                        </p:tgtEl>
                                        <p:attrNameLst>
                                          <p:attrName>ppt_x</p:attrName>
                                        </p:attrNameLst>
                                      </p:cBhvr>
                                      <p:tavLst>
                                        <p:tav tm="0">
                                          <p:val>
                                            <p:strVal val="0-#ppt_w/2"/>
                                          </p:val>
                                        </p:tav>
                                        <p:tav tm="100000">
                                          <p:val>
                                            <p:strVal val="#ppt_x"/>
                                          </p:val>
                                        </p:tav>
                                      </p:tavLst>
                                    </p:anim>
                                    <p:anim calcmode="lin" valueType="num">
                                      <p:cBhvr additive="base">
                                        <p:cTn id="8" dur="10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decel="5000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1000" fill="hold"/>
                                        <p:tgtEl>
                                          <p:spTgt spid="8"/>
                                        </p:tgtEl>
                                        <p:attrNameLst>
                                          <p:attrName>ppt_x</p:attrName>
                                        </p:attrNameLst>
                                      </p:cBhvr>
                                      <p:tavLst>
                                        <p:tav tm="0">
                                          <p:val>
                                            <p:strVal val="0-#ppt_w/2"/>
                                          </p:val>
                                        </p:tav>
                                        <p:tav tm="100000">
                                          <p:val>
                                            <p:strVal val="#ppt_x"/>
                                          </p:val>
                                        </p:tav>
                                      </p:tavLst>
                                    </p:anim>
                                    <p:anim calcmode="lin" valueType="num">
                                      <p:cBhvr additive="base">
                                        <p:cTn id="12" dur="10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decel="5000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000" fill="hold"/>
                                        <p:tgtEl>
                                          <p:spTgt spid="9"/>
                                        </p:tgtEl>
                                        <p:attrNameLst>
                                          <p:attrName>ppt_x</p:attrName>
                                        </p:attrNameLst>
                                      </p:cBhvr>
                                      <p:tavLst>
                                        <p:tav tm="0">
                                          <p:val>
                                            <p:strVal val="0-#ppt_w/2"/>
                                          </p:val>
                                        </p:tav>
                                        <p:tav tm="100000">
                                          <p:val>
                                            <p:strVal val="#ppt_x"/>
                                          </p:val>
                                        </p:tav>
                                      </p:tavLst>
                                    </p:anim>
                                    <p:anim calcmode="lin" valueType="num">
                                      <p:cBhvr additive="base">
                                        <p:cTn id="16" dur="1000" fill="hold"/>
                                        <p:tgtEl>
                                          <p:spTgt spid="9"/>
                                        </p:tgtEl>
                                        <p:attrNameLst>
                                          <p:attrName>ppt_y</p:attrName>
                                        </p:attrNameLst>
                                      </p:cBhvr>
                                      <p:tavLst>
                                        <p:tav tm="0">
                                          <p:val>
                                            <p:strVal val="#ppt_y"/>
                                          </p:val>
                                        </p:tav>
                                        <p:tav tm="100000">
                                          <p:val>
                                            <p:strVal val="#ppt_y"/>
                                          </p:val>
                                        </p:tav>
                                      </p:tavLst>
                                    </p:anim>
                                  </p:childTnLst>
                                </p:cTn>
                              </p:par>
                              <p:par>
                                <p:cTn id="17" presetID="2" presetClass="entr" presetSubtype="2" decel="5000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1000" fill="hold"/>
                                        <p:tgtEl>
                                          <p:spTgt spid="16"/>
                                        </p:tgtEl>
                                        <p:attrNameLst>
                                          <p:attrName>ppt_x</p:attrName>
                                        </p:attrNameLst>
                                      </p:cBhvr>
                                      <p:tavLst>
                                        <p:tav tm="0">
                                          <p:val>
                                            <p:strVal val="1+#ppt_w/2"/>
                                          </p:val>
                                        </p:tav>
                                        <p:tav tm="100000">
                                          <p:val>
                                            <p:strVal val="#ppt_x"/>
                                          </p:val>
                                        </p:tav>
                                      </p:tavLst>
                                    </p:anim>
                                    <p:anim calcmode="lin" valueType="num">
                                      <p:cBhvr additive="base">
                                        <p:cTn id="20" dur="1000" fill="hold"/>
                                        <p:tgtEl>
                                          <p:spTgt spid="16"/>
                                        </p:tgtEl>
                                        <p:attrNameLst>
                                          <p:attrName>ppt_y</p:attrName>
                                        </p:attrNameLst>
                                      </p:cBhvr>
                                      <p:tavLst>
                                        <p:tav tm="0">
                                          <p:val>
                                            <p:strVal val="#ppt_y"/>
                                          </p:val>
                                        </p:tav>
                                        <p:tav tm="100000">
                                          <p:val>
                                            <p:strVal val="#ppt_y"/>
                                          </p:val>
                                        </p:tav>
                                      </p:tavLst>
                                    </p:anim>
                                  </p:childTnLst>
                                </p:cTn>
                              </p:par>
                              <p:par>
                                <p:cTn id="21" presetID="2" presetClass="entr" presetSubtype="4" decel="5000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1000" fill="hold"/>
                                        <p:tgtEl>
                                          <p:spTgt spid="10"/>
                                        </p:tgtEl>
                                        <p:attrNameLst>
                                          <p:attrName>ppt_x</p:attrName>
                                        </p:attrNameLst>
                                      </p:cBhvr>
                                      <p:tavLst>
                                        <p:tav tm="0">
                                          <p:val>
                                            <p:strVal val="#ppt_x"/>
                                          </p:val>
                                        </p:tav>
                                        <p:tav tm="100000">
                                          <p:val>
                                            <p:strVal val="#ppt_x"/>
                                          </p:val>
                                        </p:tav>
                                      </p:tavLst>
                                    </p:anim>
                                    <p:anim calcmode="lin" valueType="num">
                                      <p:cBhvr additive="base">
                                        <p:cTn id="24" dur="1000" fill="hold"/>
                                        <p:tgtEl>
                                          <p:spTgt spid="10"/>
                                        </p:tgtEl>
                                        <p:attrNameLst>
                                          <p:attrName>ppt_y</p:attrName>
                                        </p:attrNameLst>
                                      </p:cBhvr>
                                      <p:tavLst>
                                        <p:tav tm="0">
                                          <p:val>
                                            <p:strVal val="1+#ppt_h/2"/>
                                          </p:val>
                                        </p:tav>
                                        <p:tav tm="100000">
                                          <p:val>
                                            <p:strVal val="#ppt_y"/>
                                          </p:val>
                                        </p:tav>
                                      </p:tavLst>
                                    </p:anim>
                                  </p:childTnLst>
                                </p:cTn>
                              </p:par>
                              <p:par>
                                <p:cTn id="25" presetID="2" presetClass="entr" presetSubtype="4" decel="5000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1000" fill="hold"/>
                                        <p:tgtEl>
                                          <p:spTgt spid="17"/>
                                        </p:tgtEl>
                                        <p:attrNameLst>
                                          <p:attrName>ppt_x</p:attrName>
                                        </p:attrNameLst>
                                      </p:cBhvr>
                                      <p:tavLst>
                                        <p:tav tm="0">
                                          <p:val>
                                            <p:strVal val="#ppt_x"/>
                                          </p:val>
                                        </p:tav>
                                        <p:tav tm="100000">
                                          <p:val>
                                            <p:strVal val="#ppt_x"/>
                                          </p:val>
                                        </p:tav>
                                      </p:tavLst>
                                    </p:anim>
                                    <p:anim calcmode="lin" valueType="num">
                                      <p:cBhvr additive="base">
                                        <p:cTn id="28" dur="1000" fill="hold"/>
                                        <p:tgtEl>
                                          <p:spTgt spid="17"/>
                                        </p:tgtEl>
                                        <p:attrNameLst>
                                          <p:attrName>ppt_y</p:attrName>
                                        </p:attrNameLst>
                                      </p:cBhvr>
                                      <p:tavLst>
                                        <p:tav tm="0">
                                          <p:val>
                                            <p:strVal val="1+#ppt_h/2"/>
                                          </p:val>
                                        </p:tav>
                                        <p:tav tm="100000">
                                          <p:val>
                                            <p:strVal val="#ppt_y"/>
                                          </p:val>
                                        </p:tav>
                                      </p:tavLst>
                                    </p:anim>
                                  </p:childTnLst>
                                </p:cTn>
                              </p:par>
                              <p:par>
                                <p:cTn id="29" presetID="2" presetClass="entr" presetSubtype="1" decel="5000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1000" fill="hold"/>
                                        <p:tgtEl>
                                          <p:spTgt spid="15"/>
                                        </p:tgtEl>
                                        <p:attrNameLst>
                                          <p:attrName>ppt_x</p:attrName>
                                        </p:attrNameLst>
                                      </p:cBhvr>
                                      <p:tavLst>
                                        <p:tav tm="0">
                                          <p:val>
                                            <p:strVal val="#ppt_x"/>
                                          </p:val>
                                        </p:tav>
                                        <p:tav tm="100000">
                                          <p:val>
                                            <p:strVal val="#ppt_x"/>
                                          </p:val>
                                        </p:tav>
                                      </p:tavLst>
                                    </p:anim>
                                    <p:anim calcmode="lin" valueType="num">
                                      <p:cBhvr additive="base">
                                        <p:cTn id="32" dur="1000" fill="hold"/>
                                        <p:tgtEl>
                                          <p:spTgt spid="15"/>
                                        </p:tgtEl>
                                        <p:attrNameLst>
                                          <p:attrName>ppt_y</p:attrName>
                                        </p:attrNameLst>
                                      </p:cBhvr>
                                      <p:tavLst>
                                        <p:tav tm="0">
                                          <p:val>
                                            <p:strVal val="0-#ppt_h/2"/>
                                          </p:val>
                                        </p:tav>
                                        <p:tav tm="100000">
                                          <p:val>
                                            <p:strVal val="#ppt_y"/>
                                          </p:val>
                                        </p:tav>
                                      </p:tavLst>
                                    </p:anim>
                                  </p:childTnLst>
                                </p:cTn>
                              </p:par>
                              <p:par>
                                <p:cTn id="33" presetID="2" presetClass="entr" presetSubtype="1" decel="50000" fill="hold" nodeType="withEffect">
                                  <p:stCondLst>
                                    <p:cond delay="0"/>
                                  </p:stCondLst>
                                  <p:childTnLst>
                                    <p:set>
                                      <p:cBhvr>
                                        <p:cTn id="34" dur="1" fill="hold">
                                          <p:stCondLst>
                                            <p:cond delay="0"/>
                                          </p:stCondLst>
                                        </p:cTn>
                                        <p:tgtEl>
                                          <p:spTgt spid="23"/>
                                        </p:tgtEl>
                                        <p:attrNameLst>
                                          <p:attrName>style.visibility</p:attrName>
                                        </p:attrNameLst>
                                      </p:cBhvr>
                                      <p:to>
                                        <p:strVal val="visible"/>
                                      </p:to>
                                    </p:set>
                                    <p:anim calcmode="lin" valueType="num">
                                      <p:cBhvr additive="base">
                                        <p:cTn id="35" dur="1000" fill="hold"/>
                                        <p:tgtEl>
                                          <p:spTgt spid="23"/>
                                        </p:tgtEl>
                                        <p:attrNameLst>
                                          <p:attrName>ppt_x</p:attrName>
                                        </p:attrNameLst>
                                      </p:cBhvr>
                                      <p:tavLst>
                                        <p:tav tm="0">
                                          <p:val>
                                            <p:strVal val="#ppt_x"/>
                                          </p:val>
                                        </p:tav>
                                        <p:tav tm="100000">
                                          <p:val>
                                            <p:strVal val="#ppt_x"/>
                                          </p:val>
                                        </p:tav>
                                      </p:tavLst>
                                    </p:anim>
                                    <p:anim calcmode="lin" valueType="num">
                                      <p:cBhvr additive="base">
                                        <p:cTn id="36" dur="1000" fill="hold"/>
                                        <p:tgtEl>
                                          <p:spTgt spid="23"/>
                                        </p:tgtEl>
                                        <p:attrNameLst>
                                          <p:attrName>ppt_y</p:attrName>
                                        </p:attrNameLst>
                                      </p:cBhvr>
                                      <p:tavLst>
                                        <p:tav tm="0">
                                          <p:val>
                                            <p:strVal val="0-#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additive="base">
                                        <p:cTn id="39" dur="1000" fill="hold"/>
                                        <p:tgtEl>
                                          <p:spTgt spid="18"/>
                                        </p:tgtEl>
                                        <p:attrNameLst>
                                          <p:attrName>ppt_x</p:attrName>
                                        </p:attrNameLst>
                                      </p:cBhvr>
                                      <p:tavLst>
                                        <p:tav tm="0">
                                          <p:val>
                                            <p:strVal val="#ppt_x"/>
                                          </p:val>
                                        </p:tav>
                                        <p:tav tm="100000">
                                          <p:val>
                                            <p:strVal val="#ppt_x"/>
                                          </p:val>
                                        </p:tav>
                                      </p:tavLst>
                                    </p:anim>
                                    <p:anim calcmode="lin" valueType="num">
                                      <p:cBhvr additive="base">
                                        <p:cTn id="40" dur="10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5" grpId="0" animBg="1"/>
      <p:bldP spid="16" grpId="0" animBg="1"/>
      <p:bldP spid="1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拓展阅读">
    <p:spTree>
      <p:nvGrpSpPr>
        <p:cNvPr id="1" name=""/>
        <p:cNvGrpSpPr/>
        <p:nvPr/>
      </p:nvGrpSpPr>
      <p:grpSpPr>
        <a:xfrm>
          <a:off x="0" y="0"/>
          <a:ext cx="0" cy="0"/>
          <a:chOff x="0" y="0"/>
          <a:chExt cx="0" cy="0"/>
        </a:xfrm>
      </p:grpSpPr>
      <p:sp>
        <p:nvSpPr>
          <p:cNvPr id="6" name="矩形 5"/>
          <p:cNvSpPr/>
          <p:nvPr userDrawn="1"/>
        </p:nvSpPr>
        <p:spPr>
          <a:xfrm rot="5400000">
            <a:off x="2664015" y="-2667000"/>
            <a:ext cx="6863971" cy="12192000"/>
          </a:xfrm>
          <a:prstGeom prst="rect">
            <a:avLst/>
          </a:prstGeom>
          <a:solidFill>
            <a:srgbClr val="F09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28A0092B-C50C-407E-A947-70E740481C1C}">
                <a14:useLocalDpi xmlns:a14="http://schemas.microsoft.com/office/drawing/2010/main" val="0"/>
              </a:ext>
            </a:extLst>
          </a:blip>
          <a:srcRect l="5511" t="1995"/>
          <a:stretch>
            <a:fillRect/>
          </a:stretch>
        </p:blipFill>
        <p:spPr>
          <a:xfrm rot="10091703" flipH="1" flipV="1">
            <a:off x="-669592" y="-890552"/>
            <a:ext cx="10686661" cy="7984725"/>
          </a:xfrm>
          <a:custGeom>
            <a:avLst/>
            <a:gdLst>
              <a:gd name="connsiteX0" fmla="*/ 1403014 w 10686661"/>
              <a:gd name="connsiteY0" fmla="*/ 0 h 7984725"/>
              <a:gd name="connsiteX1" fmla="*/ 10686661 w 10686661"/>
              <a:gd name="connsiteY1" fmla="*/ 1940292 h 7984725"/>
              <a:gd name="connsiteX2" fmla="*/ 10686661 w 10686661"/>
              <a:gd name="connsiteY2" fmla="*/ 7984725 h 7984725"/>
              <a:gd name="connsiteX3" fmla="*/ 6085013 w 10686661"/>
              <a:gd name="connsiteY3" fmla="*/ 7984725 h 7984725"/>
              <a:gd name="connsiteX4" fmla="*/ 0 w 10686661"/>
              <a:gd name="connsiteY4" fmla="*/ 6712951 h 7984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6661" h="7984725">
                <a:moveTo>
                  <a:pt x="1403014" y="0"/>
                </a:moveTo>
                <a:lnTo>
                  <a:pt x="10686661" y="1940292"/>
                </a:lnTo>
                <a:lnTo>
                  <a:pt x="10686661" y="7984725"/>
                </a:lnTo>
                <a:lnTo>
                  <a:pt x="6085013" y="7984725"/>
                </a:lnTo>
                <a:lnTo>
                  <a:pt x="0" y="6712951"/>
                </a:lnTo>
                <a:close/>
              </a:path>
            </a:pathLst>
          </a:custGeom>
        </p:spPr>
      </p:pic>
      <p:sp>
        <p:nvSpPr>
          <p:cNvPr id="8" name="矩形 7"/>
          <p:cNvSpPr/>
          <p:nvPr userDrawn="1"/>
        </p:nvSpPr>
        <p:spPr>
          <a:xfrm rot="5400000">
            <a:off x="2664015" y="-2667000"/>
            <a:ext cx="6863971" cy="12192000"/>
          </a:xfrm>
          <a:prstGeom prst="rect">
            <a:avLst/>
          </a:prstGeom>
          <a:gradFill flip="none" rotWithShape="1">
            <a:gsLst>
              <a:gs pos="80000">
                <a:srgbClr val="F1E9D2"/>
              </a:gs>
              <a:gs pos="100000">
                <a:srgbClr val="FEF6E1"/>
              </a:gs>
              <a:gs pos="0">
                <a:srgbClr val="ECA285"/>
              </a:gs>
              <a:gs pos="27000">
                <a:srgbClr val="FCCB90"/>
              </a:gs>
            </a:gsLst>
            <a:lin ang="6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9" name="立方体 8"/>
          <p:cNvSpPr/>
          <p:nvPr userDrawn="1"/>
        </p:nvSpPr>
        <p:spPr>
          <a:xfrm>
            <a:off x="8751810" y="-170050"/>
            <a:ext cx="3600000" cy="7200000"/>
          </a:xfrm>
          <a:prstGeom prst="cube">
            <a:avLst>
              <a:gd name="adj" fmla="val 4443"/>
            </a:avLst>
          </a:prstGeom>
          <a:gradFill>
            <a:gsLst>
              <a:gs pos="0">
                <a:srgbClr val="C9AF6D"/>
              </a:gs>
              <a:gs pos="100000">
                <a:srgbClr val="E1CA94">
                  <a:alpha val="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0" name="立方体 9"/>
          <p:cNvSpPr/>
          <p:nvPr userDrawn="1"/>
        </p:nvSpPr>
        <p:spPr>
          <a:xfrm>
            <a:off x="2494041" y="-359764"/>
            <a:ext cx="5760000" cy="7577764"/>
          </a:xfrm>
          <a:prstGeom prst="cube">
            <a:avLst>
              <a:gd name="adj" fmla="val 3397"/>
            </a:avLst>
          </a:prstGeom>
          <a:gradFill>
            <a:gsLst>
              <a:gs pos="70000">
                <a:srgbClr val="E17751">
                  <a:alpha val="73000"/>
                </a:srgbClr>
              </a:gs>
              <a:gs pos="0">
                <a:srgbClr val="FDCC91">
                  <a:alpha val="79000"/>
                </a:srgbClr>
              </a:gs>
              <a:gs pos="100000">
                <a:srgbClr val="E17751">
                  <a:alpha val="0"/>
                </a:srgbClr>
              </a:gs>
            </a:gsLst>
            <a:lin ang="5400000" scaled="1"/>
          </a:gradFill>
          <a:ln w="19050">
            <a:noFill/>
          </a:ln>
          <a:effectLst>
            <a:outerShdw blurRad="254000" dist="50800" dir="2700000" algn="t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立方体 10"/>
          <p:cNvSpPr/>
          <p:nvPr userDrawn="1"/>
        </p:nvSpPr>
        <p:spPr>
          <a:xfrm>
            <a:off x="-201948" y="-143382"/>
            <a:ext cx="3420000" cy="7001382"/>
          </a:xfrm>
          <a:prstGeom prst="cube">
            <a:avLst>
              <a:gd name="adj" fmla="val 4101"/>
            </a:avLst>
          </a:prstGeom>
          <a:gradFill>
            <a:gsLst>
              <a:gs pos="100000">
                <a:srgbClr val="FED79B">
                  <a:alpha val="50000"/>
                </a:srgbClr>
              </a:gs>
              <a:gs pos="30000">
                <a:srgbClr val="E17751"/>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pic>
        <p:nvPicPr>
          <p:cNvPr id="12" name="图片 11"/>
          <p:cNvPicPr>
            <a:picLocks noChangeAspect="1"/>
          </p:cNvPicPr>
          <p:nvPr userDrawn="1"/>
        </p:nvPicPr>
        <p:blipFill>
          <a:blip r:embed="rId3" cstate="print">
            <a:biLevel thresh="25000"/>
            <a:extLst>
              <a:ext uri="{28A0092B-C50C-407E-A947-70E740481C1C}">
                <a14:useLocalDpi xmlns:a14="http://schemas.microsoft.com/office/drawing/2010/main" val="0"/>
              </a:ext>
            </a:extLst>
          </a:blip>
          <a:stretch>
            <a:fillRect/>
          </a:stretch>
        </p:blipFill>
        <p:spPr>
          <a:xfrm>
            <a:off x="409653" y="1522305"/>
            <a:ext cx="1120140" cy="2667000"/>
          </a:xfrm>
          <a:prstGeom prst="rect">
            <a:avLst/>
          </a:prstGeom>
          <a:effectLst>
            <a:outerShdw blurRad="50800" dist="38100" dir="2700000" algn="tl" rotWithShape="0">
              <a:schemeClr val="tx1">
                <a:lumMod val="75000"/>
                <a:lumOff val="25000"/>
                <a:alpha val="20000"/>
              </a:schemeClr>
            </a:outerShdw>
          </a:effectLst>
        </p:spPr>
      </p:pic>
      <p:pic>
        <p:nvPicPr>
          <p:cNvPr id="13" name="图片 12"/>
          <p:cNvPicPr preferRelativeResize="0"/>
          <p:nvPr userDrawn="1"/>
        </p:nvPicPr>
        <p:blipFill>
          <a:blip r:embed="rId4">
            <a:extLst>
              <a:ext uri="{28A0092B-C50C-407E-A947-70E740481C1C}">
                <a14:useLocalDpi xmlns:a14="http://schemas.microsoft.com/office/drawing/2010/main" val="0"/>
              </a:ext>
            </a:extLst>
          </a:blip>
          <a:stretch>
            <a:fillRect/>
          </a:stretch>
        </p:blipFill>
        <p:spPr>
          <a:xfrm>
            <a:off x="1896293" y="424424"/>
            <a:ext cx="10080000" cy="6120000"/>
          </a:xfrm>
          <a:prstGeom prst="rect">
            <a:avLst/>
          </a:prstGeom>
          <a:effectLst>
            <a:outerShdw blurRad="254000" dist="50800" dir="5400000" sx="102000" sy="102000" algn="t" rotWithShape="0">
              <a:schemeClr val="accent2">
                <a:lumMod val="50000"/>
                <a:alpha val="40000"/>
              </a:scheme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1000" fill="hold"/>
                                        <p:tgtEl>
                                          <p:spTgt spid="11"/>
                                        </p:tgtEl>
                                        <p:attrNameLst>
                                          <p:attrName>ppt_x</p:attrName>
                                        </p:attrNameLst>
                                      </p:cBhvr>
                                      <p:tavLst>
                                        <p:tav tm="0">
                                          <p:val>
                                            <p:strVal val="0-#ppt_w/2"/>
                                          </p:val>
                                        </p:tav>
                                        <p:tav tm="100000">
                                          <p:val>
                                            <p:strVal val="#ppt_x"/>
                                          </p:val>
                                        </p:tav>
                                      </p:tavLst>
                                    </p:anim>
                                    <p:anim calcmode="lin" valueType="num">
                                      <p:cBhvr additive="base">
                                        <p:cTn id="8" dur="10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8" decel="5000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1000" fill="hold"/>
                                        <p:tgtEl>
                                          <p:spTgt spid="10"/>
                                        </p:tgtEl>
                                        <p:attrNameLst>
                                          <p:attrName>ppt_x</p:attrName>
                                        </p:attrNameLst>
                                      </p:cBhvr>
                                      <p:tavLst>
                                        <p:tav tm="0">
                                          <p:val>
                                            <p:strVal val="0-#ppt_w/2"/>
                                          </p:val>
                                        </p:tav>
                                        <p:tav tm="100000">
                                          <p:val>
                                            <p:strVal val="#ppt_x"/>
                                          </p:val>
                                        </p:tav>
                                      </p:tavLst>
                                    </p:anim>
                                    <p:anim calcmode="lin" valueType="num">
                                      <p:cBhvr additive="base">
                                        <p:cTn id="12" dur="10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2" decel="5000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000" fill="hold"/>
                                        <p:tgtEl>
                                          <p:spTgt spid="9"/>
                                        </p:tgtEl>
                                        <p:attrNameLst>
                                          <p:attrName>ppt_x</p:attrName>
                                        </p:attrNameLst>
                                      </p:cBhvr>
                                      <p:tavLst>
                                        <p:tav tm="0">
                                          <p:val>
                                            <p:strVal val="1+#ppt_w/2"/>
                                          </p:val>
                                        </p:tav>
                                        <p:tav tm="100000">
                                          <p:val>
                                            <p:strVal val="#ppt_x"/>
                                          </p:val>
                                        </p:tav>
                                      </p:tavLst>
                                    </p:anim>
                                    <p:anim calcmode="lin" valueType="num">
                                      <p:cBhvr additive="base">
                                        <p:cTn id="16" dur="1000" fill="hold"/>
                                        <p:tgtEl>
                                          <p:spTgt spid="9"/>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50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childTnLst>
                          </p:cTn>
                        </p:par>
                        <p:par>
                          <p:cTn id="21" fill="hold">
                            <p:stCondLst>
                              <p:cond delay="1000"/>
                            </p:stCondLst>
                            <p:childTnLst>
                              <p:par>
                                <p:cTn id="22" presetID="17" presetClass="entr" presetSubtype="10" fill="hold" nodeType="afterEffect">
                                  <p:stCondLst>
                                    <p:cond delay="0"/>
                                  </p:stCondLst>
                                  <p:childTnLst>
                                    <p:set>
                                      <p:cBhvr>
                                        <p:cTn id="23" dur="1" fill="hold">
                                          <p:stCondLst>
                                            <p:cond delay="0"/>
                                          </p:stCondLst>
                                        </p:cTn>
                                        <p:tgtEl>
                                          <p:spTgt spid="13"/>
                                        </p:tgtEl>
                                        <p:attrNameLst>
                                          <p:attrName>style.visibility</p:attrName>
                                        </p:attrNameLst>
                                      </p:cBhvr>
                                      <p:to>
                                        <p:strVal val="visible"/>
                                      </p:to>
                                    </p:set>
                                    <p:anim calcmode="lin" valueType="num">
                                      <p:cBhvr>
                                        <p:cTn id="24" dur="500" fill="hold"/>
                                        <p:tgtEl>
                                          <p:spTgt spid="13"/>
                                        </p:tgtEl>
                                        <p:attrNameLst>
                                          <p:attrName>ppt_w</p:attrName>
                                        </p:attrNameLst>
                                      </p:cBhvr>
                                      <p:tavLst>
                                        <p:tav tm="0">
                                          <p:val>
                                            <p:fltVal val="0"/>
                                          </p:val>
                                        </p:tav>
                                        <p:tav tm="100000">
                                          <p:val>
                                            <p:strVal val="#ppt_w"/>
                                          </p:val>
                                        </p:tav>
                                      </p:tavLst>
                                    </p:anim>
                                    <p:anim calcmode="lin" valueType="num">
                                      <p:cBhvr>
                                        <p:cTn id="25" dur="5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FCFA"/>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7.png"/><Relationship Id="rId7"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19.png"/><Relationship Id="rId10" Type="http://schemas.microsoft.com/office/2007/relationships/hdphoto" Target="../media/hdphoto3.wdp"/><Relationship Id="rId4" Type="http://schemas.openxmlformats.org/officeDocument/2006/relationships/image" Target="../media/image18.png"/><Relationship Id="rId9" Type="http://schemas.openxmlformats.org/officeDocument/2006/relationships/image" Target="../media/image22.png"/></Relationships>
</file>

<file path=ppt/slides/_rels/slide13.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6.png"/><Relationship Id="rId11" Type="http://schemas.microsoft.com/office/2007/relationships/hdphoto" Target="../media/hdphoto4.wdp"/><Relationship Id="rId5" Type="http://schemas.openxmlformats.org/officeDocument/2006/relationships/image" Target="../media/image25.png"/><Relationship Id="rId10" Type="http://schemas.openxmlformats.org/officeDocument/2006/relationships/image" Target="../media/image30.png"/><Relationship Id="rId4" Type="http://schemas.openxmlformats.org/officeDocument/2006/relationships/image" Target="../media/image24.jpeg"/><Relationship Id="rId9" Type="http://schemas.openxmlformats.org/officeDocument/2006/relationships/image" Target="../media/image2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microsoft.com/office/2007/relationships/hdphoto" Target="../media/hdphoto5.wdp"/></Relationships>
</file>

<file path=ppt/slides/_rels/slide2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42.png"/><Relationship Id="rId7"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jpeg"/><Relationship Id="rId4" Type="http://schemas.microsoft.com/office/2007/relationships/hdphoto" Target="../media/hdphoto7.wdp"/><Relationship Id="rId9" Type="http://schemas.openxmlformats.org/officeDocument/2006/relationships/image" Target="../media/image47.jpeg"/></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43.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59.jpg"/><Relationship Id="rId4" Type="http://schemas.openxmlformats.org/officeDocument/2006/relationships/image" Target="../media/image58.jpg"/></Relationships>
</file>

<file path=ppt/slides/_rels/slide4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microsoft.com/office/2007/relationships/hdphoto" Target="../media/hdphoto8.wdp"/><Relationship Id="rId4" Type="http://schemas.openxmlformats.org/officeDocument/2006/relationships/image" Target="../media/image61.png"/></Relationships>
</file>

<file path=ppt/slides/_rels/slide4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microsoft.com/office/2007/relationships/hdphoto" Target="../media/hdphoto9.wdp"/></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67.png"/><Relationship Id="rId7" Type="http://schemas.openxmlformats.org/officeDocument/2006/relationships/image" Target="../media/image69.png"/><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microsoft.com/office/2007/relationships/hdphoto" Target="../media/hdphoto11.wdp"/><Relationship Id="rId5" Type="http://schemas.openxmlformats.org/officeDocument/2006/relationships/image" Target="../media/image68.png"/><Relationship Id="rId4" Type="http://schemas.microsoft.com/office/2007/relationships/hdphoto" Target="../media/hdphoto10.wdp"/></Relationships>
</file>

<file path=ppt/slides/_rels/slide6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9.xml"/><Relationship Id="rId1" Type="http://schemas.openxmlformats.org/officeDocument/2006/relationships/slideLayout" Target="../slideLayouts/slideLayout3.xml"/><Relationship Id="rId5" Type="http://schemas.microsoft.com/office/2007/relationships/hdphoto" Target="../media/hdphoto12.wdp"/><Relationship Id="rId4" Type="http://schemas.openxmlformats.org/officeDocument/2006/relationships/image" Target="../media/image71.png"/></Relationships>
</file>

<file path=ppt/slides/_rels/slide6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0.xml"/><Relationship Id="rId1" Type="http://schemas.openxmlformats.org/officeDocument/2006/relationships/slideLayout" Target="../slideLayouts/slideLayout3.xml"/><Relationship Id="rId5" Type="http://schemas.openxmlformats.org/officeDocument/2006/relationships/image" Target="../media/image73.png"/><Relationship Id="rId4" Type="http://schemas.microsoft.com/office/2007/relationships/hdphoto" Target="../media/hdphoto13.wdp"/></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3.xml"/><Relationship Id="rId4" Type="http://schemas.openxmlformats.org/officeDocument/2006/relationships/image" Target="../media/image75.png"/></Relationships>
</file>

<file path=ppt/slides/_rels/slide6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66.png"/><Relationship Id="rId1" Type="http://schemas.openxmlformats.org/officeDocument/2006/relationships/slideLayout" Target="../slideLayouts/slideLayout3.xml"/><Relationship Id="rId4" Type="http://schemas.microsoft.com/office/2007/relationships/hdphoto" Target="../media/hdphoto14.wdp"/></Relationships>
</file>

<file path=ppt/slides/_rels/slide7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6.xml"/><Relationship Id="rId1" Type="http://schemas.openxmlformats.org/officeDocument/2006/relationships/slideLayout" Target="../slideLayouts/slideLayout3.xml"/><Relationship Id="rId4" Type="http://schemas.openxmlformats.org/officeDocument/2006/relationships/image" Target="../media/image78.jpeg"/></Relationships>
</file>

<file path=ppt/slides/_rels/slide74.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80.png"/><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notesSlide" Target="../notesSlides/notesSlide37.xml"/><Relationship Id="rId7" Type="http://schemas.openxmlformats.org/officeDocument/2006/relationships/image" Target="../media/image84.png"/><Relationship Id="rId2" Type="http://schemas.openxmlformats.org/officeDocument/2006/relationships/slideLayout" Target="../slideLayouts/slideLayout3.xml"/><Relationship Id="rId1" Type="http://schemas.openxmlformats.org/officeDocument/2006/relationships/tags" Target="../tags/tag3.xml"/><Relationship Id="rId6" Type="http://schemas.openxmlformats.org/officeDocument/2006/relationships/image" Target="../media/image83.jpeg"/><Relationship Id="rId5" Type="http://schemas.openxmlformats.org/officeDocument/2006/relationships/image" Target="../media/image82.png"/><Relationship Id="rId10" Type="http://schemas.openxmlformats.org/officeDocument/2006/relationships/image" Target="../media/image86.jpeg"/><Relationship Id="rId4" Type="http://schemas.openxmlformats.org/officeDocument/2006/relationships/image" Target="../media/image81.jpeg"/><Relationship Id="rId9" Type="http://schemas.microsoft.com/office/2007/relationships/hdphoto" Target="../media/hdphoto16.wdp"/></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notesSlide" Target="../notesSlides/notesSlide39.xml"/><Relationship Id="rId7" Type="http://schemas.openxmlformats.org/officeDocument/2006/relationships/image" Target="../media/image90.png"/><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89.png"/><Relationship Id="rId5" Type="http://schemas.microsoft.com/office/2007/relationships/hdphoto" Target="../media/hdphoto17.wdp"/><Relationship Id="rId4" Type="http://schemas.openxmlformats.org/officeDocument/2006/relationships/image" Target="../media/image88.png"/><Relationship Id="rId9" Type="http://schemas.openxmlformats.org/officeDocument/2006/relationships/image" Target="../media/image92.pn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41.xml"/><Relationship Id="rId1" Type="http://schemas.openxmlformats.org/officeDocument/2006/relationships/slideLayout" Target="../slideLayouts/slideLayout4.xml"/><Relationship Id="rId5" Type="http://schemas.openxmlformats.org/officeDocument/2006/relationships/image" Target="../media/image96.png"/><Relationship Id="rId4" Type="http://schemas.openxmlformats.org/officeDocument/2006/relationships/image" Target="../media/image95.png"/></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0.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image" Target="../media/image97.png"/><Relationship Id="rId7" Type="http://schemas.openxmlformats.org/officeDocument/2006/relationships/image" Target="../media/image100.png"/><Relationship Id="rId2" Type="http://schemas.openxmlformats.org/officeDocument/2006/relationships/notesSlide" Target="../notesSlides/notesSlide46.xml"/><Relationship Id="rId1" Type="http://schemas.openxmlformats.org/officeDocument/2006/relationships/slideLayout" Target="../slideLayouts/slideLayout4.xml"/><Relationship Id="rId6" Type="http://schemas.openxmlformats.org/officeDocument/2006/relationships/image" Target="../media/image99.png"/><Relationship Id="rId5" Type="http://schemas.openxmlformats.org/officeDocument/2006/relationships/image" Target="../media/image98.png"/><Relationship Id="rId4" Type="http://schemas.microsoft.com/office/2007/relationships/hdphoto" Target="../media/hdphoto18.wdp"/><Relationship Id="rId9" Type="http://schemas.openxmlformats.org/officeDocument/2006/relationships/image" Target="../media/image102.png"/></Relationships>
</file>

<file path=ppt/slides/_rels/slide91.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8" Type="http://schemas.openxmlformats.org/officeDocument/2006/relationships/image" Target="../media/image104.jpeg"/><Relationship Id="rId13" Type="http://schemas.openxmlformats.org/officeDocument/2006/relationships/image" Target="../media/image108.jpeg"/><Relationship Id="rId3" Type="http://schemas.openxmlformats.org/officeDocument/2006/relationships/tags" Target="../tags/tag8.xml"/><Relationship Id="rId7" Type="http://schemas.openxmlformats.org/officeDocument/2006/relationships/notesSlide" Target="../notesSlides/notesSlide48.xml"/><Relationship Id="rId12" Type="http://schemas.openxmlformats.org/officeDocument/2006/relationships/image" Target="../media/image107.jpe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slideLayout" Target="../slideLayouts/slideLayout4.xml"/><Relationship Id="rId11" Type="http://schemas.microsoft.com/office/2007/relationships/hdphoto" Target="../media/hdphoto19.wdp"/><Relationship Id="rId5" Type="http://schemas.openxmlformats.org/officeDocument/2006/relationships/tags" Target="../tags/tag10.xml"/><Relationship Id="rId10" Type="http://schemas.openxmlformats.org/officeDocument/2006/relationships/image" Target="../media/image106.png"/><Relationship Id="rId4" Type="http://schemas.openxmlformats.org/officeDocument/2006/relationships/tags" Target="../tags/tag9.xml"/><Relationship Id="rId9" Type="http://schemas.openxmlformats.org/officeDocument/2006/relationships/image" Target="../media/image105.jpeg"/></Relationships>
</file>

<file path=ppt/slides/_rels/slide93.xml.rels><?xml version="1.0" encoding="UTF-8" standalone="yes"?>
<Relationships xmlns="http://schemas.openxmlformats.org/package/2006/relationships"><Relationship Id="rId3" Type="http://schemas.openxmlformats.org/officeDocument/2006/relationships/tags" Target="../tags/tag13.xml"/><Relationship Id="rId2" Type="http://schemas.openxmlformats.org/officeDocument/2006/relationships/tags" Target="../tags/tag12.xml"/><Relationship Id="rId1" Type="http://schemas.openxmlformats.org/officeDocument/2006/relationships/tags" Target="../tags/tag11.xml"/><Relationship Id="rId5" Type="http://schemas.openxmlformats.org/officeDocument/2006/relationships/notesSlide" Target="../notesSlides/notesSlide49.xml"/><Relationship Id="rId4"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09.png"/><Relationship Id="rId4" Type="http://schemas.openxmlformats.org/officeDocument/2006/relationships/notesSlide" Target="../notesSlides/notesSlide51.xml"/></Relationships>
</file>

<file path=ppt/slides/_rels/slide9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microsoft.com/office/2007/relationships/hdphoto" Target="../media/hdphoto17.wdp"/></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11.png"/><Relationship Id="rId2" Type="http://schemas.microsoft.com/office/2007/relationships/media" Target="../media/media2.mp3"/><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110.png"/><Relationship Id="rId4" Type="http://schemas.openxmlformats.org/officeDocument/2006/relationships/notesSlide" Target="../notesSlides/notesSlide53.xml"/></Relationships>
</file>

<file path=ppt/slides/_rels/slide9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microsoft.com/office/2007/relationships/hdphoto" Target="../media/hdphoto20.wdp"/></Relationships>
</file>

<file path=ppt/slides/_rels/slide101.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16.png"/></Relationships>
</file>

<file path=ppt/slides/_rels/slide104.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58.xml"/><Relationship Id="rId1" Type="http://schemas.openxmlformats.org/officeDocument/2006/relationships/slideLayout" Target="../slideLayouts/slideLayout4.xml"/><Relationship Id="rId4" Type="http://schemas.openxmlformats.org/officeDocument/2006/relationships/image" Target="../media/image66.png"/></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18.jpeg"/></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119.jpeg"/></Relationships>
</file>

<file path=ppt/slides/_rels/slide10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61.xml"/><Relationship Id="rId1" Type="http://schemas.openxmlformats.org/officeDocument/2006/relationships/slideLayout" Target="../slideLayouts/slideLayout4.xml"/><Relationship Id="rId5" Type="http://schemas.openxmlformats.org/officeDocument/2006/relationships/image" Target="../media/image122.png"/><Relationship Id="rId4" Type="http://schemas.openxmlformats.org/officeDocument/2006/relationships/image" Target="../media/image121.png"/></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1.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a:extLst>
              <a:ext uri="{FF2B5EF4-FFF2-40B4-BE49-F238E27FC236}">
                <a16:creationId xmlns="" xmlns:a16="http://schemas.microsoft.com/office/drawing/2014/main" id="{86530A6F-CC36-EC63-F79C-26E43F4BBC1A}"/>
              </a:ext>
            </a:extLst>
          </p:cNvPr>
          <p:cNvGrpSpPr/>
          <p:nvPr/>
        </p:nvGrpSpPr>
        <p:grpSpPr>
          <a:xfrm>
            <a:off x="0" y="-3898"/>
            <a:ext cx="12192000" cy="6861898"/>
            <a:chOff x="0" y="-3898"/>
            <a:chExt cx="12192000" cy="6861898"/>
          </a:xfrm>
        </p:grpSpPr>
        <p:grpSp>
          <p:nvGrpSpPr>
            <p:cNvPr id="3" name="组合 2">
              <a:extLst>
                <a:ext uri="{FF2B5EF4-FFF2-40B4-BE49-F238E27FC236}">
                  <a16:creationId xmlns="" xmlns:a16="http://schemas.microsoft.com/office/drawing/2014/main" id="{E994FA85-65FC-B8D6-4848-81321AE6D27C}"/>
                </a:ext>
              </a:extLst>
            </p:cNvPr>
            <p:cNvGrpSpPr/>
            <p:nvPr/>
          </p:nvGrpSpPr>
          <p:grpSpPr>
            <a:xfrm>
              <a:off x="1" y="0"/>
              <a:ext cx="12191999" cy="6858000"/>
              <a:chOff x="-8793" y="0"/>
              <a:chExt cx="12191999" cy="6858000"/>
            </a:xfrm>
          </p:grpSpPr>
          <p:grpSp>
            <p:nvGrpSpPr>
              <p:cNvPr id="21" name="组合 20">
                <a:extLst>
                  <a:ext uri="{FF2B5EF4-FFF2-40B4-BE49-F238E27FC236}">
                    <a16:creationId xmlns="" xmlns:a16="http://schemas.microsoft.com/office/drawing/2014/main" id="{1886D712-0CAD-064B-A9D7-2EC7DBE73375}"/>
                  </a:ext>
                </a:extLst>
              </p:cNvPr>
              <p:cNvGrpSpPr/>
              <p:nvPr/>
            </p:nvGrpSpPr>
            <p:grpSpPr>
              <a:xfrm>
                <a:off x="-8793" y="0"/>
                <a:ext cx="12191999" cy="6858000"/>
                <a:chOff x="-1" y="-20360"/>
                <a:chExt cx="12191999" cy="6858000"/>
              </a:xfrm>
            </p:grpSpPr>
            <p:pic>
              <p:nvPicPr>
                <p:cNvPr id="23" name="图片 22">
                  <a:extLst>
                    <a:ext uri="{FF2B5EF4-FFF2-40B4-BE49-F238E27FC236}">
                      <a16:creationId xmlns="" xmlns:a16="http://schemas.microsoft.com/office/drawing/2014/main" id="{AB68CB87-21D7-C912-C6C1-97CDD32F5A4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6373" b="12681"/>
                <a:stretch/>
              </p:blipFill>
              <p:spPr>
                <a:xfrm>
                  <a:off x="-1" y="1836600"/>
                  <a:ext cx="12191999" cy="5001040"/>
                </a:xfrm>
                <a:prstGeom prst="rect">
                  <a:avLst/>
                </a:prstGeom>
              </p:spPr>
            </p:pic>
            <p:sp>
              <p:nvSpPr>
                <p:cNvPr id="24" name="矩形 23">
                  <a:extLst>
                    <a:ext uri="{FF2B5EF4-FFF2-40B4-BE49-F238E27FC236}">
                      <a16:creationId xmlns="" xmlns:a16="http://schemas.microsoft.com/office/drawing/2014/main" id="{64D1448D-4274-F120-A3D3-889FD8ED482E}"/>
                    </a:ext>
                  </a:extLst>
                </p:cNvPr>
                <p:cNvSpPr/>
                <p:nvPr/>
              </p:nvSpPr>
              <p:spPr>
                <a:xfrm>
                  <a:off x="-1" y="-20360"/>
                  <a:ext cx="12191999" cy="5845774"/>
                </a:xfrm>
                <a:prstGeom prst="rect">
                  <a:avLst/>
                </a:prstGeom>
                <a:gradFill>
                  <a:gsLst>
                    <a:gs pos="52874">
                      <a:srgbClr val="EDF0F3"/>
                    </a:gs>
                    <a:gs pos="31000">
                      <a:srgbClr val="ECEFF2">
                        <a:alpha val="80000"/>
                      </a:srgbClr>
                    </a:gs>
                    <a:gs pos="74400">
                      <a:srgbClr val="EEF0F3"/>
                    </a:gs>
                    <a:gs pos="0">
                      <a:srgbClr val="E9EDF0">
                        <a:alpha val="0"/>
                      </a:srgbClr>
                    </a:gs>
                    <a:gs pos="100000">
                      <a:srgbClr val="F0F1F4"/>
                    </a:gs>
                  </a:gsLst>
                  <a:lin ang="16200000" scaled="1"/>
                </a:gradFill>
                <a:ln>
                  <a:noFill/>
                </a:ln>
                <a:effectLst>
                  <a:outerShdw blurRad="3810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2" name="矩形 21">
                <a:extLst>
                  <a:ext uri="{FF2B5EF4-FFF2-40B4-BE49-F238E27FC236}">
                    <a16:creationId xmlns="" xmlns:a16="http://schemas.microsoft.com/office/drawing/2014/main" id="{A740BB9E-392F-23F6-491B-6B7D64FCA446}"/>
                  </a:ext>
                </a:extLst>
              </p:cNvPr>
              <p:cNvSpPr/>
              <p:nvPr/>
            </p:nvSpPr>
            <p:spPr>
              <a:xfrm rot="16200000">
                <a:off x="-2188937" y="2194031"/>
                <a:ext cx="6857814" cy="2469752"/>
              </a:xfrm>
              <a:prstGeom prst="rect">
                <a:avLst/>
              </a:prstGeom>
              <a:gradFill>
                <a:gsLst>
                  <a:gs pos="0">
                    <a:srgbClr val="E9EDF0">
                      <a:alpha val="0"/>
                    </a:srgbClr>
                  </a:gs>
                  <a:gs pos="100000">
                    <a:srgbClr val="F0F1F4"/>
                  </a:gs>
                </a:gsLst>
                <a:lin ang="16200000" scaled="1"/>
              </a:gradFill>
              <a:ln>
                <a:noFill/>
              </a:ln>
              <a:effectLst>
                <a:outerShdw blurRad="3810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4" name="组合 3">
              <a:extLst>
                <a:ext uri="{FF2B5EF4-FFF2-40B4-BE49-F238E27FC236}">
                  <a16:creationId xmlns="" xmlns:a16="http://schemas.microsoft.com/office/drawing/2014/main" id="{F5434444-139B-A33E-C866-E8B70B440C38}"/>
                </a:ext>
              </a:extLst>
            </p:cNvPr>
            <p:cNvGrpSpPr/>
            <p:nvPr/>
          </p:nvGrpSpPr>
          <p:grpSpPr>
            <a:xfrm>
              <a:off x="2878594" y="3535331"/>
              <a:ext cx="6434813" cy="535531"/>
              <a:chOff x="2878594" y="3535331"/>
              <a:chExt cx="6434813" cy="535531"/>
            </a:xfrm>
          </p:grpSpPr>
          <p:sp>
            <p:nvSpPr>
              <p:cNvPr id="17" name="文本框 16">
                <a:extLst>
                  <a:ext uri="{FF2B5EF4-FFF2-40B4-BE49-F238E27FC236}">
                    <a16:creationId xmlns="" xmlns:a16="http://schemas.microsoft.com/office/drawing/2014/main" id="{49DE8829-975F-7EE9-EB04-CA024837A0BD}"/>
                  </a:ext>
                </a:extLst>
              </p:cNvPr>
              <p:cNvSpPr txBox="1"/>
              <p:nvPr/>
            </p:nvSpPr>
            <p:spPr>
              <a:xfrm>
                <a:off x="5269479" y="3535331"/>
                <a:ext cx="1653043" cy="535531"/>
              </a:xfrm>
              <a:prstGeom prst="rect">
                <a:avLst/>
              </a:prstGeom>
              <a:noFill/>
            </p:spPr>
            <p:txBody>
              <a:bodyPr wrap="square" rtlCol="0">
                <a:spAutoFit/>
              </a:bodyPr>
              <a:lstStyle/>
              <a:p>
                <a:pPr marL="0" lvl="1" algn="ctr">
                  <a:lnSpc>
                    <a:spcPct val="120000"/>
                  </a:lnSpc>
                </a:pPr>
                <a:r>
                  <a:rPr lang="zh-CN" altLang="en-US" sz="2400" b="1" spc="300" dirty="0">
                    <a:solidFill>
                      <a:schemeClr val="tx1">
                        <a:lumMod val="50000"/>
                        <a:lumOff val="50000"/>
                      </a:schemeClr>
                    </a:solidFill>
                    <a:latin typeface="华文中宋" panose="02010600040101010101" pitchFamily="2" charset="-122"/>
                    <a:ea typeface="华文中宋" panose="02010600040101010101" pitchFamily="2" charset="-122"/>
                  </a:rPr>
                  <a:t>教学课件</a:t>
                </a:r>
              </a:p>
            </p:txBody>
          </p:sp>
          <p:grpSp>
            <p:nvGrpSpPr>
              <p:cNvPr id="18" name="组合 17">
                <a:extLst>
                  <a:ext uri="{FF2B5EF4-FFF2-40B4-BE49-F238E27FC236}">
                    <a16:creationId xmlns="" xmlns:a16="http://schemas.microsoft.com/office/drawing/2014/main" id="{B44EEB10-4248-2894-B7A1-12EA2D899B25}"/>
                  </a:ext>
                </a:extLst>
              </p:cNvPr>
              <p:cNvGrpSpPr/>
              <p:nvPr/>
            </p:nvGrpSpPr>
            <p:grpSpPr>
              <a:xfrm>
                <a:off x="2878594" y="3841196"/>
                <a:ext cx="6434813" cy="1"/>
                <a:chOff x="2843658" y="3519579"/>
                <a:chExt cx="6434813" cy="1"/>
              </a:xfrm>
            </p:grpSpPr>
            <p:cxnSp>
              <p:nvCxnSpPr>
                <p:cNvPr id="19" name="直接连接符 18">
                  <a:extLst>
                    <a:ext uri="{FF2B5EF4-FFF2-40B4-BE49-F238E27FC236}">
                      <a16:creationId xmlns="" xmlns:a16="http://schemas.microsoft.com/office/drawing/2014/main" id="{86B334C8-C6FF-C506-A761-F4B42392AA0F}"/>
                    </a:ext>
                  </a:extLst>
                </p:cNvPr>
                <p:cNvCxnSpPr>
                  <a:cxnSpLocks/>
                </p:cNvCxnSpPr>
                <p:nvPr/>
              </p:nvCxnSpPr>
              <p:spPr>
                <a:xfrm flipV="1">
                  <a:off x="6887586" y="3519579"/>
                  <a:ext cx="2390885" cy="1"/>
                </a:xfrm>
                <a:prstGeom prst="line">
                  <a:avLst/>
                </a:prstGeom>
                <a:ln>
                  <a:solidFill>
                    <a:srgbClr val="DC731E"/>
                  </a:solidFill>
                </a:ln>
              </p:spPr>
              <p:style>
                <a:lnRef idx="1">
                  <a:schemeClr val="accent4"/>
                </a:lnRef>
                <a:fillRef idx="0">
                  <a:schemeClr val="accent4"/>
                </a:fillRef>
                <a:effectRef idx="0">
                  <a:schemeClr val="accent4"/>
                </a:effectRef>
                <a:fontRef idx="minor">
                  <a:schemeClr val="tx1"/>
                </a:fontRef>
              </p:style>
            </p:cxnSp>
            <p:cxnSp>
              <p:nvCxnSpPr>
                <p:cNvPr id="20" name="直接连接符 19">
                  <a:extLst>
                    <a:ext uri="{FF2B5EF4-FFF2-40B4-BE49-F238E27FC236}">
                      <a16:creationId xmlns="" xmlns:a16="http://schemas.microsoft.com/office/drawing/2014/main" id="{CC1F7657-7CE5-A998-8CA2-F1FF4E99455F}"/>
                    </a:ext>
                  </a:extLst>
                </p:cNvPr>
                <p:cNvCxnSpPr>
                  <a:cxnSpLocks/>
                </p:cNvCxnSpPr>
                <p:nvPr/>
              </p:nvCxnSpPr>
              <p:spPr>
                <a:xfrm>
                  <a:off x="2843658" y="3519579"/>
                  <a:ext cx="2390885" cy="1"/>
                </a:xfrm>
                <a:prstGeom prst="line">
                  <a:avLst/>
                </a:prstGeom>
                <a:ln>
                  <a:solidFill>
                    <a:srgbClr val="DC731E"/>
                  </a:solidFill>
                </a:ln>
              </p:spPr>
              <p:style>
                <a:lnRef idx="1">
                  <a:schemeClr val="accent4"/>
                </a:lnRef>
                <a:fillRef idx="0">
                  <a:schemeClr val="accent4"/>
                </a:fillRef>
                <a:effectRef idx="0">
                  <a:schemeClr val="accent4"/>
                </a:effectRef>
                <a:fontRef idx="minor">
                  <a:schemeClr val="tx1"/>
                </a:fontRef>
              </p:style>
            </p:cxnSp>
          </p:grpSp>
        </p:grpSp>
        <p:grpSp>
          <p:nvGrpSpPr>
            <p:cNvPr id="5" name="组合 4">
              <a:extLst>
                <a:ext uri="{FF2B5EF4-FFF2-40B4-BE49-F238E27FC236}">
                  <a16:creationId xmlns="" xmlns:a16="http://schemas.microsoft.com/office/drawing/2014/main" id="{E0B15CA5-7404-4596-8B78-5AD97A2367EB}"/>
                </a:ext>
              </a:extLst>
            </p:cNvPr>
            <p:cNvGrpSpPr/>
            <p:nvPr/>
          </p:nvGrpSpPr>
          <p:grpSpPr>
            <a:xfrm>
              <a:off x="2140875" y="2484000"/>
              <a:ext cx="7920051" cy="769441"/>
              <a:chOff x="2103931" y="2258383"/>
              <a:chExt cx="7920051" cy="769441"/>
            </a:xfrm>
          </p:grpSpPr>
          <p:sp>
            <p:nvSpPr>
              <p:cNvPr id="10" name="文本框 9">
                <a:extLst>
                  <a:ext uri="{FF2B5EF4-FFF2-40B4-BE49-F238E27FC236}">
                    <a16:creationId xmlns="" xmlns:a16="http://schemas.microsoft.com/office/drawing/2014/main" id="{6B6C9E6D-18B9-76EB-90A5-8F958A787D13}"/>
                  </a:ext>
                </a:extLst>
              </p:cNvPr>
              <p:cNvSpPr txBox="1"/>
              <p:nvPr/>
            </p:nvSpPr>
            <p:spPr>
              <a:xfrm>
                <a:off x="2339851" y="2258383"/>
                <a:ext cx="7454530" cy="769441"/>
              </a:xfrm>
              <a:prstGeom prst="rect">
                <a:avLst/>
              </a:prstGeom>
              <a:noFill/>
            </p:spPr>
            <p:txBody>
              <a:bodyPr wrap="square" rtlCol="0">
                <a:spAutoFit/>
              </a:bodyPr>
              <a:lstStyle/>
              <a:p>
                <a:pPr algn="ctr"/>
                <a:r>
                  <a:rPr lang="zh-CN" altLang="en-US" sz="4400" b="1" spc="300" dirty="0">
                    <a:solidFill>
                      <a:srgbClr val="DC731E"/>
                    </a:solidFill>
                    <a:latin typeface="微软雅黑" panose="020B0503020204020204" pitchFamily="34" charset="-122"/>
                    <a:ea typeface="微软雅黑" panose="020B0503020204020204" pitchFamily="34" charset="-122"/>
                  </a:rPr>
                  <a:t>马克思主义基本原理</a:t>
                </a:r>
              </a:p>
            </p:txBody>
          </p:sp>
          <p:grpSp>
            <p:nvGrpSpPr>
              <p:cNvPr id="11" name="组合 10">
                <a:extLst>
                  <a:ext uri="{FF2B5EF4-FFF2-40B4-BE49-F238E27FC236}">
                    <a16:creationId xmlns="" xmlns:a16="http://schemas.microsoft.com/office/drawing/2014/main" id="{34FFD0FC-F9C4-CBA8-13C8-7F1CC8B16FBE}"/>
                  </a:ext>
                </a:extLst>
              </p:cNvPr>
              <p:cNvGrpSpPr/>
              <p:nvPr/>
            </p:nvGrpSpPr>
            <p:grpSpPr>
              <a:xfrm>
                <a:off x="2103931" y="2313233"/>
                <a:ext cx="525929" cy="219590"/>
                <a:chOff x="2103931" y="2215351"/>
                <a:chExt cx="525929" cy="219590"/>
              </a:xfrm>
            </p:grpSpPr>
            <p:sp>
              <p:nvSpPr>
                <p:cNvPr id="15" name="半闭框 14">
                  <a:extLst>
                    <a:ext uri="{FF2B5EF4-FFF2-40B4-BE49-F238E27FC236}">
                      <a16:creationId xmlns="" xmlns:a16="http://schemas.microsoft.com/office/drawing/2014/main" id="{12186538-B694-9093-06C0-5658014815D3}"/>
                    </a:ext>
                  </a:extLst>
                </p:cNvPr>
                <p:cNvSpPr/>
                <p:nvPr/>
              </p:nvSpPr>
              <p:spPr>
                <a:xfrm>
                  <a:off x="2103931" y="2215351"/>
                  <a:ext cx="241751" cy="219590"/>
                </a:xfrm>
                <a:prstGeom prst="halfFrame">
                  <a:avLst/>
                </a:prstGeom>
                <a:solidFill>
                  <a:srgbClr val="DC731E"/>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ffectLst>
                      <a:outerShdw blurRad="38100" dist="38100" dir="2700000" algn="tl">
                        <a:srgbClr val="000000">
                          <a:alpha val="43137"/>
                        </a:srgbClr>
                      </a:outerShdw>
                    </a:effectLst>
                  </a:endParaRPr>
                </a:p>
              </p:txBody>
            </p:sp>
            <p:sp>
              <p:nvSpPr>
                <p:cNvPr id="16" name="半闭框 15">
                  <a:extLst>
                    <a:ext uri="{FF2B5EF4-FFF2-40B4-BE49-F238E27FC236}">
                      <a16:creationId xmlns="" xmlns:a16="http://schemas.microsoft.com/office/drawing/2014/main" id="{DAF81338-7A99-8B28-9BE6-E3ABF023F44E}"/>
                    </a:ext>
                  </a:extLst>
                </p:cNvPr>
                <p:cNvSpPr/>
                <p:nvPr/>
              </p:nvSpPr>
              <p:spPr>
                <a:xfrm>
                  <a:off x="2388109" y="2215351"/>
                  <a:ext cx="241751" cy="219590"/>
                </a:xfrm>
                <a:prstGeom prst="halfFrame">
                  <a:avLst/>
                </a:prstGeom>
                <a:solidFill>
                  <a:srgbClr val="DC731E"/>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ffectLst>
                      <a:outerShdw blurRad="38100" dist="38100" dir="2700000" algn="tl">
                        <a:srgbClr val="000000">
                          <a:alpha val="43137"/>
                        </a:srgbClr>
                      </a:outerShdw>
                    </a:effectLst>
                  </a:endParaRPr>
                </a:p>
              </p:txBody>
            </p:sp>
          </p:grpSp>
          <p:grpSp>
            <p:nvGrpSpPr>
              <p:cNvPr id="12" name="组合 11">
                <a:extLst>
                  <a:ext uri="{FF2B5EF4-FFF2-40B4-BE49-F238E27FC236}">
                    <a16:creationId xmlns="" xmlns:a16="http://schemas.microsoft.com/office/drawing/2014/main" id="{39F53EEF-9551-10C7-6895-409B8C90CF91}"/>
                  </a:ext>
                </a:extLst>
              </p:cNvPr>
              <p:cNvGrpSpPr/>
              <p:nvPr/>
            </p:nvGrpSpPr>
            <p:grpSpPr>
              <a:xfrm rot="10800000">
                <a:off x="9498053" y="2799268"/>
                <a:ext cx="525929" cy="219590"/>
                <a:chOff x="2256331" y="2367751"/>
                <a:chExt cx="525929" cy="219590"/>
              </a:xfrm>
            </p:grpSpPr>
            <p:sp>
              <p:nvSpPr>
                <p:cNvPr id="13" name="半闭框 12">
                  <a:extLst>
                    <a:ext uri="{FF2B5EF4-FFF2-40B4-BE49-F238E27FC236}">
                      <a16:creationId xmlns="" xmlns:a16="http://schemas.microsoft.com/office/drawing/2014/main" id="{B6A7D8F9-7827-A675-AB37-5F216E5052FD}"/>
                    </a:ext>
                  </a:extLst>
                </p:cNvPr>
                <p:cNvSpPr/>
                <p:nvPr/>
              </p:nvSpPr>
              <p:spPr>
                <a:xfrm>
                  <a:off x="2256331" y="2367751"/>
                  <a:ext cx="241751" cy="219590"/>
                </a:xfrm>
                <a:prstGeom prst="halfFrame">
                  <a:avLst/>
                </a:prstGeom>
                <a:solidFill>
                  <a:srgbClr val="DC731E"/>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ffectLst>
                      <a:outerShdw blurRad="38100" dist="38100" dir="2700000" algn="tl">
                        <a:srgbClr val="000000">
                          <a:alpha val="43137"/>
                        </a:srgbClr>
                      </a:outerShdw>
                    </a:effectLst>
                  </a:endParaRPr>
                </a:p>
              </p:txBody>
            </p:sp>
            <p:sp>
              <p:nvSpPr>
                <p:cNvPr id="14" name="半闭框 13">
                  <a:extLst>
                    <a:ext uri="{FF2B5EF4-FFF2-40B4-BE49-F238E27FC236}">
                      <a16:creationId xmlns="" xmlns:a16="http://schemas.microsoft.com/office/drawing/2014/main" id="{31C2034D-8D01-E3AF-9281-9BBB3F1A1FF9}"/>
                    </a:ext>
                  </a:extLst>
                </p:cNvPr>
                <p:cNvSpPr/>
                <p:nvPr/>
              </p:nvSpPr>
              <p:spPr>
                <a:xfrm>
                  <a:off x="2540509" y="2367751"/>
                  <a:ext cx="241751" cy="219590"/>
                </a:xfrm>
                <a:prstGeom prst="halfFrame">
                  <a:avLst/>
                </a:prstGeom>
                <a:solidFill>
                  <a:srgbClr val="DC731E"/>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ffectLst>
                      <a:outerShdw blurRad="38100" dist="38100" dir="2700000" algn="tl">
                        <a:srgbClr val="000000">
                          <a:alpha val="43137"/>
                        </a:srgbClr>
                      </a:outerShdw>
                    </a:effectLst>
                  </a:endParaRPr>
                </a:p>
              </p:txBody>
            </p:sp>
          </p:grpSp>
        </p:grpSp>
        <p:pic>
          <p:nvPicPr>
            <p:cNvPr id="6" name="图片 5">
              <a:extLst>
                <a:ext uri="{FF2B5EF4-FFF2-40B4-BE49-F238E27FC236}">
                  <a16:creationId xmlns="" xmlns:a16="http://schemas.microsoft.com/office/drawing/2014/main" id="{AA57E1EF-A8AA-6850-0266-4932BDAB2E0D}"/>
                </a:ext>
              </a:extLst>
            </p:cNvPr>
            <p:cNvPicPr>
              <a:picLocks noChangeAspect="1"/>
            </p:cNvPicPr>
            <p:nvPr/>
          </p:nvPicPr>
          <p:blipFill>
            <a:blip r:embed="rId3"/>
            <a:stretch>
              <a:fillRect/>
            </a:stretch>
          </p:blipFill>
          <p:spPr>
            <a:xfrm>
              <a:off x="0" y="-3898"/>
              <a:ext cx="3011685" cy="2706859"/>
            </a:xfrm>
            <a:prstGeom prst="rect">
              <a:avLst/>
            </a:prstGeom>
          </p:spPr>
        </p:pic>
        <p:grpSp>
          <p:nvGrpSpPr>
            <p:cNvPr id="7" name="组合 6">
              <a:extLst>
                <a:ext uri="{FF2B5EF4-FFF2-40B4-BE49-F238E27FC236}">
                  <a16:creationId xmlns="" xmlns:a16="http://schemas.microsoft.com/office/drawing/2014/main" id="{A782D37F-E5E8-1E87-6A4D-F01642C5C1E5}"/>
                </a:ext>
              </a:extLst>
            </p:cNvPr>
            <p:cNvGrpSpPr/>
            <p:nvPr/>
          </p:nvGrpSpPr>
          <p:grpSpPr>
            <a:xfrm>
              <a:off x="0" y="6570000"/>
              <a:ext cx="12192000" cy="288000"/>
              <a:chOff x="0" y="6570000"/>
              <a:chExt cx="12192000" cy="288000"/>
            </a:xfrm>
          </p:grpSpPr>
          <p:sp>
            <p:nvSpPr>
              <p:cNvPr id="8" name="矩形 7">
                <a:extLst>
                  <a:ext uri="{FF2B5EF4-FFF2-40B4-BE49-F238E27FC236}">
                    <a16:creationId xmlns="" xmlns:a16="http://schemas.microsoft.com/office/drawing/2014/main" id="{408174DB-91D8-38F1-F7A0-DBF753C76905}"/>
                  </a:ext>
                </a:extLst>
              </p:cNvPr>
              <p:cNvSpPr/>
              <p:nvPr/>
            </p:nvSpPr>
            <p:spPr>
              <a:xfrm>
                <a:off x="0" y="6570000"/>
                <a:ext cx="12192000" cy="288000"/>
              </a:xfrm>
              <a:prstGeom prst="rect">
                <a:avLst/>
              </a:prstGeom>
              <a:solidFill>
                <a:schemeClr val="bg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sp>
            <p:nvSpPr>
              <p:cNvPr id="9" name="文本框 8">
                <a:extLst>
                  <a:ext uri="{FF2B5EF4-FFF2-40B4-BE49-F238E27FC236}">
                    <a16:creationId xmlns="" xmlns:a16="http://schemas.microsoft.com/office/drawing/2014/main" id="{FFCB9DD8-E669-A088-C9B4-4921D05D3DB7}"/>
                  </a:ext>
                </a:extLst>
              </p:cNvPr>
              <p:cNvSpPr txBox="1"/>
              <p:nvPr/>
            </p:nvSpPr>
            <p:spPr>
              <a:xfrm>
                <a:off x="336000" y="6598584"/>
                <a:ext cx="11520000" cy="230832"/>
              </a:xfrm>
              <a:prstGeom prst="rect">
                <a:avLst/>
              </a:prstGeom>
              <a:noFill/>
            </p:spPr>
            <p:txBody>
              <a:bodyPr wrap="square" rtlCol="0">
                <a:spAutoFit/>
              </a:bodyPr>
              <a:lstStyle/>
              <a:p>
                <a:pPr algn="ct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全国高校思想政治理论课教学指导委员会　 　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全国高校“马克思主义基本原理”教学创新中心（华中师范大学）监制</a:t>
                </a:r>
              </a:p>
            </p:txBody>
          </p:sp>
        </p:grpSp>
      </p:grpSp>
    </p:spTree>
    <p:extLst>
      <p:ext uri="{BB962C8B-B14F-4D97-AF65-F5344CB8AC3E}">
        <p14:creationId xmlns:p14="http://schemas.microsoft.com/office/powerpoint/2010/main" val="1425375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4593030" y="3490640"/>
            <a:ext cx="3005951" cy="769441"/>
          </a:xfrm>
          <a:prstGeom prst="rect">
            <a:avLst/>
          </a:prstGeom>
        </p:spPr>
        <p:txBody>
          <a:bodyPr wrap="none">
            <a:spAutoFit/>
          </a:bodyPr>
          <a:lstStyle/>
          <a:p>
            <a:pPr algn="ctr"/>
            <a:r>
              <a:rPr lang="zh-CN" altLang="en-US" sz="4400" b="1" dirty="0">
                <a:solidFill>
                  <a:schemeClr val="tx1">
                    <a:lumMod val="85000"/>
                    <a:lumOff val="15000"/>
                  </a:schemeClr>
                </a:solidFill>
                <a:latin typeface="华文中宋" panose="02010600040101010101" pitchFamily="2" charset="-122"/>
                <a:ea typeface="华文中宋" panose="02010600040101010101" pitchFamily="2" charset="-122"/>
              </a:rPr>
              <a:t>共产主义论</a:t>
            </a:r>
          </a:p>
        </p:txBody>
      </p:sp>
      <p:sp>
        <p:nvSpPr>
          <p:cNvPr id="3" name="矩形 2"/>
          <p:cNvSpPr/>
          <p:nvPr/>
        </p:nvSpPr>
        <p:spPr>
          <a:xfrm>
            <a:off x="5311170" y="2496522"/>
            <a:ext cx="1569661" cy="646331"/>
          </a:xfrm>
          <a:prstGeom prst="rect">
            <a:avLst/>
          </a:prstGeom>
        </p:spPr>
        <p:txBody>
          <a:bodyPr wrap="none">
            <a:spAutoFit/>
          </a:bodyPr>
          <a:lstStyle/>
          <a:p>
            <a:pPr algn="ctr"/>
            <a:r>
              <a:rPr lang="zh-CN" altLang="en-US" sz="3600" b="1">
                <a:solidFill>
                  <a:schemeClr val="tx1">
                    <a:lumMod val="85000"/>
                    <a:lumOff val="15000"/>
                  </a:schemeClr>
                </a:solidFill>
                <a:latin typeface="微软雅黑" panose="020B0503020204020204" pitchFamily="34" charset="-122"/>
                <a:ea typeface="微软雅黑" panose="020B0503020204020204" pitchFamily="34" charset="-122"/>
              </a:rPr>
              <a:t>专题八</a:t>
            </a:r>
          </a:p>
        </p:txBody>
      </p:sp>
      <p:cxnSp>
        <p:nvCxnSpPr>
          <p:cNvPr id="4" name="直接连接符 3"/>
          <p:cNvCxnSpPr/>
          <p:nvPr/>
        </p:nvCxnSpPr>
        <p:spPr>
          <a:xfrm>
            <a:off x="5128405" y="3316746"/>
            <a:ext cx="1935190" cy="0"/>
          </a:xfrm>
          <a:prstGeom prst="line">
            <a:avLst/>
          </a:prstGeom>
          <a:ln w="22225">
            <a:solidFill>
              <a:srgbClr val="E17751"/>
            </a:solidFill>
            <a:headEnd type="diamond"/>
            <a:tailEnd type="diamond"/>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wd">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6" presetClass="entr" presetSubtype="37" fill="hold" nodeType="withEffect">
                                  <p:stCondLst>
                                    <p:cond delay="250"/>
                                  </p:stCondLst>
                                  <p:childTnLst>
                                    <p:set>
                                      <p:cBhvr>
                                        <p:cTn id="9" dur="1" fill="hold">
                                          <p:stCondLst>
                                            <p:cond delay="0"/>
                                          </p:stCondLst>
                                        </p:cTn>
                                        <p:tgtEl>
                                          <p:spTgt spid="4"/>
                                        </p:tgtEl>
                                        <p:attrNameLst>
                                          <p:attrName>style.visibility</p:attrName>
                                        </p:attrNameLst>
                                      </p:cBhvr>
                                      <p:to>
                                        <p:strVal val="visible"/>
                                      </p:to>
                                    </p:set>
                                    <p:animEffect transition="in" filter="barn(outVertical)">
                                      <p:cBhvr>
                                        <p:cTn id="10" dur="250"/>
                                        <p:tgtEl>
                                          <p:spTgt spid="4"/>
                                        </p:tgtEl>
                                      </p:cBhvr>
                                    </p:animEffect>
                                  </p:childTnLst>
                                </p:cTn>
                              </p:par>
                              <p:par>
                                <p:cTn id="11" presetID="10" presetClass="entr" presetSubtype="0" fill="hold" grpId="0" nodeType="withEffect">
                                  <p:stCondLst>
                                    <p:cond delay="250"/>
                                  </p:stCondLst>
                                  <p:iterate type="wd">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3768725" y="2183130"/>
            <a:ext cx="7123430" cy="2372124"/>
          </a:xfrm>
          <a:prstGeom prst="rect">
            <a:avLst/>
          </a:prstGeom>
          <a:noFill/>
        </p:spPr>
        <p:txBody>
          <a:bodyPr wrap="square" rtlCol="0">
            <a:spAutoFit/>
          </a:bodyPr>
          <a:lstStyle/>
          <a:p>
            <a:pPr>
              <a:lnSpc>
                <a:spcPct val="200000"/>
              </a:lnSpc>
            </a:pPr>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第一讲  </a:t>
            </a:r>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sym typeface="+mn-ea"/>
              </a:rPr>
              <a:t>共产主义社会的基本特征</a:t>
            </a:r>
            <a:endParaRPr lang="en-US" altLang="zh-CN" sz="2600" b="1" dirty="0">
              <a:solidFill>
                <a:schemeClr val="tx1">
                  <a:lumMod val="85000"/>
                  <a:lumOff val="15000"/>
                </a:schemeClr>
              </a:solidFill>
              <a:latin typeface="华文中宋" panose="02010600040101010101" pitchFamily="2" charset="-122"/>
              <a:ea typeface="华文中宋" panose="02010600040101010101" pitchFamily="2" charset="-122"/>
            </a:endParaRPr>
          </a:p>
          <a:p>
            <a:pPr>
              <a:lnSpc>
                <a:spcPct val="200000"/>
              </a:lnSpc>
            </a:pPr>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第二讲  </a:t>
            </a:r>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sym typeface="+mn-ea"/>
              </a:rPr>
              <a:t>实现共产主义的历史必然性与长期性</a:t>
            </a:r>
            <a:endParaRPr lang="en-US" altLang="zh-CN" sz="2600" b="1" dirty="0">
              <a:solidFill>
                <a:schemeClr val="tx1">
                  <a:lumMod val="85000"/>
                  <a:lumOff val="15000"/>
                </a:schemeClr>
              </a:solidFill>
              <a:latin typeface="华文中宋" panose="02010600040101010101" pitchFamily="2" charset="-122"/>
              <a:ea typeface="华文中宋" panose="02010600040101010101" pitchFamily="2" charset="-122"/>
            </a:endParaRPr>
          </a:p>
          <a:p>
            <a:pPr>
              <a:lnSpc>
                <a:spcPct val="200000"/>
              </a:lnSpc>
            </a:pPr>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第三讲  </a:t>
            </a:r>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sym typeface="+mn-ea"/>
              </a:rPr>
              <a:t>坚定共产主义理想信念</a:t>
            </a:r>
            <a:endParaRPr lang="en-US" altLang="zh-CN" sz="26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3832631" y="1757035"/>
            <a:ext cx="6704740" cy="3293209"/>
          </a:xfrm>
          <a:prstGeom prst="rect">
            <a:avLst/>
          </a:prstGeom>
          <a:noFill/>
        </p:spPr>
        <p:txBody>
          <a:bodyPr wrap="square" rtlCol="0">
            <a:spAutoFit/>
          </a:bodyPr>
          <a:lstStyle>
            <a:defPPr>
              <a:defRPr lang="zh-CN"/>
            </a:defPPr>
            <a:lvl1pPr marL="342900" indent="-342900">
              <a:lnSpc>
                <a:spcPct val="150000"/>
              </a:lnSpc>
              <a:spcBef>
                <a:spcPts val="1200"/>
              </a:spcBef>
              <a:buClr>
                <a:srgbClr val="FB7C29"/>
              </a:buClr>
              <a:buSzPct val="80000"/>
              <a:buFont typeface="Wingdings" panose="05000000000000000000" pitchFamily="2" charset="2"/>
              <a:buChar char="u"/>
              <a:defRPr sz="2200" b="1">
                <a:solidFill>
                  <a:schemeClr val="tx1">
                    <a:lumMod val="85000"/>
                    <a:lumOff val="15000"/>
                  </a:schemeClr>
                </a:solidFill>
                <a:latin typeface="华文中宋" panose="02010600040101010101" pitchFamily="2" charset="-122"/>
                <a:ea typeface="华文中宋" panose="02010600040101010101" pitchFamily="2" charset="-122"/>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a:spcBef>
                <a:spcPts val="300"/>
              </a:spcBef>
              <a:buClr>
                <a:srgbClr val="E17751"/>
              </a:buClr>
            </a:pPr>
            <a:r>
              <a:rPr lang="zh-CN" altLang="en-US" dirty="0"/>
              <a:t>预见未来社会的方法论原则</a:t>
            </a:r>
          </a:p>
          <a:p>
            <a:pPr>
              <a:spcBef>
                <a:spcPts val="300"/>
              </a:spcBef>
              <a:buClr>
                <a:srgbClr val="E17751"/>
              </a:buClr>
            </a:pPr>
            <a:r>
              <a:rPr lang="zh-CN" altLang="en-US" dirty="0"/>
              <a:t>共产主义社会的基本特征</a:t>
            </a:r>
          </a:p>
          <a:p>
            <a:pPr>
              <a:spcBef>
                <a:spcPts val="300"/>
              </a:spcBef>
              <a:buClr>
                <a:srgbClr val="E17751"/>
              </a:buClr>
            </a:pPr>
            <a:r>
              <a:rPr lang="zh-CN" altLang="en-US" dirty="0" smtClean="0"/>
              <a:t>共产主义理想实现的必然性</a:t>
            </a:r>
            <a:endParaRPr lang="zh-CN" altLang="en-US" dirty="0"/>
          </a:p>
          <a:p>
            <a:pPr>
              <a:spcBef>
                <a:spcPts val="300"/>
              </a:spcBef>
              <a:buClr>
                <a:srgbClr val="E17751"/>
              </a:buClr>
            </a:pPr>
            <a:r>
              <a:rPr lang="zh-CN" altLang="en-US" dirty="0"/>
              <a:t>共产主义理想实现</a:t>
            </a:r>
            <a:r>
              <a:rPr lang="zh-CN" altLang="en-US" dirty="0" smtClean="0"/>
              <a:t>的</a:t>
            </a:r>
            <a:r>
              <a:rPr lang="zh-CN" altLang="en-US" dirty="0"/>
              <a:t>长期</a:t>
            </a:r>
            <a:r>
              <a:rPr lang="zh-CN" altLang="en-US" dirty="0" smtClean="0"/>
              <a:t>性</a:t>
            </a:r>
            <a:endParaRPr lang="zh-CN" altLang="en-US" dirty="0"/>
          </a:p>
          <a:p>
            <a:pPr>
              <a:spcBef>
                <a:spcPts val="300"/>
              </a:spcBef>
              <a:buClr>
                <a:srgbClr val="E17751"/>
              </a:buClr>
            </a:pPr>
            <a:r>
              <a:rPr lang="zh-CN" altLang="en-US" dirty="0" smtClean="0"/>
              <a:t>共产主义</a:t>
            </a:r>
            <a:r>
              <a:rPr lang="zh-CN" altLang="en-US" dirty="0"/>
              <a:t>远大理想与中国特色社会主义共同</a:t>
            </a:r>
            <a:r>
              <a:rPr lang="zh-CN" altLang="en-US" dirty="0" smtClean="0"/>
              <a:t>理想的关系</a:t>
            </a:r>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75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grpSp>
          <p:nvGrpSpPr>
            <p:cNvPr id="3" name="组合 2"/>
            <p:cNvGrpSpPr/>
            <p:nvPr/>
          </p:nvGrpSpPr>
          <p:grpSpPr>
            <a:xfrm>
              <a:off x="0" y="0"/>
              <a:ext cx="12192001" cy="6858000"/>
              <a:chOff x="0" y="0"/>
              <a:chExt cx="12192001" cy="6858000"/>
            </a:xfrm>
          </p:grpSpPr>
          <p:pic>
            <p:nvPicPr>
              <p:cNvPr id="5" name="图片 4"/>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l="4645" t="127" r="9415" b="37150"/>
              <a:stretch>
                <a:fillRect/>
              </a:stretch>
            </p:blipFill>
            <p:spPr>
              <a:xfrm>
                <a:off x="0" y="929617"/>
                <a:ext cx="12192001" cy="5928383"/>
              </a:xfrm>
              <a:prstGeom prst="rect">
                <a:avLst/>
              </a:prstGeom>
            </p:spPr>
          </p:pic>
          <p:sp>
            <p:nvSpPr>
              <p:cNvPr id="6" name="矩形 5"/>
              <p:cNvSpPr/>
              <p:nvPr/>
            </p:nvSpPr>
            <p:spPr>
              <a:xfrm>
                <a:off x="0" y="0"/>
                <a:ext cx="12192000" cy="929617"/>
              </a:xfrm>
              <a:prstGeom prst="rect">
                <a:avLst/>
              </a:prstGeom>
              <a:gradFill>
                <a:gsLst>
                  <a:gs pos="50000">
                    <a:srgbClr val="FCFCFC"/>
                  </a:gs>
                  <a:gs pos="25000">
                    <a:srgbClr val="F8F8F8"/>
                  </a:gs>
                  <a:gs pos="0">
                    <a:srgbClr val="EBEBEB"/>
                  </a:gs>
                  <a:gs pos="100000">
                    <a:srgbClr val="FFFFFF"/>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0" y="0"/>
              <a:ext cx="12192000" cy="6858000"/>
            </a:xfrm>
            <a:prstGeom prst="rect">
              <a:avLst/>
            </a:prstGeom>
            <a:gradFill>
              <a:gsLst>
                <a:gs pos="0">
                  <a:schemeClr val="bg1">
                    <a:alpha val="0"/>
                  </a:schemeClr>
                </a:gs>
                <a:gs pos="100000">
                  <a:srgbClr val="EAEAEA">
                    <a:alpha val="9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图文框 8"/>
          <p:cNvSpPr/>
          <p:nvPr/>
        </p:nvSpPr>
        <p:spPr>
          <a:xfrm>
            <a:off x="0" y="0"/>
            <a:ext cx="12192000" cy="6865196"/>
          </a:xfrm>
          <a:prstGeom prst="frame">
            <a:avLst>
              <a:gd name="adj1" fmla="val 4868"/>
            </a:avLst>
          </a:prstGeom>
          <a:gradFill>
            <a:gsLst>
              <a:gs pos="0">
                <a:srgbClr val="F0963D"/>
              </a:gs>
              <a:gs pos="100000">
                <a:srgbClr val="F08746">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2" name="矩形 11"/>
          <p:cNvSpPr/>
          <p:nvPr/>
        </p:nvSpPr>
        <p:spPr>
          <a:xfrm>
            <a:off x="1655829" y="937009"/>
            <a:ext cx="8880343" cy="2063706"/>
          </a:xfrm>
          <a:prstGeom prst="rect">
            <a:avLst/>
          </a:prstGeom>
        </p:spPr>
        <p:txBody>
          <a:bodyPr wrap="square">
            <a:spAutoFit/>
          </a:bodyPr>
          <a:lstStyle/>
          <a:p>
            <a:pPr indent="540000" algn="just">
              <a:lnSpc>
                <a:spcPct val="150000"/>
              </a:lnSpc>
              <a:spcBef>
                <a:spcPts val="600"/>
              </a:spcBef>
            </a:pPr>
            <a:r>
              <a:rPr lang="zh-CN" altLang="en-US" sz="2200" b="1" dirty="0">
                <a:latin typeface="华文中宋" panose="02010600040101010101" pitchFamily="2" charset="-122"/>
                <a:ea typeface="华文中宋" panose="02010600040101010101" pitchFamily="2" charset="-122"/>
              </a:rPr>
              <a:t>1894年1月3日，意大利人卡内帕给恩格斯写信，请求他为即将在日内瓦出版的《新纪元》周刊创刊号题词，而且要求尽量用简短的字句来表述未来的社会主义纪元的基本思想。恩格斯的回答就是他和马克思在《共产党宣言》中写的这段话：</a:t>
            </a:r>
          </a:p>
        </p:txBody>
      </p:sp>
      <p:sp>
        <p:nvSpPr>
          <p:cNvPr id="10" name="对角圆角矩形 6">
            <a:extLst>
              <a:ext uri="{FF2B5EF4-FFF2-40B4-BE49-F238E27FC236}">
                <a16:creationId xmlns="" xmlns:a16="http://schemas.microsoft.com/office/drawing/2014/main" id="{82EF83BA-5BA6-4C81-8833-79A0E5EDE026}"/>
              </a:ext>
            </a:extLst>
          </p:cNvPr>
          <p:cNvSpPr/>
          <p:nvPr/>
        </p:nvSpPr>
        <p:spPr bwMode="auto">
          <a:xfrm>
            <a:off x="1965159" y="3170180"/>
            <a:ext cx="8261684" cy="2629041"/>
          </a:xfrm>
          <a:prstGeom prst="cube">
            <a:avLst>
              <a:gd name="adj" fmla="val 1899"/>
            </a:avLst>
          </a:prstGeom>
          <a:gradFill>
            <a:gsLst>
              <a:gs pos="0">
                <a:schemeClr val="bg1"/>
              </a:gs>
              <a:gs pos="100000">
                <a:schemeClr val="bg1">
                  <a:alpha val="0"/>
                </a:schemeClr>
              </a:gs>
            </a:gsLst>
            <a:lin ang="5400000" scaled="0"/>
          </a:gradFill>
          <a:ln w="12700">
            <a:gradFill>
              <a:gsLst>
                <a:gs pos="0">
                  <a:schemeClr val="bg1">
                    <a:lumMod val="85000"/>
                  </a:schemeClr>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a:off x="2386056" y="3436463"/>
            <a:ext cx="7419888" cy="1798634"/>
          </a:xfrm>
          <a:prstGeom prst="rect">
            <a:avLst/>
          </a:prstGeom>
        </p:spPr>
        <p:txBody>
          <a:bodyPr wrap="square">
            <a:spAutoFit/>
          </a:bodyPr>
          <a:lstStyle/>
          <a:p>
            <a:pPr indent="540000"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“代替那存在着阶级和阶级对立的资产阶级旧社会的，将是这样一个联合体，在那里，每个人的自由发展是一切人的自由发展的条件。”</a:t>
            </a:r>
          </a:p>
          <a:p>
            <a:pPr indent="575945" algn="r">
              <a:lnSpc>
                <a:spcPct val="130000"/>
              </a:lnSpc>
              <a:spcBef>
                <a:spcPts val="600"/>
              </a:spcBef>
            </a:pP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——马克思、恩格斯：《共产党宣言》</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3182382" y="3645181"/>
            <a:ext cx="5827237" cy="707886"/>
          </a:xfrm>
          <a:prstGeom prst="rect">
            <a:avLst/>
          </a:prstGeom>
        </p:spPr>
        <p:txBody>
          <a:bodyPr wrap="none">
            <a:spAutoFit/>
          </a:bodyPr>
          <a:lstStyle/>
          <a:p>
            <a:pPr algn="ctr"/>
            <a:r>
              <a:rPr lang="zh-CN" altLang="en-US" sz="4000" b="1" dirty="0">
                <a:solidFill>
                  <a:schemeClr val="tx1">
                    <a:lumMod val="95000"/>
                    <a:lumOff val="5000"/>
                  </a:schemeClr>
                </a:solidFill>
                <a:latin typeface="华文中宋" panose="02010600040101010101" pitchFamily="2" charset="-122"/>
                <a:ea typeface="华文中宋" panose="02010600040101010101" pitchFamily="2" charset="-122"/>
              </a:rPr>
              <a:t>共产主义社会的基本特征</a:t>
            </a:r>
          </a:p>
        </p:txBody>
      </p:sp>
      <p:sp>
        <p:nvSpPr>
          <p:cNvPr id="4" name="矩形 3"/>
          <p:cNvSpPr/>
          <p:nvPr/>
        </p:nvSpPr>
        <p:spPr>
          <a:xfrm>
            <a:off x="5388114" y="2653675"/>
            <a:ext cx="1415773" cy="584775"/>
          </a:xfrm>
          <a:prstGeom prst="rect">
            <a:avLst/>
          </a:prstGeom>
        </p:spPr>
        <p:txBody>
          <a:bodyPr wrap="none">
            <a:spAutoFit/>
          </a:bodyPr>
          <a:lstStyle/>
          <a:p>
            <a:pPr algn="ctr"/>
            <a:r>
              <a:rPr lang="zh-CN" altLang="en-US" sz="3200" b="1" dirty="0">
                <a:solidFill>
                  <a:schemeClr val="tx1">
                    <a:lumMod val="95000"/>
                    <a:lumOff val="5000"/>
                  </a:schemeClr>
                </a:solidFill>
                <a:latin typeface="微软雅黑" panose="020B0503020204020204" pitchFamily="34" charset="-122"/>
                <a:ea typeface="微软雅黑" panose="020B0503020204020204" pitchFamily="34" charset="-122"/>
              </a:rPr>
              <a:t>第一讲</a:t>
            </a:r>
          </a:p>
        </p:txBody>
      </p:sp>
      <p:cxnSp>
        <p:nvCxnSpPr>
          <p:cNvPr id="6" name="直接连接符 5"/>
          <p:cNvCxnSpPr/>
          <p:nvPr/>
        </p:nvCxnSpPr>
        <p:spPr>
          <a:xfrm>
            <a:off x="5128405" y="3441816"/>
            <a:ext cx="1935190" cy="0"/>
          </a:xfrm>
          <a:prstGeom prst="line">
            <a:avLst/>
          </a:prstGeom>
          <a:ln w="22225">
            <a:solidFill>
              <a:srgbClr val="E17751"/>
            </a:solidFill>
            <a:headEnd type="diamond"/>
            <a:tailEnd type="diamond"/>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par>
                                <p:cTn id="8" presetID="10" presetClass="entr" presetSubtype="0" fill="hold" grpId="0" nodeType="withEffect">
                                  <p:stCondLst>
                                    <p:cond delay="0"/>
                                  </p:stCondLst>
                                  <p:iterate type="wd">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50"/>
                            </p:stCondLst>
                            <p:childTnLst>
                              <p:par>
                                <p:cTn id="12" presetID="10" presetClass="entr" presetSubtype="0" fill="hold" grpId="0" nodeType="afterEffect">
                                  <p:stCondLst>
                                    <p:cond delay="0"/>
                                  </p:stCondLst>
                                  <p:iterate type="wd">
                                    <p:tmPct val="10000"/>
                                  </p:iterate>
                                  <p:childTnLst>
                                    <p:set>
                                      <p:cBhvr>
                                        <p:cTn id="13" dur="1" fill="hold">
                                          <p:stCondLst>
                                            <p:cond delay="0"/>
                                          </p:stCondLst>
                                        </p:cTn>
                                        <p:tgtEl>
                                          <p:spTgt spid="3"/>
                                        </p:tgtEl>
                                        <p:attrNameLst>
                                          <p:attrName>style.visibility</p:attrName>
                                        </p:attrNameLst>
                                      </p:cBhvr>
                                      <p:to>
                                        <p:strVal val="visible"/>
                                      </p:to>
                                    </p:set>
                                    <p:animEffect transition="in" filter="fade">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a:extLst>
              <a:ext uri="{FF2B5EF4-FFF2-40B4-BE49-F238E27FC236}">
                <a16:creationId xmlns="" xmlns:a16="http://schemas.microsoft.com/office/drawing/2014/main" id="{37AB833A-3D1A-FD69-9833-0C5E9E376083}"/>
              </a:ext>
            </a:extLst>
          </p:cNvPr>
          <p:cNvSpPr txBox="1"/>
          <p:nvPr/>
        </p:nvSpPr>
        <p:spPr>
          <a:xfrm>
            <a:off x="3312198" y="2313531"/>
            <a:ext cx="5400000" cy="492443"/>
          </a:xfrm>
          <a:prstGeom prst="rect">
            <a:avLst/>
          </a:prstGeom>
          <a:noFill/>
        </p:spPr>
        <p:txBody>
          <a:bodyPr wrap="square" rtlCol="0">
            <a:spAutoFit/>
          </a:bodyPr>
          <a:lstStyle/>
          <a:p>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charset="-122"/>
              </a:rPr>
              <a:t>一、</a:t>
            </a:r>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pitchFamily="34" charset="-122"/>
              </a:rPr>
              <a:t>何谓共产主义？</a:t>
            </a:r>
            <a:endParaRPr lang="en-US" altLang="zh-CN" sz="26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pitchFamily="34" charset="-122"/>
            </a:endParaRPr>
          </a:p>
        </p:txBody>
      </p:sp>
      <p:cxnSp>
        <p:nvCxnSpPr>
          <p:cNvPr id="7" name="直接连接符 6">
            <a:extLst>
              <a:ext uri="{FF2B5EF4-FFF2-40B4-BE49-F238E27FC236}">
                <a16:creationId xmlns="" xmlns:a16="http://schemas.microsoft.com/office/drawing/2014/main" id="{59E028A8-4B77-FDF0-8B23-ADBDD08D0547}"/>
              </a:ext>
            </a:extLst>
          </p:cNvPr>
          <p:cNvCxnSpPr/>
          <p:nvPr/>
        </p:nvCxnSpPr>
        <p:spPr>
          <a:xfrm>
            <a:off x="3303481" y="2966450"/>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 name="直接连接符 7">
            <a:extLst>
              <a:ext uri="{FF2B5EF4-FFF2-40B4-BE49-F238E27FC236}">
                <a16:creationId xmlns="" xmlns:a16="http://schemas.microsoft.com/office/drawing/2014/main" id="{66DCD11B-DA2B-D400-1951-BF908B818BC1}"/>
              </a:ext>
            </a:extLst>
          </p:cNvPr>
          <p:cNvCxnSpPr/>
          <p:nvPr/>
        </p:nvCxnSpPr>
        <p:spPr>
          <a:xfrm>
            <a:off x="3303481" y="3779845"/>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 xmlns:a16="http://schemas.microsoft.com/office/drawing/2014/main" id="{C5EF6E00-34BA-F088-1854-C47F2D02F2B0}"/>
              </a:ext>
            </a:extLst>
          </p:cNvPr>
          <p:cNvCxnSpPr/>
          <p:nvPr/>
        </p:nvCxnSpPr>
        <p:spPr>
          <a:xfrm>
            <a:off x="3303481" y="4593240"/>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sp>
        <p:nvSpPr>
          <p:cNvPr id="10" name="矩形 9">
            <a:extLst>
              <a:ext uri="{FF2B5EF4-FFF2-40B4-BE49-F238E27FC236}">
                <a16:creationId xmlns="" xmlns:a16="http://schemas.microsoft.com/office/drawing/2014/main" id="{2D59FF4C-8FEB-DB02-6F2C-50862B1A9A15}"/>
              </a:ext>
            </a:extLst>
          </p:cNvPr>
          <p:cNvSpPr/>
          <p:nvPr/>
        </p:nvSpPr>
        <p:spPr>
          <a:xfrm>
            <a:off x="3312199" y="3126926"/>
            <a:ext cx="6884112" cy="492443"/>
          </a:xfrm>
          <a:prstGeom prst="rect">
            <a:avLst/>
          </a:prstGeom>
          <a:noFill/>
        </p:spPr>
        <p:txBody>
          <a:bodyPr wrap="square" rtlCol="0">
            <a:spAutoFit/>
          </a:bodyPr>
          <a:lstStyle/>
          <a:p>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二、如何科学预见未来社会？</a:t>
            </a:r>
            <a:endParaRPr lang="en-US" altLang="zh-CN" sz="26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11" name="矩形 10">
            <a:extLst>
              <a:ext uri="{FF2B5EF4-FFF2-40B4-BE49-F238E27FC236}">
                <a16:creationId xmlns="" xmlns:a16="http://schemas.microsoft.com/office/drawing/2014/main" id="{085D3D48-6513-1210-CEF2-F28C3200E507}"/>
              </a:ext>
            </a:extLst>
          </p:cNvPr>
          <p:cNvSpPr/>
          <p:nvPr/>
        </p:nvSpPr>
        <p:spPr>
          <a:xfrm>
            <a:off x="3312199" y="3940321"/>
            <a:ext cx="5905942" cy="492443"/>
          </a:xfrm>
          <a:prstGeom prst="rect">
            <a:avLst/>
          </a:prstGeom>
          <a:noFill/>
        </p:spPr>
        <p:txBody>
          <a:bodyPr wrap="square" rtlCol="0">
            <a:spAutoFit/>
          </a:bodyPr>
          <a:lstStyle/>
          <a:p>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三、共产主义社会何以引人向往？</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wd">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500"/>
                                  </p:stCondLst>
                                  <p:iterate type="wd">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250"/>
                                        <p:tgtEl>
                                          <p:spTgt spid="7"/>
                                        </p:tgtEl>
                                      </p:cBhvr>
                                    </p:animEffect>
                                  </p:childTnLst>
                                </p:cTn>
                              </p:par>
                            </p:childTnLst>
                          </p:cTn>
                        </p:par>
                        <p:par>
                          <p:cTn id="11" fill="hold">
                            <p:stCondLst>
                              <p:cond delay="750"/>
                            </p:stCondLst>
                            <p:childTnLst>
                              <p:par>
                                <p:cTn id="12" presetID="10" presetClass="entr" presetSubtype="0" fill="hold" grpId="0" nodeType="afterEffect">
                                  <p:stCondLst>
                                    <p:cond delay="0"/>
                                  </p:stCondLst>
                                  <p:iterate type="wd">
                                    <p:tmPct val="10000"/>
                                  </p:iterate>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par>
                                <p:cTn id="15" presetID="10" presetClass="entr" presetSubtype="0" fill="hold" nodeType="withEffect">
                                  <p:stCondLst>
                                    <p:cond delay="500"/>
                                  </p:stCondLst>
                                  <p:iterate type="wd">
                                    <p:tmPct val="10000"/>
                                  </p:iterate>
                                  <p:childTnLst>
                                    <p:set>
                                      <p:cBhvr>
                                        <p:cTn id="16" dur="1" fill="hold">
                                          <p:stCondLst>
                                            <p:cond delay="0"/>
                                          </p:stCondLst>
                                        </p:cTn>
                                        <p:tgtEl>
                                          <p:spTgt spid="8"/>
                                        </p:tgtEl>
                                        <p:attrNameLst>
                                          <p:attrName>style.visibility</p:attrName>
                                        </p:attrNameLst>
                                      </p:cBhvr>
                                      <p:to>
                                        <p:strVal val="visible"/>
                                      </p:to>
                                    </p:set>
                                    <p:animEffect transition="in" filter="fade">
                                      <p:cBhvr>
                                        <p:cTn id="17" dur="250"/>
                                        <p:tgtEl>
                                          <p:spTgt spid="8"/>
                                        </p:tgtEl>
                                      </p:cBhvr>
                                    </p:animEffect>
                                  </p:childTnLst>
                                </p:cTn>
                              </p:par>
                            </p:childTnLst>
                          </p:cTn>
                        </p:par>
                        <p:par>
                          <p:cTn id="18" fill="hold">
                            <p:stCondLst>
                              <p:cond delay="1600"/>
                            </p:stCondLst>
                            <p:childTnLst>
                              <p:par>
                                <p:cTn id="19" presetID="10" presetClass="entr" presetSubtype="0" fill="hold" grpId="0" nodeType="afterEffect">
                                  <p:stCondLst>
                                    <p:cond delay="0"/>
                                  </p:stCondLst>
                                  <p:iterate type="wd">
                                    <p:tmPct val="10000"/>
                                  </p:iterate>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par>
                                <p:cTn id="22" presetID="10" presetClass="entr" presetSubtype="0" fill="hold" nodeType="withEffect">
                                  <p:stCondLst>
                                    <p:cond delay="500"/>
                                  </p:stCondLst>
                                  <p:iterate type="wd">
                                    <p:tmPct val="10000"/>
                                  </p:iterate>
                                  <p:childTnLst>
                                    <p:set>
                                      <p:cBhvr>
                                        <p:cTn id="23" dur="1" fill="hold">
                                          <p:stCondLst>
                                            <p:cond delay="0"/>
                                          </p:stCondLst>
                                        </p:cTn>
                                        <p:tgtEl>
                                          <p:spTgt spid="9"/>
                                        </p:tgtEl>
                                        <p:attrNameLst>
                                          <p:attrName>style.visibility</p:attrName>
                                        </p:attrNameLst>
                                      </p:cBhvr>
                                      <p:to>
                                        <p:strVal val="visible"/>
                                      </p:to>
                                    </p:set>
                                    <p:animEffect transition="in" filter="fade">
                                      <p:cBhvr>
                                        <p:cTn id="24" dur="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圆角矩形 3"/>
          <p:cNvSpPr/>
          <p:nvPr/>
        </p:nvSpPr>
        <p:spPr>
          <a:xfrm>
            <a:off x="886460" y="1816960"/>
            <a:ext cx="10388600" cy="3330145"/>
          </a:xfrm>
          <a:prstGeom prst="roundRect">
            <a:avLst>
              <a:gd name="adj" fmla="val 2174"/>
            </a:avLst>
          </a:prstGeom>
          <a:gradFill>
            <a:gsLst>
              <a:gs pos="60000">
                <a:schemeClr val="bg1"/>
              </a:gs>
              <a:gs pos="100000">
                <a:schemeClr val="bg1"/>
              </a:gs>
            </a:gsLst>
            <a:lin ang="2700000" scaled="0"/>
          </a:gradFill>
          <a:ln w="12700">
            <a:solidFill>
              <a:srgbClr val="E17751">
                <a:alpha val="30000"/>
              </a:srgbClr>
            </a:solidFill>
          </a:ln>
          <a:effectLst>
            <a:outerShdw blurRad="63500" dist="139700" dir="2700000" algn="tl" rotWithShape="0">
              <a:srgbClr val="E17751">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1" name="图片 30"/>
          <p:cNvPicPr>
            <a:picLocks noChangeAspect="1"/>
          </p:cNvPicPr>
          <p:nvPr/>
        </p:nvPicPr>
        <p:blipFill rotWithShape="1">
          <a:blip r:embed="rId3"/>
          <a:srcRect t="58426" b="-1"/>
          <a:stretch>
            <a:fillRect/>
          </a:stretch>
        </p:blipFill>
        <p:spPr>
          <a:xfrm>
            <a:off x="0" y="4338764"/>
            <a:ext cx="12192000" cy="2442932"/>
          </a:xfrm>
          <a:prstGeom prst="rect">
            <a:avLst/>
          </a:prstGeom>
          <a:effectLst>
            <a:outerShdw blurRad="152400" dist="38100" dir="16200000" rotWithShape="0">
              <a:prstClr val="black">
                <a:alpha val="18000"/>
              </a:prstClr>
            </a:outerShdw>
          </a:effectLst>
        </p:spPr>
      </p:pic>
      <p:pic>
        <p:nvPicPr>
          <p:cNvPr id="7" name="图片 6"/>
          <p:cNvPicPr>
            <a:picLocks noChangeAspect="1"/>
          </p:cNvPicPr>
          <p:nvPr/>
        </p:nvPicPr>
        <p:blipFill rotWithShape="1">
          <a:blip r:embed="rId3"/>
          <a:srcRect t="64378"/>
          <a:stretch>
            <a:fillRect/>
          </a:stretch>
        </p:blipFill>
        <p:spPr>
          <a:xfrm>
            <a:off x="0" y="4615544"/>
            <a:ext cx="12192000" cy="2242456"/>
          </a:xfrm>
          <a:prstGeom prst="rect">
            <a:avLst/>
          </a:prstGeom>
          <a:effectLst>
            <a:outerShdw blurRad="152400" dist="38100" dir="16200000" rotWithShape="0">
              <a:prstClr val="black">
                <a:alpha val="18000"/>
              </a:prstClr>
            </a:outerShdw>
          </a:effectLst>
        </p:spPr>
      </p:pic>
      <p:grpSp>
        <p:nvGrpSpPr>
          <p:cNvPr id="4" name="组合 3"/>
          <p:cNvGrpSpPr/>
          <p:nvPr/>
        </p:nvGrpSpPr>
        <p:grpSpPr>
          <a:xfrm>
            <a:off x="1397581" y="2017813"/>
            <a:ext cx="2181600" cy="3345750"/>
            <a:chOff x="922255" y="2016204"/>
            <a:chExt cx="2181600" cy="3345750"/>
          </a:xfrm>
          <a:effectLst>
            <a:outerShdw blurRad="76200" dir="18900000" sy="23000" kx="-1200000" algn="bl" rotWithShape="0">
              <a:prstClr val="black">
                <a:alpha val="20000"/>
              </a:prstClr>
            </a:outerShdw>
          </a:effectLst>
        </p:grpSpPr>
        <p:sp>
          <p:nvSpPr>
            <p:cNvPr id="9" name="矩形 8"/>
            <p:cNvSpPr/>
            <p:nvPr/>
          </p:nvSpPr>
          <p:spPr>
            <a:xfrm flipH="1">
              <a:off x="943850" y="4011781"/>
              <a:ext cx="2160000" cy="1350173"/>
            </a:xfrm>
            <a:prstGeom prst="rect">
              <a:avLst/>
            </a:prstGeom>
            <a:solidFill>
              <a:srgbClr val="FEFCFA"/>
            </a:solidFill>
            <a:ln w="19050">
              <a:gradFill>
                <a:gsLst>
                  <a:gs pos="0">
                    <a:srgbClr val="E37A17"/>
                  </a:gs>
                  <a:gs pos="32743">
                    <a:srgbClr val="E55003">
                      <a:alpha val="0"/>
                      <a:lumMod val="0"/>
                      <a:lumOff val="100000"/>
                    </a:srgbClr>
                  </a:gs>
                  <a:gs pos="70000">
                    <a:srgbClr val="E55003">
                      <a:alpha val="0"/>
                      <a:lumMod val="0"/>
                      <a:lumOff val="100000"/>
                    </a:srgbClr>
                  </a:gs>
                  <a:gs pos="100000">
                    <a:srgbClr val="E37A17"/>
                  </a:gs>
                </a:gsLst>
                <a:lin ang="3000000" scaled="0"/>
              </a:gradFill>
            </a:ln>
            <a:effectLst>
              <a:outerShdw blurRad="63500" dist="139700" dir="2700000" algn="tl" rotWithShape="0">
                <a:schemeClr val="accent2">
                  <a:lumMod val="75000"/>
                  <a:alpha val="15000"/>
                </a:schemeClr>
              </a:outerShdw>
              <a:reflection blurRad="6350" stA="31000" endPos="69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922255" y="4415067"/>
              <a:ext cx="2181600" cy="570865"/>
            </a:xfrm>
            <a:prstGeom prst="rect">
              <a:avLst/>
            </a:prstGeom>
          </p:spPr>
          <p:txBody>
            <a:bodyPr wrap="square">
              <a:spAutoFit/>
            </a:bodyPr>
            <a:lstStyle/>
            <a:p>
              <a:pPr algn="ctr">
                <a:lnSpc>
                  <a:spcPct val="130000"/>
                </a:lnSpc>
              </a:pPr>
              <a:r>
                <a:rPr lang="zh-CN" altLang="en-US" sz="2400" dirty="0">
                  <a:solidFill>
                    <a:schemeClr val="tx1">
                      <a:lumMod val="85000"/>
                      <a:lumOff val="15000"/>
                    </a:schemeClr>
                  </a:solidFill>
                  <a:latin typeface="方正粗雅宋_GBK" panose="02000000000000000000" pitchFamily="2" charset="-122"/>
                  <a:ea typeface="方正粗雅宋_GBK" panose="02000000000000000000" pitchFamily="2" charset="-122"/>
                  <a:sym typeface="+mn-ea"/>
                </a:rPr>
                <a:t>共产主义理论</a:t>
              </a:r>
              <a:endParaRPr lang="zh-CN" altLang="en-US" sz="2400" dirty="0">
                <a:solidFill>
                  <a:schemeClr val="tx1">
                    <a:lumMod val="85000"/>
                    <a:lumOff val="15000"/>
                  </a:schemeClr>
                </a:solidFill>
                <a:latin typeface="方正粗雅宋_GBK" panose="02000000000000000000" pitchFamily="2" charset="-122"/>
                <a:ea typeface="方正粗雅宋_GBK" panose="02000000000000000000" pitchFamily="2" charset="-122"/>
              </a:endParaRPr>
            </a:p>
          </p:txBody>
        </p:sp>
        <p:sp>
          <p:nvSpPr>
            <p:cNvPr id="14" name="矩形 13"/>
            <p:cNvSpPr/>
            <p:nvPr/>
          </p:nvSpPr>
          <p:spPr>
            <a:xfrm>
              <a:off x="1347650" y="2016204"/>
              <a:ext cx="800219" cy="2825963"/>
            </a:xfrm>
            <a:prstGeom prst="rect">
              <a:avLst/>
            </a:prstGeom>
          </p:spPr>
          <p:txBody>
            <a:bodyPr vert="eaVert" wrap="square">
              <a:normAutofit/>
            </a:bodyPr>
            <a:lstStyle/>
            <a:p>
              <a:pPr algn="ctr"/>
              <a:r>
                <a:rPr lang="zh-CN" altLang="en-US" sz="3600" b="1" dirty="0">
                  <a:solidFill>
                    <a:srgbClr val="E37A17"/>
                  </a:solidFill>
                  <a:latin typeface="华文新魏" panose="02010800040101010101" pitchFamily="2" charset="-122"/>
                  <a:ea typeface="华文新魏" panose="02010800040101010101" pitchFamily="2" charset="-122"/>
                </a:rPr>
                <a:t>思想体系</a:t>
              </a:r>
            </a:p>
          </p:txBody>
        </p:sp>
      </p:grpSp>
      <p:grpSp>
        <p:nvGrpSpPr>
          <p:cNvPr id="2" name="组合 1"/>
          <p:cNvGrpSpPr/>
          <p:nvPr/>
        </p:nvGrpSpPr>
        <p:grpSpPr>
          <a:xfrm>
            <a:off x="5005200" y="2016204"/>
            <a:ext cx="2181600" cy="3347359"/>
            <a:chOff x="5057346" y="2016204"/>
            <a:chExt cx="2181600" cy="3347359"/>
          </a:xfrm>
          <a:effectLst>
            <a:outerShdw blurRad="76200" dir="18900000" sy="23000" kx="-1200000" algn="bl" rotWithShape="0">
              <a:prstClr val="black">
                <a:alpha val="20000"/>
              </a:prstClr>
            </a:outerShdw>
          </a:effectLst>
        </p:grpSpPr>
        <p:sp>
          <p:nvSpPr>
            <p:cNvPr id="3" name="矩形 2"/>
            <p:cNvSpPr/>
            <p:nvPr/>
          </p:nvSpPr>
          <p:spPr>
            <a:xfrm flipH="1">
              <a:off x="5078941" y="4013390"/>
              <a:ext cx="2160000" cy="1350173"/>
            </a:xfrm>
            <a:prstGeom prst="rect">
              <a:avLst/>
            </a:prstGeom>
            <a:solidFill>
              <a:srgbClr val="FEFCFA"/>
            </a:solidFill>
            <a:ln w="19050">
              <a:gradFill>
                <a:gsLst>
                  <a:gs pos="0">
                    <a:srgbClr val="E55003"/>
                  </a:gs>
                  <a:gs pos="32743">
                    <a:srgbClr val="E55003">
                      <a:alpha val="0"/>
                      <a:lumMod val="0"/>
                      <a:lumOff val="100000"/>
                    </a:srgbClr>
                  </a:gs>
                  <a:gs pos="70000">
                    <a:srgbClr val="E55003">
                      <a:alpha val="0"/>
                      <a:lumMod val="0"/>
                      <a:lumOff val="100000"/>
                    </a:srgbClr>
                  </a:gs>
                  <a:gs pos="100000">
                    <a:srgbClr val="E55003"/>
                  </a:gs>
                </a:gsLst>
                <a:lin ang="3000000" scaled="0"/>
              </a:gradFill>
            </a:ln>
            <a:effectLst>
              <a:outerShdw blurRad="63500" dist="139700" dir="2700000" algn="tl" rotWithShape="0">
                <a:schemeClr val="accent2">
                  <a:lumMod val="75000"/>
                  <a:alpha val="15000"/>
                </a:schemeClr>
              </a:outerShdw>
              <a:reflection blurRad="6350" stA="31000" endPos="69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矩形 11"/>
            <p:cNvSpPr/>
            <p:nvPr/>
          </p:nvSpPr>
          <p:spPr>
            <a:xfrm>
              <a:off x="5057346" y="4416972"/>
              <a:ext cx="2181600" cy="527132"/>
            </a:xfrm>
            <a:prstGeom prst="rect">
              <a:avLst/>
            </a:prstGeom>
          </p:spPr>
          <p:txBody>
            <a:bodyPr wrap="square">
              <a:spAutoFit/>
            </a:bodyPr>
            <a:lstStyle/>
            <a:p>
              <a:pPr algn="ctr">
                <a:lnSpc>
                  <a:spcPct val="130000"/>
                </a:lnSpc>
              </a:pPr>
              <a:r>
                <a:rPr lang="zh-CN" altLang="en-US" sz="2400" dirty="0">
                  <a:solidFill>
                    <a:schemeClr val="tx1">
                      <a:lumMod val="85000"/>
                      <a:lumOff val="15000"/>
                    </a:schemeClr>
                  </a:solidFill>
                  <a:latin typeface="方正粗雅宋_GBK" panose="02000000000000000000" pitchFamily="2" charset="-122"/>
                  <a:ea typeface="方正粗雅宋_GBK" panose="02000000000000000000" pitchFamily="2" charset="-122"/>
                </a:rPr>
                <a:t>共产主义运动</a:t>
              </a:r>
              <a:endParaRPr lang="en-US" altLang="zh-CN" sz="2400" dirty="0">
                <a:solidFill>
                  <a:schemeClr val="tx1">
                    <a:lumMod val="85000"/>
                    <a:lumOff val="15000"/>
                  </a:schemeClr>
                </a:solidFill>
                <a:latin typeface="方正粗雅宋_GBK" panose="02000000000000000000" pitchFamily="2" charset="-122"/>
                <a:ea typeface="方正粗雅宋_GBK" panose="02000000000000000000" pitchFamily="2" charset="-122"/>
              </a:endParaRPr>
            </a:p>
          </p:txBody>
        </p:sp>
        <p:sp>
          <p:nvSpPr>
            <p:cNvPr id="15" name="矩形 14"/>
            <p:cNvSpPr/>
            <p:nvPr/>
          </p:nvSpPr>
          <p:spPr>
            <a:xfrm>
              <a:off x="5606541" y="2016204"/>
              <a:ext cx="738664" cy="2825963"/>
            </a:xfrm>
            <a:prstGeom prst="rect">
              <a:avLst/>
            </a:prstGeom>
            <a:effectLst/>
          </p:spPr>
          <p:txBody>
            <a:bodyPr vert="eaVert" wrap="square">
              <a:normAutofit/>
            </a:bodyPr>
            <a:lstStyle/>
            <a:p>
              <a:pPr algn="ctr"/>
              <a:r>
                <a:rPr lang="zh-CN" altLang="en-US" sz="3600" b="1" dirty="0">
                  <a:solidFill>
                    <a:srgbClr val="E55003"/>
                  </a:solidFill>
                  <a:latin typeface="华文新魏" panose="02010800040101010101" pitchFamily="2" charset="-122"/>
                  <a:ea typeface="华文新魏" panose="02010800040101010101" pitchFamily="2" charset="-122"/>
                </a:rPr>
                <a:t>社会运动</a:t>
              </a:r>
            </a:p>
          </p:txBody>
        </p:sp>
      </p:grpSp>
      <p:grpSp>
        <p:nvGrpSpPr>
          <p:cNvPr id="5" name="组合 4"/>
          <p:cNvGrpSpPr/>
          <p:nvPr/>
        </p:nvGrpSpPr>
        <p:grpSpPr>
          <a:xfrm>
            <a:off x="8582339" y="2018108"/>
            <a:ext cx="2190485" cy="3345455"/>
            <a:chOff x="8705276" y="2016204"/>
            <a:chExt cx="2190485" cy="3345455"/>
          </a:xfrm>
          <a:effectLst>
            <a:outerShdw blurRad="76200" dir="18900000" sy="23000" kx="-1200000" algn="bl" rotWithShape="0">
              <a:prstClr val="black">
                <a:alpha val="20000"/>
              </a:prstClr>
            </a:outerShdw>
          </a:effectLst>
        </p:grpSpPr>
        <p:sp>
          <p:nvSpPr>
            <p:cNvPr id="6" name="矩形 5"/>
            <p:cNvSpPr/>
            <p:nvPr/>
          </p:nvSpPr>
          <p:spPr>
            <a:xfrm flipH="1">
              <a:off x="8735761" y="4011485"/>
              <a:ext cx="2160000" cy="1350174"/>
            </a:xfrm>
            <a:prstGeom prst="rect">
              <a:avLst/>
            </a:prstGeom>
            <a:solidFill>
              <a:srgbClr val="FEFCFA"/>
            </a:solidFill>
            <a:ln w="19050">
              <a:gradFill>
                <a:gsLst>
                  <a:gs pos="0">
                    <a:srgbClr val="8C8550"/>
                  </a:gs>
                  <a:gs pos="50000">
                    <a:srgbClr val="E55003">
                      <a:alpha val="0"/>
                      <a:lumMod val="0"/>
                      <a:lumOff val="100000"/>
                    </a:srgbClr>
                  </a:gs>
                  <a:gs pos="70000">
                    <a:srgbClr val="E55003">
                      <a:alpha val="0"/>
                      <a:lumMod val="0"/>
                      <a:lumOff val="100000"/>
                    </a:srgbClr>
                  </a:gs>
                  <a:gs pos="100000">
                    <a:srgbClr val="8C8550"/>
                  </a:gs>
                </a:gsLst>
                <a:lin ang="1800000" scaled="0"/>
              </a:gradFill>
            </a:ln>
            <a:effectLst>
              <a:outerShdw blurRad="63500" dist="139700" dir="2700000" algn="tl" rotWithShape="0">
                <a:srgbClr val="3660AC">
                  <a:alpha val="15000"/>
                </a:srgbClr>
              </a:outerShdw>
              <a:reflection blurRad="6350" stA="31000" endPos="69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8705276" y="4416972"/>
              <a:ext cx="2181600" cy="527132"/>
            </a:xfrm>
            <a:prstGeom prst="rect">
              <a:avLst/>
            </a:prstGeom>
          </p:spPr>
          <p:txBody>
            <a:bodyPr wrap="square">
              <a:spAutoFit/>
            </a:bodyPr>
            <a:lstStyle/>
            <a:p>
              <a:pPr algn="ctr">
                <a:lnSpc>
                  <a:spcPct val="130000"/>
                </a:lnSpc>
              </a:pPr>
              <a:r>
                <a:rPr lang="zh-CN" altLang="en-US" sz="2400" dirty="0">
                  <a:solidFill>
                    <a:schemeClr val="tx1">
                      <a:lumMod val="85000"/>
                      <a:lumOff val="15000"/>
                    </a:schemeClr>
                  </a:solidFill>
                  <a:latin typeface="方正粗雅宋_GBK" panose="02000000000000000000" pitchFamily="2" charset="-122"/>
                  <a:ea typeface="方正粗雅宋_GBK" panose="02000000000000000000" pitchFamily="2" charset="-122"/>
                </a:rPr>
                <a:t>共产主义制度</a:t>
              </a:r>
            </a:p>
          </p:txBody>
        </p:sp>
        <p:sp>
          <p:nvSpPr>
            <p:cNvPr id="16" name="矩形 15"/>
            <p:cNvSpPr/>
            <p:nvPr/>
          </p:nvSpPr>
          <p:spPr>
            <a:xfrm>
              <a:off x="9187425" y="2016204"/>
              <a:ext cx="738664" cy="2825963"/>
            </a:xfrm>
            <a:prstGeom prst="rect">
              <a:avLst/>
            </a:prstGeom>
          </p:spPr>
          <p:txBody>
            <a:bodyPr vert="eaVert" wrap="square">
              <a:normAutofit/>
            </a:bodyPr>
            <a:lstStyle/>
            <a:p>
              <a:pPr algn="ctr"/>
              <a:r>
                <a:rPr lang="zh-CN" altLang="en-US" sz="3600" b="1" dirty="0">
                  <a:solidFill>
                    <a:srgbClr val="8C8550"/>
                  </a:solidFill>
                  <a:latin typeface="华文新魏" panose="02010800040101010101" pitchFamily="2" charset="-122"/>
                  <a:ea typeface="华文新魏" panose="02010800040101010101" pitchFamily="2" charset="-122"/>
                </a:rPr>
                <a:t>社会制度</a:t>
              </a:r>
            </a:p>
          </p:txBody>
        </p:sp>
      </p:grpSp>
      <p:sp>
        <p:nvSpPr>
          <p:cNvPr id="17" name="文本框 16"/>
          <p:cNvSpPr txBox="1"/>
          <p:nvPr/>
        </p:nvSpPr>
        <p:spPr>
          <a:xfrm>
            <a:off x="3183255" y="751350"/>
            <a:ext cx="5825490" cy="461665"/>
          </a:xfrm>
          <a:prstGeom prst="rect">
            <a:avLst/>
          </a:prstGeom>
          <a:noFill/>
        </p:spPr>
        <p:txBody>
          <a:bodyPr wrap="square" rtlCol="0">
            <a:spAutoFit/>
          </a:bodyPr>
          <a:lstStyle>
            <a:defPPr>
              <a:defRPr lang="zh-CN"/>
            </a:defPPr>
            <a:lvl1pPr algn="ct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t>一、何谓共产主义？</a:t>
            </a:r>
            <a:endParaRPr lang="en-US" altLang="zh-CN" dirty="0"/>
          </a:p>
        </p:txBody>
      </p:sp>
      <p:grpSp>
        <p:nvGrpSpPr>
          <p:cNvPr id="32" name="组合 31"/>
          <p:cNvGrpSpPr/>
          <p:nvPr/>
        </p:nvGrpSpPr>
        <p:grpSpPr>
          <a:xfrm>
            <a:off x="4409792" y="1598496"/>
            <a:ext cx="3372416" cy="468000"/>
            <a:chOff x="5093294" y="4125852"/>
            <a:chExt cx="3372416" cy="468000"/>
          </a:xfrm>
        </p:grpSpPr>
        <p:sp>
          <p:nvSpPr>
            <p:cNvPr id="33" name="平行四边形 32"/>
            <p:cNvSpPr/>
            <p:nvPr/>
          </p:nvSpPr>
          <p:spPr>
            <a:xfrm flipH="1">
              <a:off x="5093294" y="4125852"/>
              <a:ext cx="3372416" cy="468000"/>
            </a:xfrm>
            <a:prstGeom prst="parallelogram">
              <a:avLst>
                <a:gd name="adj" fmla="val 0"/>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共产主义的三层含义</a:t>
              </a:r>
            </a:p>
          </p:txBody>
        </p:sp>
        <p:sp>
          <p:nvSpPr>
            <p:cNvPr id="34" name="任意多边形: 形状 33"/>
            <p:cNvSpPr>
              <a:spLocks noChangeAspect="1"/>
            </p:cNvSpPr>
            <p:nvPr/>
          </p:nvSpPr>
          <p:spPr>
            <a:xfrm>
              <a:off x="5093294" y="4261514"/>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35" name="任意多边形: 形状 34"/>
            <p:cNvSpPr>
              <a:spLocks noChangeAspect="1"/>
            </p:cNvSpPr>
            <p:nvPr/>
          </p:nvSpPr>
          <p:spPr>
            <a:xfrm rot="10800000">
              <a:off x="8263125" y="4125852"/>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nvSpPr>
        <p:spPr>
          <a:xfrm>
            <a:off x="0" y="1665159"/>
            <a:ext cx="12192000" cy="1459731"/>
          </a:xfrm>
          <a:prstGeom prst="rect">
            <a:avLst/>
          </a:prstGeom>
          <a:gradFill>
            <a:gsLst>
              <a:gs pos="16000">
                <a:srgbClr val="E17751"/>
              </a:gs>
              <a:gs pos="100000">
                <a:srgbClr val="FBC98F"/>
              </a:gs>
            </a:gsLst>
            <a:lin ang="4200000" scaled="0"/>
          </a:gradFill>
          <a:ln w="12700">
            <a:noFill/>
          </a:ln>
          <a:effectLst>
            <a:outerShdw blurRad="190500" dist="25400" algn="l" rotWithShape="0">
              <a:schemeClr val="tx1">
                <a:lumMod val="95000"/>
                <a:lumOff val="5000"/>
                <a:alpha val="10000"/>
              </a:schemeClr>
            </a:outerShdw>
          </a:effectLst>
        </p:spPr>
        <p:txBody>
          <a:bodyPr anchor="ctr">
            <a:normAutofit/>
          </a:bodyPr>
          <a:lstStyle/>
          <a:p>
            <a:pPr>
              <a:lnSpc>
                <a:spcPct val="90000"/>
              </a:lnSpc>
              <a:spcBef>
                <a:spcPct val="0"/>
              </a:spcBef>
            </a:pPr>
            <a:endParaRPr lang="zh-CN" altLang="en-US" sz="4000" dirty="0">
              <a:solidFill>
                <a:prstClr val="white"/>
              </a:solidFill>
              <a:latin typeface="等线 Light" panose="02010600030101010101" charset="-122"/>
              <a:ea typeface="等线 Light" panose="02010600030101010101" charset="-122"/>
            </a:endParaRPr>
          </a:p>
        </p:txBody>
      </p:sp>
      <p:sp>
        <p:nvSpPr>
          <p:cNvPr id="2" name="矩形 1"/>
          <p:cNvSpPr/>
          <p:nvPr/>
        </p:nvSpPr>
        <p:spPr>
          <a:xfrm>
            <a:off x="1857121" y="1914380"/>
            <a:ext cx="8477759" cy="961289"/>
          </a:xfrm>
          <a:prstGeom prst="rect">
            <a:avLst/>
          </a:prstGeom>
        </p:spPr>
        <p:txBody>
          <a:bodyPr wrap="square">
            <a:spAutoFit/>
          </a:bodyPr>
          <a:lstStyle/>
          <a:p>
            <a:pPr indent="540000" algn="just">
              <a:lnSpc>
                <a:spcPct val="150000"/>
              </a:lnSpc>
              <a:spcBef>
                <a:spcPts val="60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共产主义是马克思、恩格斯创立的关于无产阶级解放的性质、条件和一般目的的学说，具有科学性和阶级性，又称马克思主义或科学社会主义。</a:t>
            </a:r>
          </a:p>
        </p:txBody>
      </p:sp>
      <p:grpSp>
        <p:nvGrpSpPr>
          <p:cNvPr id="3" name="组合 2"/>
          <p:cNvGrpSpPr/>
          <p:nvPr/>
        </p:nvGrpSpPr>
        <p:grpSpPr>
          <a:xfrm>
            <a:off x="4448842" y="933470"/>
            <a:ext cx="3294315" cy="400110"/>
            <a:chOff x="1131850" y="3079821"/>
            <a:chExt cx="3294315" cy="400110"/>
          </a:xfrm>
        </p:grpSpPr>
        <p:sp>
          <p:nvSpPr>
            <p:cNvPr id="4" name="文本框 3"/>
            <p:cNvSpPr txBox="1"/>
            <p:nvPr/>
          </p:nvSpPr>
          <p:spPr>
            <a:xfrm>
              <a:off x="1383664" y="3079821"/>
              <a:ext cx="3042501" cy="400110"/>
            </a:xfrm>
            <a:prstGeom prst="rect">
              <a:avLst/>
            </a:prstGeom>
            <a:noFill/>
          </p:spPr>
          <p:txBody>
            <a:bodyPr wrap="square" rtlCol="0">
              <a:spAutoFit/>
            </a:bodyPr>
            <a:lstStyle/>
            <a:p>
              <a:r>
                <a:rPr kumimoji="1"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作为思想体系的共产主义</a:t>
              </a:r>
            </a:p>
          </p:txBody>
        </p:sp>
        <p:grpSp>
          <p:nvGrpSpPr>
            <p:cNvPr id="5" name="组合 4"/>
            <p:cNvGrpSpPr/>
            <p:nvPr/>
          </p:nvGrpSpPr>
          <p:grpSpPr>
            <a:xfrm>
              <a:off x="1131850" y="3158981"/>
              <a:ext cx="263338" cy="243183"/>
              <a:chOff x="1164218" y="3158981"/>
              <a:chExt cx="263338" cy="243183"/>
            </a:xfrm>
          </p:grpSpPr>
          <p:grpSp>
            <p:nvGrpSpPr>
              <p:cNvPr id="6" name="组合 5"/>
              <p:cNvGrpSpPr/>
              <p:nvPr/>
            </p:nvGrpSpPr>
            <p:grpSpPr>
              <a:xfrm>
                <a:off x="1164220" y="3158981"/>
                <a:ext cx="263336" cy="240802"/>
                <a:chOff x="1164220" y="3158981"/>
                <a:chExt cx="263336" cy="240802"/>
              </a:xfrm>
            </p:grpSpPr>
            <p:sp>
              <p:nvSpPr>
                <p:cNvPr id="8" name="平行四边形 7"/>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直角三角形 8"/>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平行四边形 9"/>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直角三角形 6"/>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1" name="平行四边形 10"/>
          <p:cNvSpPr/>
          <p:nvPr/>
        </p:nvSpPr>
        <p:spPr>
          <a:xfrm>
            <a:off x="-983979" y="4996636"/>
            <a:ext cx="14159958"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p:cNvGrpSpPr/>
          <p:nvPr/>
        </p:nvGrpSpPr>
        <p:grpSpPr>
          <a:xfrm>
            <a:off x="1776000" y="3572112"/>
            <a:ext cx="8640000" cy="2229443"/>
            <a:chOff x="2502900" y="1565452"/>
            <a:chExt cx="8640000" cy="2880000"/>
          </a:xfrm>
        </p:grpSpPr>
        <p:sp>
          <p:nvSpPr>
            <p:cNvPr id="13" name="对角圆角矩形 6"/>
            <p:cNvSpPr/>
            <p:nvPr/>
          </p:nvSpPr>
          <p:spPr bwMode="auto">
            <a:xfrm>
              <a:off x="2502900" y="1565452"/>
              <a:ext cx="864000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等腰三角形 13"/>
            <p:cNvSpPr>
              <a:spLocks noChangeAspect="1"/>
            </p:cNvSpPr>
            <p:nvPr/>
          </p:nvSpPr>
          <p:spPr>
            <a:xfrm>
              <a:off x="10745157" y="3993529"/>
              <a:ext cx="335912" cy="445310"/>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5" name="直接连接符 14"/>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rot="5400000">
              <a:off x="10166977" y="831308"/>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17" name="矩形 16"/>
          <p:cNvSpPr/>
          <p:nvPr/>
        </p:nvSpPr>
        <p:spPr>
          <a:xfrm>
            <a:off x="2329247" y="4053192"/>
            <a:ext cx="7533506" cy="1398524"/>
          </a:xfrm>
          <a:prstGeom prst="rect">
            <a:avLst/>
          </a:prstGeom>
        </p:spPr>
        <p:txBody>
          <a:bodyPr wrap="square">
            <a:spAutoFit/>
          </a:bodyPr>
          <a:lstStyle/>
          <a:p>
            <a:pPr indent="540000"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“共产主义作为理论，是无产阶级立场在这种斗争中的理论表现，是无产阶级解放的条件的理论概括。”</a:t>
            </a:r>
          </a:p>
          <a:p>
            <a:pPr indent="575945" algn="r">
              <a:lnSpc>
                <a:spcPct val="130000"/>
              </a:lnSpc>
              <a:spcBef>
                <a:spcPts val="600"/>
              </a:spcBef>
            </a:pPr>
            <a:r>
              <a:rPr lang="zh-CN" altLang="en-US" b="1" dirty="0">
                <a:solidFill>
                  <a:schemeClr val="tx1">
                    <a:lumMod val="65000"/>
                    <a:lumOff val="35000"/>
                  </a:schemeClr>
                </a:solidFill>
                <a:latin typeface="楷体" panose="02010609060101010101" pitchFamily="49" charset="-122"/>
                <a:ea typeface="楷体" panose="02010609060101010101" pitchFamily="49" charset="-122"/>
              </a:rPr>
              <a:t>——恩格斯：《共产主义者和卡尔·海因岑》</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1665159"/>
            <a:ext cx="12192000" cy="1459731"/>
          </a:xfrm>
          <a:prstGeom prst="rect">
            <a:avLst/>
          </a:prstGeom>
          <a:gradFill>
            <a:gsLst>
              <a:gs pos="16000">
                <a:srgbClr val="E17751"/>
              </a:gs>
              <a:gs pos="100000">
                <a:srgbClr val="FBC98F"/>
              </a:gs>
            </a:gsLst>
            <a:lin ang="4200000" scaled="0"/>
          </a:gradFill>
          <a:ln w="12700">
            <a:noFill/>
          </a:ln>
          <a:effectLst>
            <a:outerShdw blurRad="190500" dist="25400" algn="l" rotWithShape="0">
              <a:schemeClr val="tx1">
                <a:lumMod val="95000"/>
                <a:lumOff val="5000"/>
                <a:alpha val="10000"/>
              </a:schemeClr>
            </a:outerShdw>
          </a:effectLst>
        </p:spPr>
        <p:txBody>
          <a:bodyPr anchor="ctr">
            <a:normAutofit/>
          </a:bodyPr>
          <a:lstStyle/>
          <a:p>
            <a:pPr>
              <a:lnSpc>
                <a:spcPct val="90000"/>
              </a:lnSpc>
              <a:spcBef>
                <a:spcPct val="0"/>
              </a:spcBef>
            </a:pPr>
            <a:endParaRPr lang="zh-CN" altLang="en-US" sz="4000">
              <a:solidFill>
                <a:prstClr val="white"/>
              </a:solidFill>
              <a:latin typeface="等线 Light" panose="02010600030101010101" charset="-122"/>
              <a:ea typeface="等线 Light" panose="02010600030101010101" charset="-122"/>
            </a:endParaRPr>
          </a:p>
        </p:txBody>
      </p:sp>
      <p:sp>
        <p:nvSpPr>
          <p:cNvPr id="3" name="矩形 2"/>
          <p:cNvSpPr/>
          <p:nvPr/>
        </p:nvSpPr>
        <p:spPr>
          <a:xfrm>
            <a:off x="1857121" y="1914380"/>
            <a:ext cx="8477759" cy="961289"/>
          </a:xfrm>
          <a:prstGeom prst="rect">
            <a:avLst/>
          </a:prstGeom>
        </p:spPr>
        <p:txBody>
          <a:bodyPr wrap="square">
            <a:spAutoFit/>
          </a:bodyPr>
          <a:lstStyle/>
          <a:p>
            <a:pPr indent="540000" algn="just">
              <a:lnSpc>
                <a:spcPct val="150000"/>
              </a:lnSpc>
              <a:spcBef>
                <a:spcPts val="60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共产主义是一种现实的运动，是由无产阶级领导的、以推翻资产阶级和剥削阶级压迫、为实现共产主义而进行的社会革命运动。</a:t>
            </a:r>
          </a:p>
        </p:txBody>
      </p:sp>
      <p:grpSp>
        <p:nvGrpSpPr>
          <p:cNvPr id="4" name="组合 3"/>
          <p:cNvGrpSpPr/>
          <p:nvPr/>
        </p:nvGrpSpPr>
        <p:grpSpPr>
          <a:xfrm>
            <a:off x="4448843" y="933470"/>
            <a:ext cx="3294315" cy="400110"/>
            <a:chOff x="1131850" y="3079821"/>
            <a:chExt cx="3294315" cy="400110"/>
          </a:xfrm>
        </p:grpSpPr>
        <p:sp>
          <p:nvSpPr>
            <p:cNvPr id="5" name="文本框 4"/>
            <p:cNvSpPr txBox="1"/>
            <p:nvPr/>
          </p:nvSpPr>
          <p:spPr>
            <a:xfrm>
              <a:off x="1383664" y="3079821"/>
              <a:ext cx="3042501" cy="400110"/>
            </a:xfrm>
            <a:prstGeom prst="rect">
              <a:avLst/>
            </a:prstGeom>
            <a:noFill/>
          </p:spPr>
          <p:txBody>
            <a:bodyPr wrap="square" rtlCol="0">
              <a:spAutoFit/>
            </a:bodyPr>
            <a:lstStyle/>
            <a:p>
              <a:r>
                <a:rPr kumimoji="1"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作为社会运动的共产主义</a:t>
              </a:r>
            </a:p>
          </p:txBody>
        </p:sp>
        <p:grpSp>
          <p:nvGrpSpPr>
            <p:cNvPr id="6" name="组合 5"/>
            <p:cNvGrpSpPr/>
            <p:nvPr/>
          </p:nvGrpSpPr>
          <p:grpSpPr>
            <a:xfrm>
              <a:off x="1131850" y="3158981"/>
              <a:ext cx="263338" cy="243183"/>
              <a:chOff x="1164218" y="3158981"/>
              <a:chExt cx="263338" cy="243183"/>
            </a:xfrm>
          </p:grpSpPr>
          <p:grpSp>
            <p:nvGrpSpPr>
              <p:cNvPr id="7" name="组合 6"/>
              <p:cNvGrpSpPr/>
              <p:nvPr/>
            </p:nvGrpSpPr>
            <p:grpSpPr>
              <a:xfrm>
                <a:off x="1164220" y="3158981"/>
                <a:ext cx="263336" cy="240802"/>
                <a:chOff x="1164220" y="3158981"/>
                <a:chExt cx="263336" cy="240802"/>
              </a:xfrm>
            </p:grpSpPr>
            <p:sp>
              <p:nvSpPr>
                <p:cNvPr id="9" name="平行四边形 8"/>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直角三角形 9"/>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平行四边形 10"/>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直角三角形 7"/>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2" name="平行四边形 11"/>
          <p:cNvSpPr/>
          <p:nvPr/>
        </p:nvSpPr>
        <p:spPr>
          <a:xfrm>
            <a:off x="-2135612" y="5087483"/>
            <a:ext cx="15840000"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8" name="组合 17"/>
          <p:cNvGrpSpPr/>
          <p:nvPr/>
        </p:nvGrpSpPr>
        <p:grpSpPr>
          <a:xfrm>
            <a:off x="2682514" y="3560610"/>
            <a:ext cx="8640000" cy="2229443"/>
            <a:chOff x="2502900" y="1565452"/>
            <a:chExt cx="8640000" cy="2880000"/>
          </a:xfrm>
        </p:grpSpPr>
        <p:sp>
          <p:nvSpPr>
            <p:cNvPr id="19" name="对角圆角矩形 6"/>
            <p:cNvSpPr/>
            <p:nvPr/>
          </p:nvSpPr>
          <p:spPr bwMode="auto">
            <a:xfrm>
              <a:off x="2502900" y="1565452"/>
              <a:ext cx="864000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0" name="等腰三角形 19"/>
            <p:cNvSpPr>
              <a:spLocks noChangeAspect="1"/>
            </p:cNvSpPr>
            <p:nvPr/>
          </p:nvSpPr>
          <p:spPr>
            <a:xfrm>
              <a:off x="10796992" y="4067722"/>
              <a:ext cx="284077" cy="37111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1" name="直接连接符 20"/>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rot="5400000">
              <a:off x="10166977" y="831308"/>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23" name="矩形 22"/>
          <p:cNvSpPr/>
          <p:nvPr/>
        </p:nvSpPr>
        <p:spPr>
          <a:xfrm>
            <a:off x="3209831" y="3842800"/>
            <a:ext cx="7690853" cy="1838645"/>
          </a:xfrm>
          <a:prstGeom prst="rect">
            <a:avLst/>
          </a:prstGeom>
        </p:spPr>
        <p:txBody>
          <a:bodyPr wrap="square">
            <a:spAutoFit/>
          </a:bodyPr>
          <a:lstStyle/>
          <a:p>
            <a:pPr indent="540000"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“共产主义对我们来说不是应当确立的状况，不是现实应当与之相适应的理想。我们所称为共产主义的是那种消灭现存状况的现实的运动。”</a:t>
            </a:r>
          </a:p>
          <a:p>
            <a:pPr indent="575945" algn="r">
              <a:lnSpc>
                <a:spcPct val="13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马克思、恩格斯：</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德意志意识形态</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pic>
        <p:nvPicPr>
          <p:cNvPr id="24" name="图片 23"/>
          <p:cNvPicPr>
            <a:picLocks noChangeAspect="1"/>
          </p:cNvPicPr>
          <p:nvPr/>
        </p:nvPicPr>
        <p:blipFill rotWithShape="1">
          <a:blip r:embed="rId2">
            <a:extLst>
              <a:ext uri="{BEBA8EAE-BF5A-486C-A8C5-ECC9F3942E4B}">
                <a14:imgProps xmlns:a14="http://schemas.microsoft.com/office/drawing/2010/main">
                  <a14:imgLayer r:embed="rId3">
                    <a14:imgEffect>
                      <a14:backgroundRemoval t="0" b="99400" l="13800" r="90400">
                        <a14:backgroundMark x1="16400" y1="97200" x2="16800" y2="98200"/>
                        <a14:backgroundMark x1="17800" y1="98200" x2="18800" y2="98800"/>
                      </a14:backgroundRemoval>
                    </a14:imgEffect>
                  </a14:imgLayer>
                </a14:imgProps>
              </a:ext>
            </a:extLst>
          </a:blip>
          <a:srcRect l="4278" b="1614"/>
          <a:stretch>
            <a:fillRect/>
          </a:stretch>
        </p:blipFill>
        <p:spPr>
          <a:xfrm>
            <a:off x="689779" y="3248487"/>
            <a:ext cx="2482229" cy="2789698"/>
          </a:xfrm>
          <a:prstGeom prst="rect">
            <a:avLst/>
          </a:prstGeom>
          <a:effectLst>
            <a:outerShdw blurRad="76200" dist="88900" dir="13500000" sy="23000" kx="1200000" algn="br" rotWithShape="0">
              <a:prstClr val="black">
                <a:alpha val="2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圆角矩形 3"/>
          <p:cNvSpPr/>
          <p:nvPr/>
        </p:nvSpPr>
        <p:spPr>
          <a:xfrm>
            <a:off x="1214699" y="2384630"/>
            <a:ext cx="9762602" cy="2885979"/>
          </a:xfrm>
          <a:prstGeom prst="roundRect">
            <a:avLst>
              <a:gd name="adj" fmla="val 5694"/>
            </a:avLst>
          </a:prstGeom>
          <a:gradFill>
            <a:gsLst>
              <a:gs pos="60000">
                <a:schemeClr val="bg1"/>
              </a:gs>
              <a:gs pos="100000">
                <a:schemeClr val="bg1"/>
              </a:gs>
            </a:gsLst>
            <a:lin ang="2700000" scaled="0"/>
          </a:gradFill>
          <a:ln w="19050">
            <a:gradFill>
              <a:gsLst>
                <a:gs pos="0">
                  <a:srgbClr val="E79273"/>
                </a:gs>
                <a:gs pos="32743">
                  <a:srgbClr val="E55003">
                    <a:alpha val="0"/>
                    <a:lumMod val="0"/>
                    <a:lumOff val="100000"/>
                  </a:srgbClr>
                </a:gs>
                <a:gs pos="70000">
                  <a:srgbClr val="E55003">
                    <a:alpha val="0"/>
                    <a:lumMod val="0"/>
                    <a:lumOff val="100000"/>
                  </a:srgbClr>
                </a:gs>
                <a:gs pos="100000">
                  <a:srgbClr val="E79273"/>
                </a:gs>
              </a:gsLst>
              <a:lin ang="3600000" scaled="0"/>
            </a:gradFill>
          </a:ln>
          <a:effectLst>
            <a:outerShdw blurRad="63500" dist="139700" dir="2700000" algn="tl" rotWithShape="0">
              <a:srgbClr val="E17751">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0" y="1665159"/>
            <a:ext cx="12192000" cy="1061170"/>
          </a:xfrm>
          <a:prstGeom prst="rect">
            <a:avLst/>
          </a:prstGeom>
          <a:gradFill>
            <a:gsLst>
              <a:gs pos="16000">
                <a:srgbClr val="E17751"/>
              </a:gs>
              <a:gs pos="100000">
                <a:srgbClr val="FBC98F"/>
              </a:gs>
            </a:gsLst>
            <a:lin ang="4200000" scaled="0"/>
          </a:gradFill>
          <a:ln w="12700">
            <a:noFill/>
          </a:ln>
          <a:effectLst>
            <a:outerShdw blurRad="190500" dist="25400" algn="l" rotWithShape="0">
              <a:schemeClr val="tx1">
                <a:lumMod val="95000"/>
                <a:lumOff val="5000"/>
                <a:alpha val="10000"/>
              </a:schemeClr>
            </a:outerShdw>
          </a:effectLst>
        </p:spPr>
        <p:txBody>
          <a:bodyPr anchor="ctr">
            <a:normAutofit/>
          </a:bodyPr>
          <a:lstStyle/>
          <a:p>
            <a:pPr>
              <a:lnSpc>
                <a:spcPct val="90000"/>
              </a:lnSpc>
              <a:spcBef>
                <a:spcPct val="0"/>
              </a:spcBef>
            </a:pPr>
            <a:endParaRPr lang="zh-CN" altLang="en-US" sz="4000">
              <a:solidFill>
                <a:prstClr val="white"/>
              </a:solidFill>
              <a:latin typeface="等线 Light" panose="02010600030101010101" charset="-122"/>
              <a:ea typeface="等线 Light" panose="02010600030101010101" charset="-122"/>
            </a:endParaRPr>
          </a:p>
        </p:txBody>
      </p:sp>
      <p:sp>
        <p:nvSpPr>
          <p:cNvPr id="3" name="矩形 2"/>
          <p:cNvSpPr/>
          <p:nvPr/>
        </p:nvSpPr>
        <p:spPr>
          <a:xfrm>
            <a:off x="1857121" y="1928208"/>
            <a:ext cx="8477759" cy="499624"/>
          </a:xfrm>
          <a:prstGeom prst="rect">
            <a:avLst/>
          </a:prstGeom>
        </p:spPr>
        <p:txBody>
          <a:bodyPr wrap="square">
            <a:spAutoFit/>
          </a:bodyPr>
          <a:lstStyle/>
          <a:p>
            <a:pPr algn="ctr">
              <a:lnSpc>
                <a:spcPct val="150000"/>
              </a:lnSpc>
              <a:spcBef>
                <a:spcPts val="60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共产主义制度是共产主义运动的必然结果和最终归宿。</a:t>
            </a:r>
          </a:p>
        </p:txBody>
      </p:sp>
      <p:grpSp>
        <p:nvGrpSpPr>
          <p:cNvPr id="4" name="组合 3"/>
          <p:cNvGrpSpPr/>
          <p:nvPr/>
        </p:nvGrpSpPr>
        <p:grpSpPr>
          <a:xfrm>
            <a:off x="4448842" y="933470"/>
            <a:ext cx="3294315" cy="400110"/>
            <a:chOff x="1131850" y="3079821"/>
            <a:chExt cx="3294315" cy="400110"/>
          </a:xfrm>
        </p:grpSpPr>
        <p:sp>
          <p:nvSpPr>
            <p:cNvPr id="5" name="文本框 4"/>
            <p:cNvSpPr txBox="1"/>
            <p:nvPr/>
          </p:nvSpPr>
          <p:spPr>
            <a:xfrm>
              <a:off x="1383664" y="3079821"/>
              <a:ext cx="3042501" cy="400110"/>
            </a:xfrm>
            <a:prstGeom prst="rect">
              <a:avLst/>
            </a:prstGeom>
            <a:noFill/>
          </p:spPr>
          <p:txBody>
            <a:bodyPr wrap="square" rtlCol="0">
              <a:spAutoFit/>
            </a:bodyPr>
            <a:lstStyle/>
            <a:p>
              <a:r>
                <a:rPr kumimoji="1"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作为社会制度的共产主义</a:t>
              </a:r>
            </a:p>
          </p:txBody>
        </p:sp>
        <p:grpSp>
          <p:nvGrpSpPr>
            <p:cNvPr id="6" name="组合 5"/>
            <p:cNvGrpSpPr/>
            <p:nvPr/>
          </p:nvGrpSpPr>
          <p:grpSpPr>
            <a:xfrm>
              <a:off x="1131850" y="3158981"/>
              <a:ext cx="263338" cy="243183"/>
              <a:chOff x="1164218" y="3158981"/>
              <a:chExt cx="263338" cy="243183"/>
            </a:xfrm>
          </p:grpSpPr>
          <p:grpSp>
            <p:nvGrpSpPr>
              <p:cNvPr id="7" name="组合 6"/>
              <p:cNvGrpSpPr/>
              <p:nvPr/>
            </p:nvGrpSpPr>
            <p:grpSpPr>
              <a:xfrm>
                <a:off x="1164220" y="3158981"/>
                <a:ext cx="263336" cy="240802"/>
                <a:chOff x="1164220" y="3158981"/>
                <a:chExt cx="263336" cy="240802"/>
              </a:xfrm>
            </p:grpSpPr>
            <p:sp>
              <p:nvSpPr>
                <p:cNvPr id="9" name="平行四边形 8"/>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直角三角形 9"/>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平行四边形 10"/>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直角三角形 7"/>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14" name="组合 13"/>
          <p:cNvGrpSpPr/>
          <p:nvPr/>
        </p:nvGrpSpPr>
        <p:grpSpPr>
          <a:xfrm>
            <a:off x="1792578" y="3610900"/>
            <a:ext cx="2815644" cy="700732"/>
            <a:chOff x="2271547" y="4052431"/>
            <a:chExt cx="2815644" cy="700732"/>
          </a:xfrm>
        </p:grpSpPr>
        <p:sp>
          <p:nvSpPr>
            <p:cNvPr id="12" name="矩形 11"/>
            <p:cNvSpPr/>
            <p:nvPr/>
          </p:nvSpPr>
          <p:spPr>
            <a:xfrm flipH="1">
              <a:off x="2423884" y="4052431"/>
              <a:ext cx="2510971" cy="700732"/>
            </a:xfrm>
            <a:prstGeom prst="rect">
              <a:avLst/>
            </a:prstGeom>
            <a:gradFill>
              <a:gsLst>
                <a:gs pos="83000">
                  <a:schemeClr val="bg1"/>
                </a:gs>
                <a:gs pos="100000">
                  <a:schemeClr val="bg1"/>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2271547" y="4055377"/>
              <a:ext cx="2815644" cy="540212"/>
            </a:xfrm>
            <a:prstGeom prst="rect">
              <a:avLst/>
            </a:prstGeom>
          </p:spPr>
          <p:txBody>
            <a:bodyPr wrap="square">
              <a:spAutoFit/>
            </a:bodyPr>
            <a:lstStyle/>
            <a:p>
              <a:pPr algn="ctr">
                <a:lnSpc>
                  <a:spcPct val="150000"/>
                </a:lnSpc>
                <a:spcBef>
                  <a:spcPts val="600"/>
                </a:spcBef>
              </a:pPr>
              <a:r>
                <a:rPr lang="zh-CN" altLang="en-US" sz="2200" b="1" dirty="0">
                  <a:solidFill>
                    <a:srgbClr val="E17751"/>
                  </a:solidFill>
                  <a:latin typeface="华文中宋" panose="02010600040101010101" pitchFamily="2" charset="-122"/>
                  <a:ea typeface="华文中宋" panose="02010600040101010101" pitchFamily="2" charset="-122"/>
                </a:rPr>
                <a:t>共同占有社会资源</a:t>
              </a:r>
            </a:p>
          </p:txBody>
        </p:sp>
      </p:grpSp>
      <p:grpSp>
        <p:nvGrpSpPr>
          <p:cNvPr id="15" name="组合 14"/>
          <p:cNvGrpSpPr/>
          <p:nvPr/>
        </p:nvGrpSpPr>
        <p:grpSpPr>
          <a:xfrm>
            <a:off x="4688178" y="3610900"/>
            <a:ext cx="2815644" cy="700732"/>
            <a:chOff x="2271547" y="4052431"/>
            <a:chExt cx="2815644" cy="700732"/>
          </a:xfrm>
        </p:grpSpPr>
        <p:sp>
          <p:nvSpPr>
            <p:cNvPr id="16" name="矩形 15"/>
            <p:cNvSpPr/>
            <p:nvPr/>
          </p:nvSpPr>
          <p:spPr>
            <a:xfrm flipH="1">
              <a:off x="2423884" y="4052431"/>
              <a:ext cx="2510971" cy="700732"/>
            </a:xfrm>
            <a:prstGeom prst="rect">
              <a:avLst/>
            </a:prstGeom>
            <a:gradFill>
              <a:gsLst>
                <a:gs pos="83000">
                  <a:schemeClr val="bg1"/>
                </a:gs>
                <a:gs pos="100000">
                  <a:schemeClr val="bg1"/>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16"/>
            <p:cNvSpPr/>
            <p:nvPr/>
          </p:nvSpPr>
          <p:spPr>
            <a:xfrm>
              <a:off x="2271547" y="4055377"/>
              <a:ext cx="2815644" cy="540212"/>
            </a:xfrm>
            <a:prstGeom prst="rect">
              <a:avLst/>
            </a:prstGeom>
          </p:spPr>
          <p:txBody>
            <a:bodyPr wrap="square">
              <a:spAutoFit/>
            </a:bodyPr>
            <a:lstStyle/>
            <a:p>
              <a:pPr algn="ctr">
                <a:lnSpc>
                  <a:spcPct val="150000"/>
                </a:lnSpc>
                <a:spcBef>
                  <a:spcPts val="600"/>
                </a:spcBef>
              </a:pPr>
              <a:r>
                <a:rPr lang="zh-CN" altLang="en-US" sz="2200" b="1" dirty="0">
                  <a:solidFill>
                    <a:srgbClr val="E17751"/>
                  </a:solidFill>
                  <a:latin typeface="华文中宋" panose="02010600040101010101" pitchFamily="2" charset="-122"/>
                  <a:ea typeface="华文中宋" panose="02010600040101010101" pitchFamily="2" charset="-122"/>
                </a:rPr>
                <a:t>共同劳动</a:t>
              </a:r>
            </a:p>
          </p:txBody>
        </p:sp>
      </p:grpSp>
      <p:grpSp>
        <p:nvGrpSpPr>
          <p:cNvPr id="18" name="组合 17"/>
          <p:cNvGrpSpPr/>
          <p:nvPr/>
        </p:nvGrpSpPr>
        <p:grpSpPr>
          <a:xfrm>
            <a:off x="7583778" y="3610900"/>
            <a:ext cx="2815644" cy="700732"/>
            <a:chOff x="2271547" y="4052431"/>
            <a:chExt cx="2815644" cy="700732"/>
          </a:xfrm>
        </p:grpSpPr>
        <p:sp>
          <p:nvSpPr>
            <p:cNvPr id="19" name="矩形 18"/>
            <p:cNvSpPr/>
            <p:nvPr/>
          </p:nvSpPr>
          <p:spPr>
            <a:xfrm flipH="1">
              <a:off x="2423884" y="4052431"/>
              <a:ext cx="2510971" cy="700732"/>
            </a:xfrm>
            <a:prstGeom prst="rect">
              <a:avLst/>
            </a:prstGeom>
            <a:gradFill>
              <a:gsLst>
                <a:gs pos="83000">
                  <a:schemeClr val="bg1"/>
                </a:gs>
                <a:gs pos="100000">
                  <a:schemeClr val="bg1"/>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19"/>
            <p:cNvSpPr/>
            <p:nvPr/>
          </p:nvSpPr>
          <p:spPr>
            <a:xfrm>
              <a:off x="2271547" y="4055377"/>
              <a:ext cx="2815644" cy="540212"/>
            </a:xfrm>
            <a:prstGeom prst="rect">
              <a:avLst/>
            </a:prstGeom>
          </p:spPr>
          <p:txBody>
            <a:bodyPr wrap="square">
              <a:spAutoFit/>
            </a:bodyPr>
            <a:lstStyle/>
            <a:p>
              <a:pPr algn="ctr">
                <a:lnSpc>
                  <a:spcPct val="150000"/>
                </a:lnSpc>
                <a:spcBef>
                  <a:spcPts val="600"/>
                </a:spcBef>
              </a:pPr>
              <a:r>
                <a:rPr lang="zh-CN" altLang="en-US" sz="2200" b="1" dirty="0">
                  <a:solidFill>
                    <a:srgbClr val="E17751"/>
                  </a:solidFill>
                  <a:latin typeface="华文中宋" panose="02010600040101010101" pitchFamily="2" charset="-122"/>
                  <a:ea typeface="华文中宋" panose="02010600040101010101" pitchFamily="2" charset="-122"/>
                </a:rPr>
                <a:t>共同分享劳动成果</a:t>
              </a:r>
            </a:p>
          </p:txBody>
        </p:sp>
      </p:grpSp>
      <p:sp>
        <p:nvSpPr>
          <p:cNvPr id="21" name="文本框 20"/>
          <p:cNvSpPr txBox="1"/>
          <p:nvPr/>
        </p:nvSpPr>
        <p:spPr>
          <a:xfrm>
            <a:off x="1653248" y="2915602"/>
            <a:ext cx="3058930" cy="499624"/>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共产主义最终是实现人们</a:t>
            </a:r>
          </a:p>
        </p:txBody>
      </p:sp>
      <p:grpSp>
        <p:nvGrpSpPr>
          <p:cNvPr id="32" name="组合 31"/>
          <p:cNvGrpSpPr/>
          <p:nvPr/>
        </p:nvGrpSpPr>
        <p:grpSpPr>
          <a:xfrm>
            <a:off x="2214438" y="4492300"/>
            <a:ext cx="7758727" cy="499624"/>
            <a:chOff x="2693407" y="5359179"/>
            <a:chExt cx="7758727" cy="499624"/>
          </a:xfrm>
        </p:grpSpPr>
        <p:sp>
          <p:nvSpPr>
            <p:cNvPr id="22" name="文本框 21"/>
            <p:cNvSpPr txBox="1"/>
            <p:nvPr/>
          </p:nvSpPr>
          <p:spPr>
            <a:xfrm>
              <a:off x="5709037" y="5359179"/>
              <a:ext cx="1727467" cy="499624"/>
            </a:xfrm>
            <a:prstGeom prst="rect">
              <a:avLst/>
            </a:prstGeom>
            <a:noFill/>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公有制形式</a:t>
              </a:r>
            </a:p>
          </p:txBody>
        </p:sp>
        <p:grpSp>
          <p:nvGrpSpPr>
            <p:cNvPr id="28" name="组合 27"/>
            <p:cNvGrpSpPr/>
            <p:nvPr/>
          </p:nvGrpSpPr>
          <p:grpSpPr>
            <a:xfrm>
              <a:off x="2693407" y="5359179"/>
              <a:ext cx="3015630" cy="332755"/>
              <a:chOff x="3679369" y="5359179"/>
              <a:chExt cx="2095344" cy="332755"/>
            </a:xfrm>
          </p:grpSpPr>
          <p:cxnSp>
            <p:nvCxnSpPr>
              <p:cNvPr id="24" name="直接连接符 23"/>
              <p:cNvCxnSpPr/>
              <p:nvPr/>
            </p:nvCxnSpPr>
            <p:spPr>
              <a:xfrm>
                <a:off x="3679369" y="5691934"/>
                <a:ext cx="2095344" cy="0"/>
              </a:xfrm>
              <a:prstGeom prst="line">
                <a:avLst/>
              </a:prstGeom>
              <a:ln w="12700">
                <a:gradFill flip="none" rotWithShape="1">
                  <a:gsLst>
                    <a:gs pos="0">
                      <a:schemeClr val="accent1">
                        <a:lumMod val="5000"/>
                        <a:lumOff val="95000"/>
                        <a:alpha val="0"/>
                      </a:schemeClr>
                    </a:gs>
                    <a:gs pos="55000">
                      <a:srgbClr val="E17751"/>
                    </a:gs>
                  </a:gsLst>
                  <a:lin ang="10800000" scaled="1"/>
                  <a:tileRect/>
                </a:gra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flipV="1">
                <a:off x="3679369" y="5359179"/>
                <a:ext cx="0" cy="332755"/>
              </a:xfrm>
              <a:prstGeom prst="line">
                <a:avLst/>
              </a:prstGeom>
              <a:ln w="12700">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29" name="组合 28"/>
            <p:cNvGrpSpPr/>
            <p:nvPr/>
          </p:nvGrpSpPr>
          <p:grpSpPr>
            <a:xfrm flipH="1">
              <a:off x="7436504" y="5359179"/>
              <a:ext cx="3015630" cy="332755"/>
              <a:chOff x="3679369" y="5359179"/>
              <a:chExt cx="2095344" cy="332755"/>
            </a:xfrm>
          </p:grpSpPr>
          <p:cxnSp>
            <p:nvCxnSpPr>
              <p:cNvPr id="30" name="直接连接符 29"/>
              <p:cNvCxnSpPr/>
              <p:nvPr/>
            </p:nvCxnSpPr>
            <p:spPr>
              <a:xfrm>
                <a:off x="3679369" y="5691934"/>
                <a:ext cx="2095344" cy="0"/>
              </a:xfrm>
              <a:prstGeom prst="line">
                <a:avLst/>
              </a:prstGeom>
              <a:ln w="12700">
                <a:gradFill flip="none" rotWithShape="1">
                  <a:gsLst>
                    <a:gs pos="0">
                      <a:schemeClr val="accent1">
                        <a:lumMod val="5000"/>
                        <a:lumOff val="95000"/>
                        <a:alpha val="0"/>
                      </a:schemeClr>
                    </a:gs>
                    <a:gs pos="55000">
                      <a:srgbClr val="E17751"/>
                    </a:gs>
                  </a:gsLst>
                  <a:lin ang="10800000" scaled="1"/>
                  <a:tileRect/>
                </a:gra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V="1">
                <a:off x="3679369" y="5359179"/>
                <a:ext cx="0" cy="332755"/>
              </a:xfrm>
              <a:prstGeom prst="line">
                <a:avLst/>
              </a:prstGeom>
              <a:ln w="12700">
                <a:solidFill>
                  <a:srgbClr val="E17751"/>
                </a:solidFill>
              </a:ln>
            </p:spPr>
            <p:style>
              <a:lnRef idx="1">
                <a:schemeClr val="accent1"/>
              </a:lnRef>
              <a:fillRef idx="0">
                <a:schemeClr val="accent1"/>
              </a:fillRef>
              <a:effectRef idx="0">
                <a:schemeClr val="accent1"/>
              </a:effectRef>
              <a:fontRef idx="minor">
                <a:schemeClr val="tx1"/>
              </a:fontRef>
            </p:style>
          </p:cxnSp>
        </p:grpSp>
      </p:grpSp>
      <p:sp>
        <p:nvSpPr>
          <p:cNvPr id="33" name="文本框 32"/>
          <p:cNvSpPr txBox="1"/>
          <p:nvPr/>
        </p:nvSpPr>
        <p:spPr>
          <a:xfrm>
            <a:off x="909320" y="5599964"/>
            <a:ext cx="10373360" cy="646331"/>
          </a:xfrm>
          <a:prstGeom prst="rect">
            <a:avLst/>
          </a:prstGeom>
          <a:noFill/>
        </p:spPr>
        <p:txBody>
          <a:bodyPr wrap="square">
            <a:spAutoFit/>
          </a:bodyPr>
          <a:lstStyle/>
          <a:p>
            <a:pPr algn="just">
              <a:lnSpc>
                <a:spcPct val="150000"/>
              </a:lnSpc>
            </a:pPr>
            <a:r>
              <a:rPr lang="zh-CN" altLang="en-US" sz="2400" b="1" dirty="0">
                <a:solidFill>
                  <a:srgbClr val="E17751"/>
                </a:solidFill>
                <a:latin typeface="华文中宋" panose="02010600040101010101" pitchFamily="2" charset="-122"/>
                <a:ea typeface="华文中宋" panose="02010600040101010101" pitchFamily="2" charset="-122"/>
              </a:rPr>
              <a:t>共产主义既是社会主义发展的高级阶段，也是人类社会发展的最高社会形态。</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flipV="1">
            <a:off x="0" y="4075121"/>
            <a:ext cx="12192000" cy="2782879"/>
          </a:xfrm>
          <a:prstGeom prst="rect">
            <a:avLst/>
          </a:prstGeom>
          <a:gradFill>
            <a:gsLst>
              <a:gs pos="16000">
                <a:srgbClr val="E17751"/>
              </a:gs>
              <a:gs pos="100000">
                <a:srgbClr val="FBC98F"/>
              </a:gs>
            </a:gsLst>
            <a:lin ang="4200000" scaled="0"/>
          </a:gradFill>
          <a:ln w="12700">
            <a:noFill/>
          </a:ln>
          <a:effectLst>
            <a:outerShdw blurRad="190500" dist="25400" algn="l" rotWithShape="0">
              <a:schemeClr val="tx1">
                <a:lumMod val="95000"/>
                <a:lumOff val="5000"/>
                <a:alpha val="10000"/>
              </a:schemeClr>
            </a:outerShdw>
          </a:effectLst>
        </p:spPr>
        <p:txBody>
          <a:bodyPr anchor="ctr">
            <a:normAutofit/>
          </a:bodyPr>
          <a:lstStyle/>
          <a:p>
            <a:pPr>
              <a:lnSpc>
                <a:spcPct val="90000"/>
              </a:lnSpc>
              <a:spcBef>
                <a:spcPct val="0"/>
              </a:spcBef>
            </a:pPr>
            <a:endParaRPr lang="zh-CN" altLang="en-US" sz="4000">
              <a:solidFill>
                <a:prstClr val="white"/>
              </a:solidFill>
              <a:latin typeface="等线 Light" panose="02010600030101010101" charset="-122"/>
              <a:ea typeface="等线 Light" panose="02010600030101010101" charset="-122"/>
            </a:endParaRPr>
          </a:p>
        </p:txBody>
      </p:sp>
      <p:sp>
        <p:nvSpPr>
          <p:cNvPr id="2" name="矩形 1"/>
          <p:cNvSpPr/>
          <p:nvPr/>
        </p:nvSpPr>
        <p:spPr>
          <a:xfrm>
            <a:off x="1610046" y="1034352"/>
            <a:ext cx="7544840" cy="1405862"/>
          </a:xfrm>
          <a:prstGeom prst="rect">
            <a:avLst/>
          </a:prstGeom>
          <a:solidFill>
            <a:schemeClr val="bg1"/>
          </a:solidFill>
          <a:ln>
            <a:solidFill>
              <a:srgbClr val="E17751">
                <a:alpha val="27000"/>
              </a:srgbClr>
            </a:solidFill>
          </a:ln>
          <a:effectLst>
            <a:outerShdw blurRad="254000" dist="635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 name="文本框 2"/>
          <p:cNvSpPr txBox="1"/>
          <p:nvPr/>
        </p:nvSpPr>
        <p:spPr>
          <a:xfrm>
            <a:off x="2375334" y="1081421"/>
            <a:ext cx="6627152" cy="1289905"/>
          </a:xfrm>
          <a:prstGeom prst="rect">
            <a:avLst/>
          </a:prstGeom>
          <a:noFill/>
        </p:spPr>
        <p:txBody>
          <a:bodyPr wrap="square">
            <a:spAutoFit/>
          </a:bodyPr>
          <a:lstStyle/>
          <a:p>
            <a:pPr indent="4680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马克思在</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哥达纲领批判</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中讲过共产主义有“</a:t>
            </a:r>
            <a:r>
              <a:rPr lang="zh-CN" altLang="en-US" b="1" dirty="0">
                <a:solidFill>
                  <a:srgbClr val="E17751"/>
                </a:solidFill>
                <a:latin typeface="微软雅黑" panose="020B0503020204020204" pitchFamily="34" charset="-122"/>
                <a:ea typeface="微软雅黑" panose="020B0503020204020204" pitchFamily="34" charset="-122"/>
              </a:rPr>
              <a:t>第一阶段</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”和“</a:t>
            </a:r>
            <a:r>
              <a:rPr lang="zh-CN" altLang="en-US" b="1" dirty="0">
                <a:solidFill>
                  <a:srgbClr val="E17751"/>
                </a:solidFill>
                <a:latin typeface="微软雅黑" panose="020B0503020204020204" pitchFamily="34" charset="-122"/>
                <a:ea typeface="微软雅黑" panose="020B0503020204020204" pitchFamily="34" charset="-122"/>
              </a:rPr>
              <a:t>高级阶段</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”两个发展阶段</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但并没有明确把这两个阶段区分为“社会主义”和“共产主义”。</a:t>
            </a:r>
          </a:p>
        </p:txBody>
      </p:sp>
      <p:sp>
        <p:nvSpPr>
          <p:cNvPr id="6" name="矩形 5"/>
          <p:cNvSpPr/>
          <p:nvPr/>
        </p:nvSpPr>
        <p:spPr>
          <a:xfrm>
            <a:off x="3114661" y="2669820"/>
            <a:ext cx="7544840" cy="1125538"/>
          </a:xfrm>
          <a:prstGeom prst="rect">
            <a:avLst/>
          </a:prstGeom>
          <a:solidFill>
            <a:schemeClr val="bg1"/>
          </a:solidFill>
          <a:ln>
            <a:solidFill>
              <a:srgbClr val="E17751">
                <a:alpha val="27000"/>
              </a:srgbClr>
            </a:solidFill>
          </a:ln>
          <a:effectLst>
            <a:outerShdw blurRad="254000" dist="635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prstClr val="white"/>
              </a:solidFill>
              <a:latin typeface="等线" panose="02010600030101010101" charset="-122"/>
              <a:ea typeface="等线" panose="02010600030101010101" charset="-122"/>
            </a:endParaRPr>
          </a:p>
        </p:txBody>
      </p:sp>
      <p:sp>
        <p:nvSpPr>
          <p:cNvPr id="7" name="文本框 6"/>
          <p:cNvSpPr txBox="1"/>
          <p:nvPr/>
        </p:nvSpPr>
        <p:spPr>
          <a:xfrm>
            <a:off x="3382315" y="2760431"/>
            <a:ext cx="6498285" cy="874407"/>
          </a:xfrm>
          <a:prstGeom prst="rect">
            <a:avLst/>
          </a:prstGeom>
          <a:noFill/>
        </p:spPr>
        <p:txBody>
          <a:bodyPr wrap="square">
            <a:spAutoFit/>
          </a:bodyPr>
          <a:lstStyle/>
          <a:p>
            <a:pPr indent="4680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列宁在</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国家与革命</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中第一次把这两个发展阶段明确地分别称为“</a:t>
            </a:r>
            <a:r>
              <a:rPr lang="zh-CN" altLang="en-US" b="1" dirty="0">
                <a:solidFill>
                  <a:srgbClr val="E17751"/>
                </a:solidFill>
                <a:latin typeface="微软雅黑" panose="020B0503020204020204" pitchFamily="34" charset="-122"/>
                <a:ea typeface="微软雅黑" panose="020B0503020204020204" pitchFamily="34" charset="-122"/>
              </a:rPr>
              <a:t>社会主义</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”和“</a:t>
            </a:r>
            <a:r>
              <a:rPr lang="zh-CN" altLang="en-US" b="1" dirty="0">
                <a:solidFill>
                  <a:srgbClr val="E17751"/>
                </a:solidFill>
                <a:latin typeface="微软雅黑" panose="020B0503020204020204" pitchFamily="34" charset="-122"/>
                <a:ea typeface="微软雅黑" panose="020B0503020204020204" pitchFamily="34" charset="-122"/>
              </a:rPr>
              <a:t>共产主义</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a:t>
            </a:r>
          </a:p>
        </p:txBody>
      </p:sp>
      <p:sp>
        <p:nvSpPr>
          <p:cNvPr id="11" name="矩形 10"/>
          <p:cNvSpPr/>
          <p:nvPr/>
        </p:nvSpPr>
        <p:spPr>
          <a:xfrm>
            <a:off x="890932" y="5423451"/>
            <a:ext cx="10410135" cy="1048044"/>
          </a:xfrm>
          <a:prstGeom prst="rect">
            <a:avLst/>
          </a:prstGeom>
          <a:noFill/>
        </p:spPr>
        <p:txBody>
          <a:bodyPr wrap="square">
            <a:spAutoFit/>
          </a:bodyPr>
          <a:lstStyle/>
          <a:p>
            <a:pPr indent="540000" algn="just">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共产主义的实现是一个长期历史进程。当前，社会主义社会的初级阶段已经成为现实，并将继续向更高的阶段不断演进。共产主义终将实现。</a:t>
            </a:r>
          </a:p>
        </p:txBody>
      </p:sp>
      <p:grpSp>
        <p:nvGrpSpPr>
          <p:cNvPr id="19" name="组合 18"/>
          <p:cNvGrpSpPr/>
          <p:nvPr/>
        </p:nvGrpSpPr>
        <p:grpSpPr>
          <a:xfrm>
            <a:off x="585313" y="4368476"/>
            <a:ext cx="5472586" cy="906021"/>
            <a:chOff x="483722" y="4368476"/>
            <a:chExt cx="5472586" cy="906021"/>
          </a:xfrm>
        </p:grpSpPr>
        <p:sp>
          <p:nvSpPr>
            <p:cNvPr id="16" name="圆角矩形 3"/>
            <p:cNvSpPr/>
            <p:nvPr/>
          </p:nvSpPr>
          <p:spPr>
            <a:xfrm>
              <a:off x="483722" y="4368476"/>
              <a:ext cx="5256677" cy="906021"/>
            </a:xfrm>
            <a:prstGeom prst="roundRect">
              <a:avLst>
                <a:gd name="adj" fmla="val 5694"/>
              </a:avLst>
            </a:prstGeom>
            <a:gradFill>
              <a:gsLst>
                <a:gs pos="60000">
                  <a:schemeClr val="bg1"/>
                </a:gs>
                <a:gs pos="100000">
                  <a:schemeClr val="bg1"/>
                </a:gs>
              </a:gsLst>
              <a:lin ang="2700000" scaled="0"/>
            </a:gradFill>
            <a:ln w="19050">
              <a:gradFill>
                <a:gsLst>
                  <a:gs pos="0">
                    <a:srgbClr val="E17751"/>
                  </a:gs>
                  <a:gs pos="32743">
                    <a:srgbClr val="E55003">
                      <a:alpha val="0"/>
                      <a:lumMod val="0"/>
                      <a:lumOff val="100000"/>
                    </a:srgbClr>
                  </a:gs>
                  <a:gs pos="70000">
                    <a:srgbClr val="E55003">
                      <a:alpha val="0"/>
                      <a:lumMod val="0"/>
                      <a:lumOff val="100000"/>
                    </a:srgbClr>
                  </a:gs>
                  <a:gs pos="100000">
                    <a:srgbClr val="E17751"/>
                  </a:gs>
                </a:gsLst>
                <a:lin ang="3600000" scaled="0"/>
              </a:gradFill>
            </a:ln>
            <a:effectLst>
              <a:outerShdw blurRad="63500" dist="139700" dir="2700000" algn="tl" rotWithShape="0">
                <a:srgbClr val="E17751">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Rectangle 10"/>
            <p:cNvSpPr>
              <a:spLocks noChangeArrowheads="1"/>
            </p:cNvSpPr>
            <p:nvPr/>
          </p:nvSpPr>
          <p:spPr bwMode="auto">
            <a:xfrm>
              <a:off x="798064" y="4543609"/>
              <a:ext cx="1987535" cy="519561"/>
            </a:xfrm>
            <a:prstGeom prst="rect">
              <a:avLst/>
            </a:prstGeom>
            <a:solidFill>
              <a:srgbClr val="E8946E"/>
            </a:solidFill>
            <a:ln w="9525">
              <a:solidFill>
                <a:schemeClr val="bg1"/>
              </a:solidFill>
              <a:miter lim="800000"/>
            </a:ln>
            <a:effectLst>
              <a:outerShdw blurRad="190500" dist="38100" dir="2700000" algn="tl" rotWithShape="0">
                <a:prstClr val="black">
                  <a:alpha val="10000"/>
                </a:prstClr>
              </a:outerShdw>
            </a:effectLst>
          </p:spPr>
          <p:txBody>
            <a:bodyPr wrap="none" lIns="52121" tIns="26060" rIns="52121" bIns="26060" anchor="ctr"/>
            <a:lstStyle/>
            <a:p>
              <a:pPr algn="ctr" eaLnBrk="1" hangingPunct="1">
                <a:lnSpc>
                  <a:spcPct val="100000"/>
                </a:lnSpc>
                <a:spcBef>
                  <a:spcPct val="0"/>
                </a:spcBef>
                <a:buFontTx/>
                <a:buNone/>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社会主义社会</a:t>
              </a:r>
            </a:p>
          </p:txBody>
        </p:sp>
        <p:sp>
          <p:nvSpPr>
            <p:cNvPr id="13" name="文本框 12"/>
            <p:cNvSpPr txBox="1"/>
            <p:nvPr/>
          </p:nvSpPr>
          <p:spPr>
            <a:xfrm>
              <a:off x="2820957" y="4411291"/>
              <a:ext cx="3135351" cy="830997"/>
            </a:xfrm>
            <a:prstGeom prst="rect">
              <a:avLst/>
            </a:prstGeom>
            <a:noFill/>
          </p:spPr>
          <p:txBody>
            <a:bodyPr wrap="square">
              <a:spAutoFit/>
            </a:bodyPr>
            <a:lstStyle/>
            <a:p>
              <a:pPr algn="just">
                <a:lnSpc>
                  <a:spcPct val="12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共产主义的第一阶段</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12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又称初级阶段</a:t>
              </a:r>
            </a:p>
          </p:txBody>
        </p:sp>
      </p:grpSp>
      <p:grpSp>
        <p:nvGrpSpPr>
          <p:cNvPr id="20" name="组合 19"/>
          <p:cNvGrpSpPr/>
          <p:nvPr/>
        </p:nvGrpSpPr>
        <p:grpSpPr>
          <a:xfrm>
            <a:off x="6386056" y="4368476"/>
            <a:ext cx="5513844" cy="906021"/>
            <a:chOff x="5991666" y="4368476"/>
            <a:chExt cx="5513844" cy="906021"/>
          </a:xfrm>
        </p:grpSpPr>
        <p:sp>
          <p:nvSpPr>
            <p:cNvPr id="18" name="圆角矩形 3"/>
            <p:cNvSpPr/>
            <p:nvPr/>
          </p:nvSpPr>
          <p:spPr>
            <a:xfrm>
              <a:off x="5991666" y="4368476"/>
              <a:ext cx="5256677" cy="906021"/>
            </a:xfrm>
            <a:prstGeom prst="roundRect">
              <a:avLst>
                <a:gd name="adj" fmla="val 5694"/>
              </a:avLst>
            </a:prstGeom>
            <a:gradFill>
              <a:gsLst>
                <a:gs pos="60000">
                  <a:schemeClr val="bg1"/>
                </a:gs>
                <a:gs pos="100000">
                  <a:schemeClr val="bg1"/>
                </a:gs>
              </a:gsLst>
              <a:lin ang="2700000" scaled="0"/>
            </a:gradFill>
            <a:ln w="19050">
              <a:gradFill>
                <a:gsLst>
                  <a:gs pos="0">
                    <a:srgbClr val="E17751"/>
                  </a:gs>
                  <a:gs pos="32743">
                    <a:srgbClr val="E55003">
                      <a:alpha val="0"/>
                      <a:lumMod val="0"/>
                      <a:lumOff val="100000"/>
                    </a:srgbClr>
                  </a:gs>
                  <a:gs pos="70000">
                    <a:srgbClr val="E55003">
                      <a:alpha val="0"/>
                      <a:lumMod val="0"/>
                      <a:lumOff val="100000"/>
                    </a:srgbClr>
                  </a:gs>
                  <a:gs pos="100000">
                    <a:srgbClr val="E17751"/>
                  </a:gs>
                </a:gsLst>
                <a:lin ang="3600000" scaled="0"/>
              </a:gradFill>
            </a:ln>
            <a:effectLst>
              <a:outerShdw blurRad="63500" dist="139700" dir="2700000" algn="tl" rotWithShape="0">
                <a:srgbClr val="E17751">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Rectangle 10"/>
            <p:cNvSpPr>
              <a:spLocks noChangeArrowheads="1"/>
            </p:cNvSpPr>
            <p:nvPr/>
          </p:nvSpPr>
          <p:spPr bwMode="auto">
            <a:xfrm>
              <a:off x="6347266" y="4543609"/>
              <a:ext cx="1987535" cy="519561"/>
            </a:xfrm>
            <a:prstGeom prst="rect">
              <a:avLst/>
            </a:prstGeom>
            <a:solidFill>
              <a:srgbClr val="E17751"/>
            </a:solidFill>
            <a:ln w="9525">
              <a:solidFill>
                <a:schemeClr val="bg1"/>
              </a:solidFill>
              <a:miter lim="800000"/>
            </a:ln>
            <a:effectLst>
              <a:outerShdw blurRad="190500" dist="38100" dir="2700000" algn="tl" rotWithShape="0">
                <a:prstClr val="black">
                  <a:alpha val="10000"/>
                </a:prstClr>
              </a:outerShdw>
            </a:effectLst>
          </p:spPr>
          <p:txBody>
            <a:bodyPr wrap="none" lIns="52121" tIns="26060" rIns="52121" bIns="26060" anchor="ctr"/>
            <a:lstStyle/>
            <a:p>
              <a:pPr algn="ctr" eaLnBrk="1" hangingPunct="1">
                <a:lnSpc>
                  <a:spcPct val="100000"/>
                </a:lnSpc>
                <a:spcBef>
                  <a:spcPct val="0"/>
                </a:spcBef>
                <a:buFontTx/>
                <a:buNone/>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共产主义社会</a:t>
              </a:r>
            </a:p>
          </p:txBody>
        </p:sp>
        <p:sp>
          <p:nvSpPr>
            <p:cNvPr id="15" name="文本框 14"/>
            <p:cNvSpPr txBox="1"/>
            <p:nvPr/>
          </p:nvSpPr>
          <p:spPr>
            <a:xfrm>
              <a:off x="8370159" y="4509996"/>
              <a:ext cx="3135351" cy="553998"/>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共产主义的高级阶段</a:t>
              </a:r>
            </a:p>
          </p:txBody>
        </p:sp>
      </p:grpSp>
      <p:grpSp>
        <p:nvGrpSpPr>
          <p:cNvPr id="31" name="组合 30"/>
          <p:cNvGrpSpPr/>
          <p:nvPr/>
        </p:nvGrpSpPr>
        <p:grpSpPr>
          <a:xfrm>
            <a:off x="300038" y="729791"/>
            <a:ext cx="1994014" cy="2584909"/>
            <a:chOff x="300038" y="615491"/>
            <a:chExt cx="1994014" cy="2584909"/>
          </a:xfrm>
        </p:grpSpPr>
        <p:grpSp>
          <p:nvGrpSpPr>
            <p:cNvPr id="24" name="组合 23"/>
            <p:cNvGrpSpPr/>
            <p:nvPr/>
          </p:nvGrpSpPr>
          <p:grpSpPr>
            <a:xfrm>
              <a:off x="300038" y="615491"/>
              <a:ext cx="1994014" cy="2584909"/>
              <a:chOff x="422987" y="2445958"/>
              <a:chExt cx="2899752" cy="3931909"/>
            </a:xfrm>
          </p:grpSpPr>
          <p:pic>
            <p:nvPicPr>
              <p:cNvPr id="26" name="图片 2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987" y="2445958"/>
                <a:ext cx="2899752" cy="3931909"/>
              </a:xfrm>
              <a:prstGeom prst="rect">
                <a:avLst/>
              </a:prstGeom>
            </p:spPr>
          </p:pic>
          <p:pic>
            <p:nvPicPr>
              <p:cNvPr id="27" name="图片 2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79644" y="2445958"/>
                <a:ext cx="2243095" cy="3220433"/>
              </a:xfrm>
              <a:prstGeom prst="rect">
                <a:avLst/>
              </a:prstGeom>
            </p:spPr>
          </p:pic>
        </p:grpSp>
        <p:pic>
          <p:nvPicPr>
            <p:cNvPr id="5" name="图片 4"/>
            <p:cNvPicPr>
              <a:picLocks noChangeAspect="1"/>
            </p:cNvPicPr>
            <p:nvPr/>
          </p:nvPicPr>
          <p:blipFill rotWithShape="1">
            <a:blip r:embed="rId5" cstate="print">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rcRect l="1174" t="1482" r="1431" b="741"/>
            <a:stretch>
              <a:fillRect/>
            </a:stretch>
          </p:blipFill>
          <p:spPr>
            <a:xfrm>
              <a:off x="759146" y="615491"/>
              <a:ext cx="1480031" cy="2072828"/>
            </a:xfrm>
            <a:prstGeom prst="rect">
              <a:avLst/>
            </a:prstGeom>
            <a:effectLst>
              <a:outerShdw blurRad="50800" dist="38100" dir="2700000" algn="tl" rotWithShape="0">
                <a:prstClr val="black">
                  <a:alpha val="40000"/>
                </a:prstClr>
              </a:outerShdw>
            </a:effectLst>
          </p:spPr>
        </p:pic>
      </p:grpSp>
      <p:grpSp>
        <p:nvGrpSpPr>
          <p:cNvPr id="32" name="组合 31"/>
          <p:cNvGrpSpPr/>
          <p:nvPr/>
        </p:nvGrpSpPr>
        <p:grpSpPr>
          <a:xfrm>
            <a:off x="9612673" y="1868140"/>
            <a:ext cx="1938771" cy="2584909"/>
            <a:chOff x="9612673" y="1868140"/>
            <a:chExt cx="1938771" cy="2584909"/>
          </a:xfrm>
        </p:grpSpPr>
        <p:grpSp>
          <p:nvGrpSpPr>
            <p:cNvPr id="28" name="组合 27"/>
            <p:cNvGrpSpPr/>
            <p:nvPr/>
          </p:nvGrpSpPr>
          <p:grpSpPr>
            <a:xfrm>
              <a:off x="9612673" y="1868140"/>
              <a:ext cx="1938771" cy="2584909"/>
              <a:chOff x="422987" y="2445958"/>
              <a:chExt cx="2819416" cy="3931909"/>
            </a:xfrm>
          </p:grpSpPr>
          <p:pic>
            <p:nvPicPr>
              <p:cNvPr id="29" name="图片 2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22987" y="2445958"/>
                <a:ext cx="2819416" cy="3931909"/>
              </a:xfrm>
              <a:prstGeom prst="rect">
                <a:avLst/>
              </a:prstGeom>
            </p:spPr>
          </p:pic>
          <p:pic>
            <p:nvPicPr>
              <p:cNvPr id="30" name="图片 2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79644" y="2445958"/>
                <a:ext cx="2162759" cy="3220434"/>
              </a:xfrm>
              <a:prstGeom prst="rect">
                <a:avLst/>
              </a:prstGeom>
            </p:spPr>
          </p:pic>
        </p:grpSp>
        <p:pic>
          <p:nvPicPr>
            <p:cNvPr id="10" name="图片 9"/>
            <p:cNvPicPr>
              <a:picLocks noChangeAspect="1"/>
            </p:cNvPicPr>
            <p:nvPr/>
          </p:nvPicPr>
          <p:blipFill>
            <a:blip r:embed="rId9" cstate="print">
              <a:extLst>
                <a:ext uri="{BEBA8EAE-BF5A-486C-A8C5-ECC9F3942E4B}">
                  <a14:imgProps xmlns:a14="http://schemas.microsoft.com/office/drawing/2010/main">
                    <a14:imgLayer r:embed="rId10">
                      <a14:imgEffect>
                        <a14:brightnessContrast bright="5000" contrast="20000"/>
                      </a14:imgEffect>
                      <a14:imgEffect>
                        <a14:colorTemperature colorTemp="7200"/>
                      </a14:imgEffect>
                      <a14:imgEffect>
                        <a14:saturation sat="106000"/>
                      </a14:imgEffect>
                      <a14:imgEffect>
                        <a14:sharpenSoften amount="15000"/>
                      </a14:imgEffect>
                    </a14:imgLayer>
                  </a14:imgProps>
                </a:ext>
                <a:ext uri="{28A0092B-C50C-407E-A947-70E740481C1C}">
                  <a14:useLocalDpi xmlns:a14="http://schemas.microsoft.com/office/drawing/2010/main" val="0"/>
                </a:ext>
              </a:extLst>
            </a:blip>
            <a:stretch>
              <a:fillRect/>
            </a:stretch>
          </p:blipFill>
          <p:spPr>
            <a:xfrm>
              <a:off x="10072967" y="1868140"/>
              <a:ext cx="1432543" cy="2072828"/>
            </a:xfrm>
            <a:prstGeom prst="rect">
              <a:avLst/>
            </a:prstGeom>
            <a:effectLst>
              <a:outerShdw blurRad="50800" dist="38100" dir="2700000" algn="tl" rotWithShape="0">
                <a:prstClr val="black">
                  <a:alpha val="40000"/>
                </a:prstClr>
              </a:outerShdw>
            </a:effectLst>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7" name="矩形 1056">
            <a:extLst>
              <a:ext uri="{FF2B5EF4-FFF2-40B4-BE49-F238E27FC236}">
                <a16:creationId xmlns="" xmlns:a16="http://schemas.microsoft.com/office/drawing/2014/main" id="{881C7F89-D190-171B-34B4-A065527F9ED0}"/>
              </a:ext>
            </a:extLst>
          </p:cNvPr>
          <p:cNvSpPr/>
          <p:nvPr/>
        </p:nvSpPr>
        <p:spPr>
          <a:xfrm>
            <a:off x="0" y="4564555"/>
            <a:ext cx="12192000" cy="1743075"/>
          </a:xfrm>
          <a:prstGeom prst="rect">
            <a:avLst/>
          </a:prstGeom>
          <a:gradFill>
            <a:gsLst>
              <a:gs pos="0">
                <a:srgbClr val="FCF0E2"/>
              </a:gs>
              <a:gs pos="100000">
                <a:srgbClr val="FEFCFA"/>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56" name="矩形 1055">
            <a:extLst>
              <a:ext uri="{FF2B5EF4-FFF2-40B4-BE49-F238E27FC236}">
                <a16:creationId xmlns="" xmlns:a16="http://schemas.microsoft.com/office/drawing/2014/main" id="{97581E12-B5AF-1944-0387-769563164303}"/>
              </a:ext>
            </a:extLst>
          </p:cNvPr>
          <p:cNvSpPr/>
          <p:nvPr/>
        </p:nvSpPr>
        <p:spPr>
          <a:xfrm>
            <a:off x="0" y="2641680"/>
            <a:ext cx="12192000" cy="1743075"/>
          </a:xfrm>
          <a:prstGeom prst="rect">
            <a:avLst/>
          </a:prstGeom>
          <a:gradFill>
            <a:gsLst>
              <a:gs pos="0">
                <a:srgbClr val="FCF0E2"/>
              </a:gs>
              <a:gs pos="100000">
                <a:srgbClr val="FEFCFA"/>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TextBox 3"/>
          <p:cNvSpPr txBox="1"/>
          <p:nvPr/>
        </p:nvSpPr>
        <p:spPr>
          <a:xfrm>
            <a:off x="2488381" y="1210399"/>
            <a:ext cx="7215238" cy="430887"/>
          </a:xfrm>
          <a:prstGeom prst="rect">
            <a:avLst/>
          </a:prstGeom>
          <a:noFill/>
        </p:spPr>
        <p:txBody>
          <a:bodyPr wrap="square" rtlCol="0">
            <a:spAutoFit/>
          </a:bodyPr>
          <a:lstStyle>
            <a:defPPr>
              <a:defRPr lang="zh-CN"/>
            </a:defPPr>
            <a:lvl1pPr algn="ctr">
              <a:buClr>
                <a:srgbClr val="C00000"/>
              </a:buClr>
              <a:buSzPct val="80000"/>
              <a:defRPr sz="22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t>（一）马克思之前的思想家设想未来社会的方法论缺陷</a:t>
            </a:r>
          </a:p>
        </p:txBody>
      </p:sp>
      <p:sp>
        <p:nvSpPr>
          <p:cNvPr id="3" name="文本框 2"/>
          <p:cNvSpPr txBox="1"/>
          <p:nvPr/>
        </p:nvSpPr>
        <p:spPr>
          <a:xfrm>
            <a:off x="3183255" y="640532"/>
            <a:ext cx="5825490" cy="461665"/>
          </a:xfrm>
          <a:prstGeom prst="rect">
            <a:avLst/>
          </a:prstGeom>
          <a:noFill/>
        </p:spPr>
        <p:txBody>
          <a:bodyPr wrap="square" rtlCol="0">
            <a:spAutoFit/>
          </a:bodyPr>
          <a:lstStyle>
            <a:defPPr>
              <a:defRPr lang="zh-CN"/>
            </a:defPPr>
            <a:lvl1pPr algn="ct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t>二、如何科学预见未来社会？</a:t>
            </a:r>
          </a:p>
        </p:txBody>
      </p:sp>
      <p:grpSp>
        <p:nvGrpSpPr>
          <p:cNvPr id="1061" name="组合 1060">
            <a:extLst>
              <a:ext uri="{FF2B5EF4-FFF2-40B4-BE49-F238E27FC236}">
                <a16:creationId xmlns="" xmlns:a16="http://schemas.microsoft.com/office/drawing/2014/main" id="{BD836207-D0CB-1EFE-ED0F-1AAE5AB0B726}"/>
              </a:ext>
            </a:extLst>
          </p:cNvPr>
          <p:cNvGrpSpPr/>
          <p:nvPr/>
        </p:nvGrpSpPr>
        <p:grpSpPr>
          <a:xfrm>
            <a:off x="9925356" y="3863209"/>
            <a:ext cx="1545068" cy="2087445"/>
            <a:chOff x="10358571" y="3863209"/>
            <a:chExt cx="1545068" cy="2087445"/>
          </a:xfrm>
        </p:grpSpPr>
        <p:sp>
          <p:nvSpPr>
            <p:cNvPr id="53" name="文本框 52">
              <a:extLst>
                <a:ext uri="{FF2B5EF4-FFF2-40B4-BE49-F238E27FC236}">
                  <a16:creationId xmlns="" xmlns:a16="http://schemas.microsoft.com/office/drawing/2014/main" id="{67BFF6EC-44A0-1C7F-CDC5-7B62298BA92F}"/>
                </a:ext>
              </a:extLst>
            </p:cNvPr>
            <p:cNvSpPr txBox="1"/>
            <p:nvPr/>
          </p:nvSpPr>
          <p:spPr>
            <a:xfrm>
              <a:off x="10358571" y="5325483"/>
              <a:ext cx="1545068" cy="625171"/>
            </a:xfrm>
            <a:prstGeom prst="rect">
              <a:avLst/>
            </a:prstGeom>
            <a:noFill/>
          </p:spPr>
          <p:txBody>
            <a:bodyPr wrap="square">
              <a:spAutoFit/>
            </a:bodyPr>
            <a:lstStyle>
              <a:defPPr>
                <a:defRPr lang="zh-CN"/>
              </a:defPPr>
              <a:lvl1pPr algn="ctr">
                <a:defRPr sz="1600" b="1">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nSpc>
                  <a:spcPct val="130000"/>
                </a:lnSpc>
              </a:pPr>
              <a:r>
                <a:rPr lang="zh-CN" altLang="en-US" sz="1400" dirty="0">
                  <a:latin typeface="楷体" panose="02010609060101010101" pitchFamily="49" charset="-122"/>
                  <a:ea typeface="楷体" panose="02010609060101010101" pitchFamily="49" charset="-122"/>
                </a:rPr>
                <a:t>欧文</a:t>
              </a:r>
              <a:endParaRPr lang="en-US" altLang="zh-CN" sz="1400" dirty="0">
                <a:latin typeface="楷体" panose="02010609060101010101" pitchFamily="49" charset="-122"/>
                <a:ea typeface="楷体" panose="02010609060101010101" pitchFamily="49" charset="-122"/>
              </a:endParaRPr>
            </a:p>
            <a:p>
              <a:pPr>
                <a:lnSpc>
                  <a:spcPct val="130000"/>
                </a:lnSpc>
              </a:pPr>
              <a:r>
                <a:rPr lang="zh-CN" altLang="en-US" sz="1400" dirty="0"/>
                <a:t>“新协和公社”</a:t>
              </a:r>
            </a:p>
          </p:txBody>
        </p:sp>
        <p:grpSp>
          <p:nvGrpSpPr>
            <p:cNvPr id="56" name="组合 55">
              <a:extLst>
                <a:ext uri="{FF2B5EF4-FFF2-40B4-BE49-F238E27FC236}">
                  <a16:creationId xmlns="" xmlns:a16="http://schemas.microsoft.com/office/drawing/2014/main" id="{4014CC28-0D32-A924-E663-445E7A52BD62}"/>
                </a:ext>
              </a:extLst>
            </p:cNvPr>
            <p:cNvGrpSpPr/>
            <p:nvPr/>
          </p:nvGrpSpPr>
          <p:grpSpPr>
            <a:xfrm>
              <a:off x="10404832" y="3863209"/>
              <a:ext cx="1452547" cy="1452547"/>
              <a:chOff x="8053866" y="1966400"/>
              <a:chExt cx="1728000" cy="1728000"/>
            </a:xfrm>
          </p:grpSpPr>
          <p:sp>
            <p:nvSpPr>
              <p:cNvPr id="57" name="椭圆 56">
                <a:extLst>
                  <a:ext uri="{FF2B5EF4-FFF2-40B4-BE49-F238E27FC236}">
                    <a16:creationId xmlns="" xmlns:a16="http://schemas.microsoft.com/office/drawing/2014/main" id="{16061C40-807D-5504-3F65-09153E833C07}"/>
                  </a:ext>
                </a:extLst>
              </p:cNvPr>
              <p:cNvSpPr/>
              <p:nvPr/>
            </p:nvSpPr>
            <p:spPr>
              <a:xfrm>
                <a:off x="8053866" y="1966400"/>
                <a:ext cx="1728000" cy="1728000"/>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8" name="Picture 4">
                <a:extLst>
                  <a:ext uri="{FF2B5EF4-FFF2-40B4-BE49-F238E27FC236}">
                    <a16:creationId xmlns="" xmlns:a16="http://schemas.microsoft.com/office/drawing/2014/main" id="{3DA1A828-491E-BCF2-E345-AD1E3A1C129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629" b="15313"/>
              <a:stretch>
                <a:fillRect/>
              </a:stretch>
            </p:blipFill>
            <p:spPr bwMode="auto">
              <a:xfrm>
                <a:off x="8098866" y="2011400"/>
                <a:ext cx="1638000" cy="1638000"/>
              </a:xfrm>
              <a:prstGeom prst="ellipse">
                <a:avLst/>
              </a:prstGeom>
              <a:extLst>
                <a:ext uri="{909E8E84-426E-40DD-AFC4-6F175D3DCCD1}">
                  <a14:hiddenFill xmlns:a14="http://schemas.microsoft.com/office/drawing/2010/main">
                    <a:solidFill>
                      <a:srgbClr val="FFFFFF"/>
                    </a:solidFill>
                  </a14:hiddenFill>
                </a:ext>
              </a:extLst>
            </p:spPr>
          </p:pic>
        </p:grpSp>
      </p:grpSp>
      <p:grpSp>
        <p:nvGrpSpPr>
          <p:cNvPr id="1062" name="组合 1061">
            <a:extLst>
              <a:ext uri="{FF2B5EF4-FFF2-40B4-BE49-F238E27FC236}">
                <a16:creationId xmlns="" xmlns:a16="http://schemas.microsoft.com/office/drawing/2014/main" id="{7A779474-7E19-5BEB-556C-0628166D7FA3}"/>
              </a:ext>
            </a:extLst>
          </p:cNvPr>
          <p:cNvGrpSpPr/>
          <p:nvPr/>
        </p:nvGrpSpPr>
        <p:grpSpPr>
          <a:xfrm>
            <a:off x="7397295" y="3863209"/>
            <a:ext cx="1452547" cy="2087445"/>
            <a:chOff x="7627222" y="3863209"/>
            <a:chExt cx="1452547" cy="2087445"/>
          </a:xfrm>
        </p:grpSpPr>
        <p:sp>
          <p:nvSpPr>
            <p:cNvPr id="52" name="文本框 51">
              <a:extLst>
                <a:ext uri="{FF2B5EF4-FFF2-40B4-BE49-F238E27FC236}">
                  <a16:creationId xmlns="" xmlns:a16="http://schemas.microsoft.com/office/drawing/2014/main" id="{53A992F7-EAED-D90A-5212-EDF3F54753BF}"/>
                </a:ext>
              </a:extLst>
            </p:cNvPr>
            <p:cNvSpPr txBox="1"/>
            <p:nvPr/>
          </p:nvSpPr>
          <p:spPr>
            <a:xfrm>
              <a:off x="7684347" y="5325483"/>
              <a:ext cx="1271410" cy="625171"/>
            </a:xfrm>
            <a:prstGeom prst="rect">
              <a:avLst/>
            </a:prstGeom>
            <a:noFill/>
          </p:spPr>
          <p:txBody>
            <a:bodyPr wrap="square">
              <a:spAutoFit/>
            </a:bodyPr>
            <a:lstStyle>
              <a:defPPr>
                <a:defRPr lang="zh-CN"/>
              </a:defPPr>
              <a:lvl1pPr algn="ctr">
                <a:defRPr sz="1600" b="1">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nSpc>
                  <a:spcPct val="130000"/>
                </a:lnSpc>
              </a:pPr>
              <a:r>
                <a:rPr lang="zh-CN" altLang="en-US" sz="1400" dirty="0">
                  <a:latin typeface="楷体" panose="02010609060101010101" pitchFamily="49" charset="-122"/>
                  <a:ea typeface="楷体" panose="02010609060101010101" pitchFamily="49" charset="-122"/>
                </a:rPr>
                <a:t>傅立叶</a:t>
              </a:r>
              <a:endParaRPr lang="en-US" altLang="zh-CN" sz="1400" dirty="0">
                <a:latin typeface="楷体" panose="02010609060101010101" pitchFamily="49" charset="-122"/>
                <a:ea typeface="楷体" panose="02010609060101010101" pitchFamily="49" charset="-122"/>
              </a:endParaRPr>
            </a:p>
            <a:p>
              <a:pPr>
                <a:lnSpc>
                  <a:spcPct val="130000"/>
                </a:lnSpc>
              </a:pPr>
              <a:r>
                <a:rPr lang="zh-CN" altLang="en-US" sz="1400" dirty="0"/>
                <a:t>“法郎吉”</a:t>
              </a:r>
            </a:p>
          </p:txBody>
        </p:sp>
        <p:grpSp>
          <p:nvGrpSpPr>
            <p:cNvPr id="59" name="组合 58">
              <a:extLst>
                <a:ext uri="{FF2B5EF4-FFF2-40B4-BE49-F238E27FC236}">
                  <a16:creationId xmlns="" xmlns:a16="http://schemas.microsoft.com/office/drawing/2014/main" id="{F79549B5-D2A4-9870-FF0F-4EE3D413B33D}"/>
                </a:ext>
              </a:extLst>
            </p:cNvPr>
            <p:cNvGrpSpPr/>
            <p:nvPr/>
          </p:nvGrpSpPr>
          <p:grpSpPr>
            <a:xfrm>
              <a:off x="7627222" y="3863209"/>
              <a:ext cx="1452547" cy="1452547"/>
              <a:chOff x="4934515" y="1966400"/>
              <a:chExt cx="1728000" cy="1728000"/>
            </a:xfrm>
          </p:grpSpPr>
          <p:sp>
            <p:nvSpPr>
              <p:cNvPr id="60" name="椭圆 59">
                <a:extLst>
                  <a:ext uri="{FF2B5EF4-FFF2-40B4-BE49-F238E27FC236}">
                    <a16:creationId xmlns="" xmlns:a16="http://schemas.microsoft.com/office/drawing/2014/main" id="{A52C0926-BC22-E2B7-E9F8-2C962E2A74EB}"/>
                  </a:ext>
                </a:extLst>
              </p:cNvPr>
              <p:cNvSpPr/>
              <p:nvPr/>
            </p:nvSpPr>
            <p:spPr>
              <a:xfrm>
                <a:off x="4934515" y="1966400"/>
                <a:ext cx="1728000" cy="1728000"/>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1" name="图片 60">
                <a:extLst>
                  <a:ext uri="{FF2B5EF4-FFF2-40B4-BE49-F238E27FC236}">
                    <a16:creationId xmlns="" xmlns:a16="http://schemas.microsoft.com/office/drawing/2014/main" id="{11CCBCF6-3075-B1DD-143D-981DD642D5D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532" t="3153" r="1522" b="17833"/>
              <a:stretch>
                <a:fillRect/>
              </a:stretch>
            </p:blipFill>
            <p:spPr>
              <a:xfrm>
                <a:off x="4979515" y="2011400"/>
                <a:ext cx="1638000" cy="1638000"/>
              </a:xfrm>
              <a:prstGeom prst="ellipse">
                <a:avLst/>
              </a:prstGeom>
            </p:spPr>
          </p:pic>
        </p:grpSp>
      </p:grpSp>
      <p:grpSp>
        <p:nvGrpSpPr>
          <p:cNvPr id="1063" name="组合 1062">
            <a:extLst>
              <a:ext uri="{FF2B5EF4-FFF2-40B4-BE49-F238E27FC236}">
                <a16:creationId xmlns="" xmlns:a16="http://schemas.microsoft.com/office/drawing/2014/main" id="{E839422F-C35E-2C28-2EA9-0AF2745038B8}"/>
              </a:ext>
            </a:extLst>
          </p:cNvPr>
          <p:cNvGrpSpPr/>
          <p:nvPr/>
        </p:nvGrpSpPr>
        <p:grpSpPr>
          <a:xfrm>
            <a:off x="4623696" y="3863209"/>
            <a:ext cx="1508600" cy="2087445"/>
            <a:chOff x="4793560" y="3863209"/>
            <a:chExt cx="1508600" cy="2087445"/>
          </a:xfrm>
        </p:grpSpPr>
        <p:sp>
          <p:nvSpPr>
            <p:cNvPr id="48" name="文本框 47">
              <a:extLst>
                <a:ext uri="{FF2B5EF4-FFF2-40B4-BE49-F238E27FC236}">
                  <a16:creationId xmlns="" xmlns:a16="http://schemas.microsoft.com/office/drawing/2014/main" id="{B12BCB3A-1C47-A8AF-DB8E-C00884ED40FE}"/>
                </a:ext>
              </a:extLst>
            </p:cNvPr>
            <p:cNvSpPr txBox="1"/>
            <p:nvPr/>
          </p:nvSpPr>
          <p:spPr>
            <a:xfrm>
              <a:off x="4793560" y="5325483"/>
              <a:ext cx="1487972" cy="625171"/>
            </a:xfrm>
            <a:prstGeom prst="rect">
              <a:avLst/>
            </a:prstGeom>
            <a:noFill/>
          </p:spPr>
          <p:txBody>
            <a:bodyPr wrap="square">
              <a:spAutoFit/>
            </a:bodyPr>
            <a:lstStyle/>
            <a:p>
              <a:pPr algn="ctr">
                <a:lnSpc>
                  <a:spcPct val="130000"/>
                </a:lnSpc>
              </a:pPr>
              <a:r>
                <a:rPr lang="zh-CN" altLang="en-US" sz="1400" b="1" dirty="0">
                  <a:solidFill>
                    <a:schemeClr val="tx1">
                      <a:lumMod val="85000"/>
                      <a:lumOff val="15000"/>
                    </a:schemeClr>
                  </a:solidFill>
                  <a:latin typeface="楷体" panose="02010609060101010101" pitchFamily="49" charset="-122"/>
                  <a:ea typeface="楷体" panose="02010609060101010101" pitchFamily="49" charset="-122"/>
                </a:rPr>
                <a:t>圣西门</a:t>
              </a:r>
              <a:endParaRPr lang="en-US" altLang="zh-CN" sz="1400" b="1" dirty="0">
                <a:solidFill>
                  <a:schemeClr val="tx1">
                    <a:lumMod val="85000"/>
                    <a:lumOff val="15000"/>
                  </a:schemeClr>
                </a:solidFill>
                <a:latin typeface="楷体" panose="02010609060101010101" pitchFamily="49" charset="-122"/>
                <a:ea typeface="楷体" panose="02010609060101010101" pitchFamily="49" charset="-122"/>
              </a:endParaRPr>
            </a:p>
            <a:p>
              <a:pPr algn="ctr">
                <a:lnSpc>
                  <a:spcPct val="130000"/>
                </a:lnSpc>
              </a:pP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“实业制度”</a:t>
              </a:r>
            </a:p>
          </p:txBody>
        </p:sp>
        <p:grpSp>
          <p:nvGrpSpPr>
            <p:cNvPr id="62" name="组合 61">
              <a:extLst>
                <a:ext uri="{FF2B5EF4-FFF2-40B4-BE49-F238E27FC236}">
                  <a16:creationId xmlns="" xmlns:a16="http://schemas.microsoft.com/office/drawing/2014/main" id="{FA86EFF7-8CC8-D4D1-F88F-DD8C0F78DC33}"/>
                </a:ext>
              </a:extLst>
            </p:cNvPr>
            <p:cNvGrpSpPr/>
            <p:nvPr/>
          </p:nvGrpSpPr>
          <p:grpSpPr>
            <a:xfrm>
              <a:off x="4849613" y="3863209"/>
              <a:ext cx="1452547" cy="1452547"/>
              <a:chOff x="2294574" y="1966400"/>
              <a:chExt cx="1728000" cy="1728000"/>
            </a:xfrm>
          </p:grpSpPr>
          <p:sp>
            <p:nvSpPr>
              <p:cNvPr id="63" name="椭圆 62">
                <a:extLst>
                  <a:ext uri="{FF2B5EF4-FFF2-40B4-BE49-F238E27FC236}">
                    <a16:creationId xmlns="" xmlns:a16="http://schemas.microsoft.com/office/drawing/2014/main" id="{C6CBCE39-7217-5466-A5C6-229079D0C8C2}"/>
                  </a:ext>
                </a:extLst>
              </p:cNvPr>
              <p:cNvSpPr/>
              <p:nvPr/>
            </p:nvSpPr>
            <p:spPr>
              <a:xfrm>
                <a:off x="2294574" y="1966400"/>
                <a:ext cx="1728000" cy="1728000"/>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24" name="图片 1023">
                <a:extLst>
                  <a:ext uri="{FF2B5EF4-FFF2-40B4-BE49-F238E27FC236}">
                    <a16:creationId xmlns="" xmlns:a16="http://schemas.microsoft.com/office/drawing/2014/main" id="{FAB4DA8F-6566-C019-B57A-A6FBD55F6A17}"/>
                  </a:ext>
                </a:extLst>
              </p:cNvPr>
              <p:cNvPicPr>
                <a:picLocks noChangeAspect="1"/>
              </p:cNvPicPr>
              <p:nvPr/>
            </p:nvPicPr>
            <p:blipFill>
              <a:blip r:embed="rId5" cstate="print">
                <a:extLst>
                  <a:ext uri="{28A0092B-C50C-407E-A947-70E740481C1C}">
                    <a14:useLocalDpi xmlns:a14="http://schemas.microsoft.com/office/drawing/2010/main" val="0"/>
                  </a:ext>
                </a:extLst>
              </a:blip>
              <a:srcRect l="700" r="2563" b="16765"/>
              <a:stretch>
                <a:fillRect/>
              </a:stretch>
            </p:blipFill>
            <p:spPr>
              <a:xfrm>
                <a:off x="2342199" y="2014025"/>
                <a:ext cx="1632750" cy="1632750"/>
              </a:xfrm>
              <a:custGeom>
                <a:avLst/>
                <a:gdLst>
                  <a:gd name="connsiteX0" fmla="*/ 1600484 w 3200968"/>
                  <a:gd name="connsiteY0" fmla="*/ 0 h 3200968"/>
                  <a:gd name="connsiteX1" fmla="*/ 3200968 w 3200968"/>
                  <a:gd name="connsiteY1" fmla="*/ 1600484 h 3200968"/>
                  <a:gd name="connsiteX2" fmla="*/ 1600484 w 3200968"/>
                  <a:gd name="connsiteY2" fmla="*/ 3200968 h 3200968"/>
                  <a:gd name="connsiteX3" fmla="*/ 0 w 3200968"/>
                  <a:gd name="connsiteY3" fmla="*/ 1600484 h 3200968"/>
                  <a:gd name="connsiteX4" fmla="*/ 1600484 w 3200968"/>
                  <a:gd name="connsiteY4" fmla="*/ 0 h 320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0968" h="3200968">
                    <a:moveTo>
                      <a:pt x="1600484" y="0"/>
                    </a:moveTo>
                    <a:cubicBezTo>
                      <a:pt x="2484407" y="0"/>
                      <a:pt x="3200968" y="716561"/>
                      <a:pt x="3200968" y="1600484"/>
                    </a:cubicBezTo>
                    <a:cubicBezTo>
                      <a:pt x="3200968" y="2484407"/>
                      <a:pt x="2484407" y="3200968"/>
                      <a:pt x="1600484" y="3200968"/>
                    </a:cubicBezTo>
                    <a:cubicBezTo>
                      <a:pt x="716561" y="3200968"/>
                      <a:pt x="0" y="2484407"/>
                      <a:pt x="0" y="1600484"/>
                    </a:cubicBezTo>
                    <a:cubicBezTo>
                      <a:pt x="0" y="716561"/>
                      <a:pt x="716561" y="0"/>
                      <a:pt x="1600484" y="0"/>
                    </a:cubicBezTo>
                    <a:close/>
                  </a:path>
                </a:pathLst>
              </a:custGeom>
            </p:spPr>
          </p:pic>
        </p:grpSp>
      </p:grpSp>
      <p:grpSp>
        <p:nvGrpSpPr>
          <p:cNvPr id="1064" name="组合 1063">
            <a:extLst>
              <a:ext uri="{FF2B5EF4-FFF2-40B4-BE49-F238E27FC236}">
                <a16:creationId xmlns="" xmlns:a16="http://schemas.microsoft.com/office/drawing/2014/main" id="{1B7244C1-094F-EAF1-344B-B897ED4199CA}"/>
              </a:ext>
            </a:extLst>
          </p:cNvPr>
          <p:cNvGrpSpPr/>
          <p:nvPr/>
        </p:nvGrpSpPr>
        <p:grpSpPr>
          <a:xfrm>
            <a:off x="2095634" y="3863209"/>
            <a:ext cx="1452547" cy="2087445"/>
            <a:chOff x="2072004" y="3863209"/>
            <a:chExt cx="1452547" cy="2087445"/>
          </a:xfrm>
        </p:grpSpPr>
        <p:sp>
          <p:nvSpPr>
            <p:cNvPr id="45" name="矩形 44">
              <a:extLst>
                <a:ext uri="{FF2B5EF4-FFF2-40B4-BE49-F238E27FC236}">
                  <a16:creationId xmlns="" xmlns:a16="http://schemas.microsoft.com/office/drawing/2014/main" id="{D9ED0A4D-0F82-81EC-96E5-B6E7C2187144}"/>
                </a:ext>
              </a:extLst>
            </p:cNvPr>
            <p:cNvSpPr/>
            <p:nvPr/>
          </p:nvSpPr>
          <p:spPr>
            <a:xfrm>
              <a:off x="2205809" y="5325483"/>
              <a:ext cx="1184936" cy="625171"/>
            </a:xfrm>
            <a:prstGeom prst="rect">
              <a:avLst/>
            </a:prstGeom>
            <a:noFill/>
          </p:spPr>
          <p:txBody>
            <a:bodyPr wrap="square">
              <a:spAutoFit/>
            </a:bodyPr>
            <a:lstStyle/>
            <a:p>
              <a:pPr algn="ctr">
                <a:lnSpc>
                  <a:spcPct val="130000"/>
                </a:lnSpc>
              </a:pPr>
              <a:r>
                <a:rPr lang="zh-CN" altLang="en-US" sz="1400" b="1" dirty="0">
                  <a:solidFill>
                    <a:schemeClr val="tx1">
                      <a:lumMod val="85000"/>
                      <a:lumOff val="15000"/>
                    </a:schemeClr>
                  </a:solidFill>
                  <a:latin typeface="楷体" panose="02010609060101010101" pitchFamily="49" charset="-122"/>
                  <a:ea typeface="楷体" panose="02010609060101010101" pitchFamily="49" charset="-122"/>
                </a:rPr>
                <a:t>安德里亚</a:t>
              </a:r>
              <a:endParaRPr lang="en-US" altLang="zh-CN" sz="1400" b="1" dirty="0">
                <a:solidFill>
                  <a:schemeClr val="tx1">
                    <a:lumMod val="85000"/>
                    <a:lumOff val="15000"/>
                  </a:schemeClr>
                </a:solidFill>
                <a:latin typeface="楷体" panose="02010609060101010101" pitchFamily="49" charset="-122"/>
                <a:ea typeface="楷体" panose="02010609060101010101" pitchFamily="49" charset="-122"/>
              </a:endParaRPr>
            </a:p>
            <a:p>
              <a:pPr algn="ctr">
                <a:lnSpc>
                  <a:spcPct val="130000"/>
                </a:lnSpc>
              </a:pP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基督城</a:t>
              </a: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p>
          </p:txBody>
        </p:sp>
        <p:grpSp>
          <p:nvGrpSpPr>
            <p:cNvPr id="1055" name="组合 1054">
              <a:extLst>
                <a:ext uri="{FF2B5EF4-FFF2-40B4-BE49-F238E27FC236}">
                  <a16:creationId xmlns="" xmlns:a16="http://schemas.microsoft.com/office/drawing/2014/main" id="{24E1F99E-D243-EAF5-DCD5-D6B962C2D227}"/>
                </a:ext>
              </a:extLst>
            </p:cNvPr>
            <p:cNvGrpSpPr/>
            <p:nvPr/>
          </p:nvGrpSpPr>
          <p:grpSpPr>
            <a:xfrm>
              <a:off x="2072004" y="3863209"/>
              <a:ext cx="1452547" cy="1452547"/>
              <a:chOff x="2141121" y="4195054"/>
              <a:chExt cx="1452547" cy="1452547"/>
            </a:xfrm>
          </p:grpSpPr>
          <p:sp>
            <p:nvSpPr>
              <p:cNvPr id="1027" name="椭圆 1026">
                <a:extLst>
                  <a:ext uri="{FF2B5EF4-FFF2-40B4-BE49-F238E27FC236}">
                    <a16:creationId xmlns="" xmlns:a16="http://schemas.microsoft.com/office/drawing/2014/main" id="{85F1534F-59B2-41DB-2E71-C47D53AA58F7}"/>
                  </a:ext>
                </a:extLst>
              </p:cNvPr>
              <p:cNvSpPr/>
              <p:nvPr/>
            </p:nvSpPr>
            <p:spPr>
              <a:xfrm>
                <a:off x="2141121" y="4195054"/>
                <a:ext cx="1452547" cy="1452547"/>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31" name="图片 1030">
                <a:extLst>
                  <a:ext uri="{FF2B5EF4-FFF2-40B4-BE49-F238E27FC236}">
                    <a16:creationId xmlns="" xmlns:a16="http://schemas.microsoft.com/office/drawing/2014/main" id="{0483E527-E2EE-4213-E707-4F48E5BF3FD4}"/>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4242" t="18282" r="12189" b="24129"/>
              <a:stretch/>
            </p:blipFill>
            <p:spPr bwMode="auto">
              <a:xfrm>
                <a:off x="2181154" y="4235087"/>
                <a:ext cx="1372480" cy="1372480"/>
              </a:xfrm>
              <a:custGeom>
                <a:avLst/>
                <a:gdLst>
                  <a:gd name="connsiteX0" fmla="*/ 686240 w 1372480"/>
                  <a:gd name="connsiteY0" fmla="*/ 0 h 1372480"/>
                  <a:gd name="connsiteX1" fmla="*/ 1372480 w 1372480"/>
                  <a:gd name="connsiteY1" fmla="*/ 686240 h 1372480"/>
                  <a:gd name="connsiteX2" fmla="*/ 686240 w 1372480"/>
                  <a:gd name="connsiteY2" fmla="*/ 1372480 h 1372480"/>
                  <a:gd name="connsiteX3" fmla="*/ 0 w 1372480"/>
                  <a:gd name="connsiteY3" fmla="*/ 686240 h 1372480"/>
                  <a:gd name="connsiteX4" fmla="*/ 686240 w 1372480"/>
                  <a:gd name="connsiteY4" fmla="*/ 0 h 1372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480" h="1372480">
                    <a:moveTo>
                      <a:pt x="686240" y="0"/>
                    </a:moveTo>
                    <a:cubicBezTo>
                      <a:pt x="1065240" y="0"/>
                      <a:pt x="1372480" y="307240"/>
                      <a:pt x="1372480" y="686240"/>
                    </a:cubicBezTo>
                    <a:cubicBezTo>
                      <a:pt x="1372480" y="1065240"/>
                      <a:pt x="1065240" y="1372480"/>
                      <a:pt x="686240" y="1372480"/>
                    </a:cubicBezTo>
                    <a:cubicBezTo>
                      <a:pt x="307240" y="1372480"/>
                      <a:pt x="0" y="1065240"/>
                      <a:pt x="0" y="686240"/>
                    </a:cubicBezTo>
                    <a:cubicBezTo>
                      <a:pt x="0" y="307240"/>
                      <a:pt x="307240" y="0"/>
                      <a:pt x="686240" y="0"/>
                    </a:cubicBezTo>
                    <a:close/>
                  </a:path>
                </a:pathLst>
              </a:custGeom>
              <a:noFill/>
              <a:extLst>
                <a:ext uri="{909E8E84-426E-40DD-AFC4-6F175D3DCCD1}">
                  <a14:hiddenFill xmlns:a14="http://schemas.microsoft.com/office/drawing/2010/main">
                    <a:solidFill>
                      <a:srgbClr val="FFFFFF"/>
                    </a:solidFill>
                  </a14:hiddenFill>
                </a:ext>
              </a:extLst>
            </p:spPr>
          </p:pic>
        </p:grpSp>
      </p:grpSp>
      <p:grpSp>
        <p:nvGrpSpPr>
          <p:cNvPr id="1068" name="组合 1067">
            <a:extLst>
              <a:ext uri="{FF2B5EF4-FFF2-40B4-BE49-F238E27FC236}">
                <a16:creationId xmlns="" xmlns:a16="http://schemas.microsoft.com/office/drawing/2014/main" id="{95412725-25A7-D877-D55A-7027F41FE752}"/>
              </a:ext>
            </a:extLst>
          </p:cNvPr>
          <p:cNvGrpSpPr/>
          <p:nvPr/>
        </p:nvGrpSpPr>
        <p:grpSpPr>
          <a:xfrm>
            <a:off x="8661326" y="1925135"/>
            <a:ext cx="1452547" cy="2089936"/>
            <a:chOff x="8965286" y="1915407"/>
            <a:chExt cx="1452547" cy="2089936"/>
          </a:xfrm>
        </p:grpSpPr>
        <p:sp>
          <p:nvSpPr>
            <p:cNvPr id="44" name="矩形 43">
              <a:extLst>
                <a:ext uri="{FF2B5EF4-FFF2-40B4-BE49-F238E27FC236}">
                  <a16:creationId xmlns="" xmlns:a16="http://schemas.microsoft.com/office/drawing/2014/main" id="{55D64E99-F2E3-6DC9-5F57-60BCE58A3AB7}"/>
                </a:ext>
              </a:extLst>
            </p:cNvPr>
            <p:cNvSpPr/>
            <p:nvPr/>
          </p:nvSpPr>
          <p:spPr>
            <a:xfrm>
              <a:off x="9123491" y="3380172"/>
              <a:ext cx="1136136" cy="625171"/>
            </a:xfrm>
            <a:prstGeom prst="rect">
              <a:avLst/>
            </a:prstGeom>
            <a:noFill/>
          </p:spPr>
          <p:txBody>
            <a:bodyPr wrap="square">
              <a:spAutoFit/>
            </a:bodyPr>
            <a:lstStyle/>
            <a:p>
              <a:pPr algn="ctr">
                <a:lnSpc>
                  <a:spcPct val="130000"/>
                </a:lnSpc>
              </a:pPr>
              <a:r>
                <a:rPr lang="zh-CN" altLang="en-US" sz="1400" b="1" dirty="0">
                  <a:solidFill>
                    <a:schemeClr val="tx1">
                      <a:lumMod val="85000"/>
                      <a:lumOff val="15000"/>
                    </a:schemeClr>
                  </a:solidFill>
                  <a:latin typeface="楷体" panose="02010609060101010101" pitchFamily="49" charset="-122"/>
                  <a:ea typeface="楷体" panose="02010609060101010101" pitchFamily="49" charset="-122"/>
                </a:rPr>
                <a:t>康帕内拉</a:t>
              </a:r>
              <a:endParaRPr lang="en-US" altLang="zh-CN" sz="1400" b="1" dirty="0">
                <a:solidFill>
                  <a:schemeClr val="tx1">
                    <a:lumMod val="85000"/>
                    <a:lumOff val="15000"/>
                  </a:schemeClr>
                </a:solidFill>
                <a:latin typeface="楷体" panose="02010609060101010101" pitchFamily="49" charset="-122"/>
                <a:ea typeface="楷体" panose="02010609060101010101" pitchFamily="49" charset="-122"/>
              </a:endParaRPr>
            </a:p>
            <a:p>
              <a:pPr algn="ctr">
                <a:lnSpc>
                  <a:spcPct val="130000"/>
                </a:lnSpc>
              </a:pP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太阳城</a:t>
              </a: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p>
          </p:txBody>
        </p:sp>
        <p:grpSp>
          <p:nvGrpSpPr>
            <p:cNvPr id="1054" name="组合 1053">
              <a:extLst>
                <a:ext uri="{FF2B5EF4-FFF2-40B4-BE49-F238E27FC236}">
                  <a16:creationId xmlns="" xmlns:a16="http://schemas.microsoft.com/office/drawing/2014/main" id="{493B4FCA-5D97-B94E-479C-C3EE8688B539}"/>
                </a:ext>
              </a:extLst>
            </p:cNvPr>
            <p:cNvGrpSpPr/>
            <p:nvPr/>
          </p:nvGrpSpPr>
          <p:grpSpPr>
            <a:xfrm>
              <a:off x="8965286" y="1915407"/>
              <a:ext cx="1452547" cy="1452547"/>
              <a:chOff x="-837351" y="4469711"/>
              <a:chExt cx="1452547" cy="1452547"/>
            </a:xfrm>
          </p:grpSpPr>
          <p:sp>
            <p:nvSpPr>
              <p:cNvPr id="1036" name="椭圆 1035">
                <a:extLst>
                  <a:ext uri="{FF2B5EF4-FFF2-40B4-BE49-F238E27FC236}">
                    <a16:creationId xmlns="" xmlns:a16="http://schemas.microsoft.com/office/drawing/2014/main" id="{68BF10EF-963B-1ECE-AF69-28F395BDF154}"/>
                  </a:ext>
                </a:extLst>
              </p:cNvPr>
              <p:cNvSpPr/>
              <p:nvPr/>
            </p:nvSpPr>
            <p:spPr>
              <a:xfrm>
                <a:off x="-837351" y="4469711"/>
                <a:ext cx="1452547" cy="1452547"/>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37" name="图片 1036">
                <a:extLst>
                  <a:ext uri="{FF2B5EF4-FFF2-40B4-BE49-F238E27FC236}">
                    <a16:creationId xmlns="" xmlns:a16="http://schemas.microsoft.com/office/drawing/2014/main" id="{22D661E1-EB69-9A5B-1F57-1F74FFE4C486}"/>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902" t="2429" r="6816" b="23686"/>
              <a:stretch>
                <a:fillRect/>
              </a:stretch>
            </p:blipFill>
            <p:spPr bwMode="auto">
              <a:xfrm>
                <a:off x="-797318" y="4509744"/>
                <a:ext cx="1372480" cy="1372480"/>
              </a:xfrm>
              <a:custGeom>
                <a:avLst/>
                <a:gdLst>
                  <a:gd name="connsiteX0" fmla="*/ 686240 w 1372480"/>
                  <a:gd name="connsiteY0" fmla="*/ 0 h 1372480"/>
                  <a:gd name="connsiteX1" fmla="*/ 1372480 w 1372480"/>
                  <a:gd name="connsiteY1" fmla="*/ 686240 h 1372480"/>
                  <a:gd name="connsiteX2" fmla="*/ 686240 w 1372480"/>
                  <a:gd name="connsiteY2" fmla="*/ 1372480 h 1372480"/>
                  <a:gd name="connsiteX3" fmla="*/ 0 w 1372480"/>
                  <a:gd name="connsiteY3" fmla="*/ 686240 h 1372480"/>
                  <a:gd name="connsiteX4" fmla="*/ 686240 w 1372480"/>
                  <a:gd name="connsiteY4" fmla="*/ 0 h 1372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480" h="1372480">
                    <a:moveTo>
                      <a:pt x="686240" y="0"/>
                    </a:moveTo>
                    <a:cubicBezTo>
                      <a:pt x="1065240" y="0"/>
                      <a:pt x="1372480" y="307240"/>
                      <a:pt x="1372480" y="686240"/>
                    </a:cubicBezTo>
                    <a:cubicBezTo>
                      <a:pt x="1372480" y="1065240"/>
                      <a:pt x="1065240" y="1372480"/>
                      <a:pt x="686240" y="1372480"/>
                    </a:cubicBezTo>
                    <a:cubicBezTo>
                      <a:pt x="307240" y="1372480"/>
                      <a:pt x="0" y="1065240"/>
                      <a:pt x="0" y="686240"/>
                    </a:cubicBezTo>
                    <a:cubicBezTo>
                      <a:pt x="0" y="307240"/>
                      <a:pt x="307240" y="0"/>
                      <a:pt x="686240" y="0"/>
                    </a:cubicBezTo>
                    <a:close/>
                  </a:path>
                </a:pathLst>
              </a:custGeom>
              <a:noFill/>
              <a:extLst>
                <a:ext uri="{909E8E84-426E-40DD-AFC4-6F175D3DCCD1}">
                  <a14:hiddenFill xmlns:a14="http://schemas.microsoft.com/office/drawing/2010/main">
                    <a:solidFill>
                      <a:srgbClr val="FFFFFF"/>
                    </a:solidFill>
                  </a14:hiddenFill>
                </a:ext>
              </a:extLst>
            </p:spPr>
          </p:pic>
        </p:grpSp>
      </p:grpSp>
      <p:grpSp>
        <p:nvGrpSpPr>
          <p:cNvPr id="1065" name="组合 1064">
            <a:extLst>
              <a:ext uri="{FF2B5EF4-FFF2-40B4-BE49-F238E27FC236}">
                <a16:creationId xmlns="" xmlns:a16="http://schemas.microsoft.com/office/drawing/2014/main" id="{DF8A7616-D4FE-D12C-28D9-71F23290C79E}"/>
              </a:ext>
            </a:extLst>
          </p:cNvPr>
          <p:cNvGrpSpPr/>
          <p:nvPr/>
        </p:nvGrpSpPr>
        <p:grpSpPr>
          <a:xfrm>
            <a:off x="754988" y="1925135"/>
            <a:ext cx="1529162" cy="2089936"/>
            <a:chOff x="754988" y="1915407"/>
            <a:chExt cx="1529162" cy="2089936"/>
          </a:xfrm>
        </p:grpSpPr>
        <p:sp>
          <p:nvSpPr>
            <p:cNvPr id="13" name="矩形 12"/>
            <p:cNvSpPr/>
            <p:nvPr/>
          </p:nvSpPr>
          <p:spPr>
            <a:xfrm>
              <a:off x="754988" y="3380172"/>
              <a:ext cx="1529162" cy="625171"/>
            </a:xfrm>
            <a:prstGeom prst="rect">
              <a:avLst/>
            </a:prstGeom>
            <a:noFill/>
          </p:spPr>
          <p:txBody>
            <a:bodyPr wrap="square">
              <a:spAutoFit/>
            </a:bodyPr>
            <a:lstStyle/>
            <a:p>
              <a:pPr algn="ctr">
                <a:lnSpc>
                  <a:spcPct val="130000"/>
                </a:lnSpc>
              </a:pPr>
              <a:r>
                <a:rPr lang="zh-CN" altLang="en-US" sz="1400" b="1" dirty="0">
                  <a:solidFill>
                    <a:schemeClr val="tx1">
                      <a:lumMod val="85000"/>
                      <a:lumOff val="15000"/>
                    </a:schemeClr>
                  </a:solidFill>
                  <a:latin typeface="楷体" panose="02010609060101010101" pitchFamily="49" charset="-122"/>
                  <a:ea typeface="楷体" panose="02010609060101010101" pitchFamily="49" charset="-122"/>
                </a:rPr>
                <a:t>孔子</a:t>
              </a:r>
              <a:endParaRPr lang="en-US" altLang="zh-CN" sz="1400" b="1" dirty="0">
                <a:solidFill>
                  <a:schemeClr val="tx1">
                    <a:lumMod val="85000"/>
                    <a:lumOff val="15000"/>
                  </a:schemeClr>
                </a:solidFill>
                <a:latin typeface="楷体" panose="02010609060101010101" pitchFamily="49" charset="-122"/>
                <a:ea typeface="楷体" panose="02010609060101010101" pitchFamily="49" charset="-122"/>
              </a:endParaRPr>
            </a:p>
            <a:p>
              <a:pPr algn="ctr">
                <a:lnSpc>
                  <a:spcPct val="130000"/>
                </a:lnSpc>
              </a:pP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礼记</a:t>
              </a: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礼运</a:t>
              </a: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052" name="组合 1051">
              <a:extLst>
                <a:ext uri="{FF2B5EF4-FFF2-40B4-BE49-F238E27FC236}">
                  <a16:creationId xmlns="" xmlns:a16="http://schemas.microsoft.com/office/drawing/2014/main" id="{A35322CA-E576-CD12-9042-1D0798FC4F2B}"/>
                </a:ext>
              </a:extLst>
            </p:cNvPr>
            <p:cNvGrpSpPr/>
            <p:nvPr/>
          </p:nvGrpSpPr>
          <p:grpSpPr>
            <a:xfrm>
              <a:off x="793296" y="1915407"/>
              <a:ext cx="1452547" cy="1452547"/>
              <a:chOff x="868857" y="1869478"/>
              <a:chExt cx="1452547" cy="1452547"/>
            </a:xfrm>
          </p:grpSpPr>
          <p:sp>
            <p:nvSpPr>
              <p:cNvPr id="1033" name="椭圆 1032">
                <a:extLst>
                  <a:ext uri="{FF2B5EF4-FFF2-40B4-BE49-F238E27FC236}">
                    <a16:creationId xmlns="" xmlns:a16="http://schemas.microsoft.com/office/drawing/2014/main" id="{C65E0583-C890-25AC-AD22-4E5F93CA891D}"/>
                  </a:ext>
                </a:extLst>
              </p:cNvPr>
              <p:cNvSpPr/>
              <p:nvPr/>
            </p:nvSpPr>
            <p:spPr>
              <a:xfrm>
                <a:off x="868857" y="1869478"/>
                <a:ext cx="1452547" cy="1452547"/>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38" name="图片 1037">
                <a:extLst>
                  <a:ext uri="{FF2B5EF4-FFF2-40B4-BE49-F238E27FC236}">
                    <a16:creationId xmlns="" xmlns:a16="http://schemas.microsoft.com/office/drawing/2014/main" id="{94A3629A-973F-33E7-589C-5848164E15AE}"/>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229" t="9911" r="15850" b="58431"/>
              <a:stretch/>
            </p:blipFill>
            <p:spPr>
              <a:xfrm>
                <a:off x="908890" y="1909511"/>
                <a:ext cx="1372480" cy="1372480"/>
              </a:xfrm>
              <a:custGeom>
                <a:avLst/>
                <a:gdLst>
                  <a:gd name="connsiteX0" fmla="*/ 686240 w 1372480"/>
                  <a:gd name="connsiteY0" fmla="*/ 0 h 1372480"/>
                  <a:gd name="connsiteX1" fmla="*/ 1372480 w 1372480"/>
                  <a:gd name="connsiteY1" fmla="*/ 686240 h 1372480"/>
                  <a:gd name="connsiteX2" fmla="*/ 686240 w 1372480"/>
                  <a:gd name="connsiteY2" fmla="*/ 1372480 h 1372480"/>
                  <a:gd name="connsiteX3" fmla="*/ 0 w 1372480"/>
                  <a:gd name="connsiteY3" fmla="*/ 686240 h 1372480"/>
                  <a:gd name="connsiteX4" fmla="*/ 686240 w 1372480"/>
                  <a:gd name="connsiteY4" fmla="*/ 0 h 1372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480" h="1372480">
                    <a:moveTo>
                      <a:pt x="686240" y="0"/>
                    </a:moveTo>
                    <a:cubicBezTo>
                      <a:pt x="1065240" y="0"/>
                      <a:pt x="1372480" y="307240"/>
                      <a:pt x="1372480" y="686240"/>
                    </a:cubicBezTo>
                    <a:cubicBezTo>
                      <a:pt x="1372480" y="1065240"/>
                      <a:pt x="1065240" y="1372480"/>
                      <a:pt x="686240" y="1372480"/>
                    </a:cubicBezTo>
                    <a:cubicBezTo>
                      <a:pt x="307240" y="1372480"/>
                      <a:pt x="0" y="1065240"/>
                      <a:pt x="0" y="686240"/>
                    </a:cubicBezTo>
                    <a:cubicBezTo>
                      <a:pt x="0" y="307240"/>
                      <a:pt x="307240" y="0"/>
                      <a:pt x="686240" y="0"/>
                    </a:cubicBezTo>
                    <a:close/>
                  </a:path>
                </a:pathLst>
              </a:custGeom>
            </p:spPr>
          </p:pic>
        </p:grpSp>
      </p:grpSp>
      <p:grpSp>
        <p:nvGrpSpPr>
          <p:cNvPr id="1066" name="组合 1065">
            <a:extLst>
              <a:ext uri="{FF2B5EF4-FFF2-40B4-BE49-F238E27FC236}">
                <a16:creationId xmlns="" xmlns:a16="http://schemas.microsoft.com/office/drawing/2014/main" id="{91EAB228-4109-5568-C6AA-1896A2711B50}"/>
              </a:ext>
            </a:extLst>
          </p:cNvPr>
          <p:cNvGrpSpPr/>
          <p:nvPr/>
        </p:nvGrpSpPr>
        <p:grpSpPr>
          <a:xfrm>
            <a:off x="3359665" y="1925135"/>
            <a:ext cx="1452547" cy="2089936"/>
            <a:chOff x="3517293" y="1915407"/>
            <a:chExt cx="1452547" cy="2089936"/>
          </a:xfrm>
        </p:grpSpPr>
        <p:sp>
          <p:nvSpPr>
            <p:cNvPr id="29" name="矩形 28">
              <a:extLst>
                <a:ext uri="{FF2B5EF4-FFF2-40B4-BE49-F238E27FC236}">
                  <a16:creationId xmlns="" xmlns:a16="http://schemas.microsoft.com/office/drawing/2014/main" id="{B21C5E68-D001-9EF8-DD9E-177E75D513E7}"/>
                </a:ext>
              </a:extLst>
            </p:cNvPr>
            <p:cNvSpPr/>
            <p:nvPr/>
          </p:nvSpPr>
          <p:spPr>
            <a:xfrm>
              <a:off x="3598265" y="3380172"/>
              <a:ext cx="1254966" cy="625171"/>
            </a:xfrm>
            <a:prstGeom prst="rect">
              <a:avLst/>
            </a:prstGeom>
            <a:noFill/>
          </p:spPr>
          <p:txBody>
            <a:bodyPr wrap="square">
              <a:spAutoFit/>
            </a:bodyPr>
            <a:lstStyle/>
            <a:p>
              <a:pPr algn="ctr">
                <a:lnSpc>
                  <a:spcPct val="130000"/>
                </a:lnSpc>
              </a:pPr>
              <a:r>
                <a:rPr lang="zh-CN" altLang="en-US" sz="1400" b="1" dirty="0">
                  <a:solidFill>
                    <a:schemeClr val="tx1">
                      <a:lumMod val="85000"/>
                      <a:lumOff val="15000"/>
                    </a:schemeClr>
                  </a:solidFill>
                  <a:latin typeface="楷体" panose="02010609060101010101" pitchFamily="49" charset="-122"/>
                  <a:ea typeface="楷体" panose="02010609060101010101" pitchFamily="49" charset="-122"/>
                </a:rPr>
                <a:t>柏拉图</a:t>
              </a:r>
              <a:endParaRPr lang="en-US" altLang="zh-CN" sz="1400" b="1" dirty="0">
                <a:solidFill>
                  <a:schemeClr val="tx1">
                    <a:lumMod val="85000"/>
                    <a:lumOff val="15000"/>
                  </a:schemeClr>
                </a:solidFill>
                <a:latin typeface="楷体" panose="02010609060101010101" pitchFamily="49" charset="-122"/>
                <a:ea typeface="楷体" panose="02010609060101010101" pitchFamily="49" charset="-122"/>
              </a:endParaRPr>
            </a:p>
            <a:p>
              <a:pPr algn="ctr">
                <a:lnSpc>
                  <a:spcPct val="130000"/>
                </a:lnSpc>
              </a:pP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理想国</a:t>
              </a: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051" name="组合 1050">
              <a:extLst>
                <a:ext uri="{FF2B5EF4-FFF2-40B4-BE49-F238E27FC236}">
                  <a16:creationId xmlns="" xmlns:a16="http://schemas.microsoft.com/office/drawing/2014/main" id="{4840E80D-D2CA-6CF5-0312-7A98E2AEC553}"/>
                </a:ext>
              </a:extLst>
            </p:cNvPr>
            <p:cNvGrpSpPr/>
            <p:nvPr/>
          </p:nvGrpSpPr>
          <p:grpSpPr>
            <a:xfrm>
              <a:off x="3517293" y="1915407"/>
              <a:ext cx="1452547" cy="1452547"/>
              <a:chOff x="5369727" y="2000893"/>
              <a:chExt cx="1452547" cy="1452547"/>
            </a:xfrm>
          </p:grpSpPr>
          <p:sp>
            <p:nvSpPr>
              <p:cNvPr id="1039" name="椭圆 1038">
                <a:extLst>
                  <a:ext uri="{FF2B5EF4-FFF2-40B4-BE49-F238E27FC236}">
                    <a16:creationId xmlns="" xmlns:a16="http://schemas.microsoft.com/office/drawing/2014/main" id="{421C244A-DB36-45D0-10BE-F92885881538}"/>
                  </a:ext>
                </a:extLst>
              </p:cNvPr>
              <p:cNvSpPr/>
              <p:nvPr/>
            </p:nvSpPr>
            <p:spPr>
              <a:xfrm>
                <a:off x="5369727" y="2000893"/>
                <a:ext cx="1452547" cy="1452547"/>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2" name="图片 1041" descr="柏拉图的爱情_360百科">
                <a:extLst>
                  <a:ext uri="{FF2B5EF4-FFF2-40B4-BE49-F238E27FC236}">
                    <a16:creationId xmlns="" xmlns:a16="http://schemas.microsoft.com/office/drawing/2014/main" id="{9B60D2A8-AE02-9CB0-19D6-1890CE71C693}"/>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4780" t="2596" r="4853" b="12554"/>
              <a:stretch/>
            </p:blipFill>
            <p:spPr bwMode="auto">
              <a:xfrm>
                <a:off x="5409760" y="2040926"/>
                <a:ext cx="1372480" cy="1372480"/>
              </a:xfrm>
              <a:custGeom>
                <a:avLst/>
                <a:gdLst>
                  <a:gd name="connsiteX0" fmla="*/ 686240 w 1372480"/>
                  <a:gd name="connsiteY0" fmla="*/ 0 h 1372480"/>
                  <a:gd name="connsiteX1" fmla="*/ 1372480 w 1372480"/>
                  <a:gd name="connsiteY1" fmla="*/ 686240 h 1372480"/>
                  <a:gd name="connsiteX2" fmla="*/ 686240 w 1372480"/>
                  <a:gd name="connsiteY2" fmla="*/ 1372480 h 1372480"/>
                  <a:gd name="connsiteX3" fmla="*/ 0 w 1372480"/>
                  <a:gd name="connsiteY3" fmla="*/ 686240 h 1372480"/>
                  <a:gd name="connsiteX4" fmla="*/ 686240 w 1372480"/>
                  <a:gd name="connsiteY4" fmla="*/ 0 h 1372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480" h="1372480">
                    <a:moveTo>
                      <a:pt x="686240" y="0"/>
                    </a:moveTo>
                    <a:cubicBezTo>
                      <a:pt x="1065240" y="0"/>
                      <a:pt x="1372480" y="307240"/>
                      <a:pt x="1372480" y="686240"/>
                    </a:cubicBezTo>
                    <a:cubicBezTo>
                      <a:pt x="1372480" y="1065240"/>
                      <a:pt x="1065240" y="1372480"/>
                      <a:pt x="686240" y="1372480"/>
                    </a:cubicBezTo>
                    <a:cubicBezTo>
                      <a:pt x="307240" y="1372480"/>
                      <a:pt x="0" y="1065240"/>
                      <a:pt x="0" y="686240"/>
                    </a:cubicBezTo>
                    <a:cubicBezTo>
                      <a:pt x="0" y="307240"/>
                      <a:pt x="307240" y="0"/>
                      <a:pt x="686240" y="0"/>
                    </a:cubicBezTo>
                    <a:close/>
                  </a:path>
                </a:pathLst>
              </a:custGeom>
              <a:noFill/>
              <a:extLst>
                <a:ext uri="{909E8E84-426E-40DD-AFC4-6F175D3DCCD1}">
                  <a14:hiddenFill xmlns:a14="http://schemas.microsoft.com/office/drawing/2010/main">
                    <a:solidFill>
                      <a:srgbClr val="FFFFFF"/>
                    </a:solidFill>
                  </a14:hiddenFill>
                </a:ext>
              </a:extLst>
            </p:spPr>
          </p:pic>
        </p:grpSp>
      </p:grpSp>
      <p:grpSp>
        <p:nvGrpSpPr>
          <p:cNvPr id="1067" name="组合 1066">
            <a:extLst>
              <a:ext uri="{FF2B5EF4-FFF2-40B4-BE49-F238E27FC236}">
                <a16:creationId xmlns="" xmlns:a16="http://schemas.microsoft.com/office/drawing/2014/main" id="{211A9A04-3BFF-CF8F-E645-8449D707F74E}"/>
              </a:ext>
            </a:extLst>
          </p:cNvPr>
          <p:cNvGrpSpPr/>
          <p:nvPr/>
        </p:nvGrpSpPr>
        <p:grpSpPr>
          <a:xfrm>
            <a:off x="5943780" y="1925135"/>
            <a:ext cx="1642031" cy="2089936"/>
            <a:chOff x="6167346" y="1915407"/>
            <a:chExt cx="1642031" cy="2089936"/>
          </a:xfrm>
        </p:grpSpPr>
        <p:sp>
          <p:nvSpPr>
            <p:cNvPr id="30" name="矩形 29">
              <a:extLst>
                <a:ext uri="{FF2B5EF4-FFF2-40B4-BE49-F238E27FC236}">
                  <a16:creationId xmlns="" xmlns:a16="http://schemas.microsoft.com/office/drawing/2014/main" id="{0D452FCE-2BD3-64A4-21AB-F84BAD3C0BC1}"/>
                </a:ext>
              </a:extLst>
            </p:cNvPr>
            <p:cNvSpPr/>
            <p:nvPr/>
          </p:nvSpPr>
          <p:spPr>
            <a:xfrm>
              <a:off x="6167346" y="3380172"/>
              <a:ext cx="1642031" cy="625171"/>
            </a:xfrm>
            <a:prstGeom prst="rect">
              <a:avLst/>
            </a:prstGeom>
            <a:noFill/>
          </p:spPr>
          <p:txBody>
            <a:bodyPr wrap="square">
              <a:spAutoFit/>
            </a:bodyPr>
            <a:lstStyle/>
            <a:p>
              <a:pPr algn="ctr">
                <a:lnSpc>
                  <a:spcPct val="130000"/>
                </a:lnSpc>
              </a:pPr>
              <a:r>
                <a:rPr lang="zh-CN" altLang="en-US" sz="1400" b="1" dirty="0">
                  <a:solidFill>
                    <a:schemeClr val="tx1">
                      <a:lumMod val="85000"/>
                      <a:lumOff val="15000"/>
                    </a:schemeClr>
                  </a:solidFill>
                  <a:latin typeface="楷体" panose="02010609060101010101" pitchFamily="49" charset="-122"/>
                  <a:ea typeface="楷体" panose="02010609060101010101" pitchFamily="49" charset="-122"/>
                </a:rPr>
                <a:t>托马斯</a:t>
              </a:r>
              <a:r>
                <a:rPr lang="en-US" altLang="zh-CN" sz="1400" b="1" dirty="0">
                  <a:solidFill>
                    <a:schemeClr val="tx1">
                      <a:lumMod val="85000"/>
                      <a:lumOff val="15000"/>
                    </a:schemeClr>
                  </a:solidFill>
                  <a:latin typeface="楷体" panose="02010609060101010101" pitchFamily="49" charset="-122"/>
                  <a:ea typeface="楷体" panose="02010609060101010101" pitchFamily="49" charset="-122"/>
                </a:rPr>
                <a:t>·</a:t>
              </a:r>
              <a:r>
                <a:rPr lang="zh-CN" altLang="en-US" sz="1400" b="1" dirty="0">
                  <a:solidFill>
                    <a:schemeClr val="tx1">
                      <a:lumMod val="85000"/>
                      <a:lumOff val="15000"/>
                    </a:schemeClr>
                  </a:solidFill>
                  <a:latin typeface="楷体" panose="02010609060101010101" pitchFamily="49" charset="-122"/>
                  <a:ea typeface="楷体" panose="02010609060101010101" pitchFamily="49" charset="-122"/>
                </a:rPr>
                <a:t>莫尔</a:t>
              </a:r>
              <a:endParaRPr lang="en-US" altLang="zh-CN" sz="1400" b="1" dirty="0">
                <a:solidFill>
                  <a:schemeClr val="tx1">
                    <a:lumMod val="85000"/>
                    <a:lumOff val="15000"/>
                  </a:schemeClr>
                </a:solidFill>
                <a:latin typeface="楷体" panose="02010609060101010101" pitchFamily="49" charset="-122"/>
                <a:ea typeface="楷体" panose="02010609060101010101" pitchFamily="49" charset="-122"/>
              </a:endParaRPr>
            </a:p>
            <a:p>
              <a:pPr algn="ctr">
                <a:lnSpc>
                  <a:spcPct val="130000"/>
                </a:lnSpc>
              </a:pP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rPr>
                <a:t>乌托邦</a:t>
              </a:r>
              <a:r>
                <a:rPr lang="en-US" altLang="zh-CN" sz="1400" b="1"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4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049" name="组合 1048">
              <a:extLst>
                <a:ext uri="{FF2B5EF4-FFF2-40B4-BE49-F238E27FC236}">
                  <a16:creationId xmlns="" xmlns:a16="http://schemas.microsoft.com/office/drawing/2014/main" id="{5782F752-6877-9171-8ACA-A1E2489FE467}"/>
                </a:ext>
              </a:extLst>
            </p:cNvPr>
            <p:cNvGrpSpPr/>
            <p:nvPr/>
          </p:nvGrpSpPr>
          <p:grpSpPr>
            <a:xfrm>
              <a:off x="6241290" y="1915407"/>
              <a:ext cx="1452547" cy="1452547"/>
              <a:chOff x="8207405" y="2000893"/>
              <a:chExt cx="1452547" cy="1452547"/>
            </a:xfrm>
          </p:grpSpPr>
          <p:sp>
            <p:nvSpPr>
              <p:cNvPr id="1043" name="椭圆 1042">
                <a:extLst>
                  <a:ext uri="{FF2B5EF4-FFF2-40B4-BE49-F238E27FC236}">
                    <a16:creationId xmlns="" xmlns:a16="http://schemas.microsoft.com/office/drawing/2014/main" id="{4E15106D-3AE8-0667-804C-B52D32991241}"/>
                  </a:ext>
                </a:extLst>
              </p:cNvPr>
              <p:cNvSpPr/>
              <p:nvPr/>
            </p:nvSpPr>
            <p:spPr>
              <a:xfrm>
                <a:off x="8207405" y="2000893"/>
                <a:ext cx="1452547" cy="1452547"/>
              </a:xfrm>
              <a:prstGeom prst="ellipse">
                <a:avLst/>
              </a:prstGeom>
              <a:solidFill>
                <a:schemeClr val="bg1"/>
              </a:solidFill>
              <a:ln>
                <a:noFill/>
              </a:ln>
              <a:effectLst>
                <a:outerShdw blurRad="381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8" name="图片 1047">
                <a:extLst>
                  <a:ext uri="{FF2B5EF4-FFF2-40B4-BE49-F238E27FC236}">
                    <a16:creationId xmlns="" xmlns:a16="http://schemas.microsoft.com/office/drawing/2014/main" id="{D0C71870-9D42-15F7-314E-DEFE34FE614A}"/>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brightnessContrast bright="20000"/>
                        </a14:imgEffect>
                      </a14:imgLayer>
                    </a14:imgProps>
                  </a:ext>
                  <a:ext uri="{28A0092B-C50C-407E-A947-70E740481C1C}">
                    <a14:useLocalDpi xmlns:a14="http://schemas.microsoft.com/office/drawing/2010/main" val="0"/>
                  </a:ext>
                </a:extLst>
              </a:blip>
              <a:srcRect l="2155" t="2089" r="6455" b="23079"/>
              <a:stretch/>
            </p:blipFill>
            <p:spPr>
              <a:xfrm>
                <a:off x="8247438" y="2040926"/>
                <a:ext cx="1372480" cy="1372480"/>
              </a:xfrm>
              <a:custGeom>
                <a:avLst/>
                <a:gdLst>
                  <a:gd name="connsiteX0" fmla="*/ 686240 w 1372480"/>
                  <a:gd name="connsiteY0" fmla="*/ 0 h 1372480"/>
                  <a:gd name="connsiteX1" fmla="*/ 1372480 w 1372480"/>
                  <a:gd name="connsiteY1" fmla="*/ 686240 h 1372480"/>
                  <a:gd name="connsiteX2" fmla="*/ 686240 w 1372480"/>
                  <a:gd name="connsiteY2" fmla="*/ 1372480 h 1372480"/>
                  <a:gd name="connsiteX3" fmla="*/ 0 w 1372480"/>
                  <a:gd name="connsiteY3" fmla="*/ 686240 h 1372480"/>
                  <a:gd name="connsiteX4" fmla="*/ 686240 w 1372480"/>
                  <a:gd name="connsiteY4" fmla="*/ 0 h 1372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480" h="1372480">
                    <a:moveTo>
                      <a:pt x="686240" y="0"/>
                    </a:moveTo>
                    <a:cubicBezTo>
                      <a:pt x="1065240" y="0"/>
                      <a:pt x="1372480" y="307240"/>
                      <a:pt x="1372480" y="686240"/>
                    </a:cubicBezTo>
                    <a:cubicBezTo>
                      <a:pt x="1372480" y="1065240"/>
                      <a:pt x="1065240" y="1372480"/>
                      <a:pt x="686240" y="1372480"/>
                    </a:cubicBezTo>
                    <a:cubicBezTo>
                      <a:pt x="307240" y="1372480"/>
                      <a:pt x="0" y="1065240"/>
                      <a:pt x="0" y="686240"/>
                    </a:cubicBezTo>
                    <a:cubicBezTo>
                      <a:pt x="0" y="307240"/>
                      <a:pt x="307240" y="0"/>
                      <a:pt x="686240" y="0"/>
                    </a:cubicBezTo>
                    <a:close/>
                  </a:path>
                </a:pathLst>
              </a:custGeom>
              <a:noFill/>
              <a:ln w="9525">
                <a:noFill/>
                <a:miter lim="800000"/>
                <a:headEnd/>
                <a:tailEnd/>
              </a:ln>
              <a:effectLst/>
            </p:spPr>
          </p:pic>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圆角矩形 3"/>
          <p:cNvSpPr/>
          <p:nvPr/>
        </p:nvSpPr>
        <p:spPr>
          <a:xfrm>
            <a:off x="-272355" y="2955595"/>
            <a:ext cx="12696575" cy="3168149"/>
          </a:xfrm>
          <a:prstGeom prst="roundRect">
            <a:avLst>
              <a:gd name="adj" fmla="val 0"/>
            </a:avLst>
          </a:prstGeom>
          <a:gradFill>
            <a:gsLst>
              <a:gs pos="60000">
                <a:schemeClr val="bg1"/>
              </a:gs>
              <a:gs pos="100000">
                <a:schemeClr val="bg1"/>
              </a:gs>
            </a:gsLst>
            <a:lin ang="2700000" scaled="0"/>
          </a:gradFill>
          <a:ln w="19050">
            <a:gradFill>
              <a:gsLst>
                <a:gs pos="0">
                  <a:srgbClr val="E79273"/>
                </a:gs>
                <a:gs pos="45000">
                  <a:srgbClr val="E55003">
                    <a:alpha val="0"/>
                    <a:lumMod val="0"/>
                    <a:lumOff val="100000"/>
                  </a:srgbClr>
                </a:gs>
                <a:gs pos="59000">
                  <a:srgbClr val="E55003">
                    <a:alpha val="0"/>
                    <a:lumMod val="0"/>
                    <a:lumOff val="100000"/>
                  </a:srgbClr>
                </a:gs>
                <a:gs pos="100000">
                  <a:srgbClr val="E79273"/>
                </a:gs>
              </a:gsLst>
              <a:lin ang="3600000" scaled="0"/>
            </a:gradFill>
          </a:ln>
          <a:effectLst>
            <a:outerShdw blurRad="63500" dist="139700" dir="2700000" algn="tl" rotWithShape="0">
              <a:srgbClr val="E17751">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1367909" y="853675"/>
            <a:ext cx="9456183" cy="1422954"/>
          </a:xfrm>
          <a:prstGeom prst="rect">
            <a:avLst/>
          </a:prstGeom>
        </p:spPr>
        <p:txBody>
          <a:bodyPr wrap="square">
            <a:spAutoFit/>
          </a:bodyPr>
          <a:lstStyle/>
          <a:p>
            <a:pPr indent="575945" algn="just">
              <a:lnSpc>
                <a:spcPct val="150000"/>
              </a:lnSpc>
              <a:spcBef>
                <a:spcPts val="600"/>
              </a:spcBef>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不论是中国古代的“大同”社会，还是“桃花源”；也不论是西方古代社会的“理想国”，还是近代各种空想社会主义的“乌托邦”，都包含一些天才的闪光和真理的成分，但却带有根本的虚幻性质。</a:t>
            </a:r>
          </a:p>
        </p:txBody>
      </p:sp>
      <p:grpSp>
        <p:nvGrpSpPr>
          <p:cNvPr id="19" name="组合 18"/>
          <p:cNvGrpSpPr/>
          <p:nvPr/>
        </p:nvGrpSpPr>
        <p:grpSpPr>
          <a:xfrm rot="5400000">
            <a:off x="2271202" y="1843781"/>
            <a:ext cx="897908" cy="2451105"/>
            <a:chOff x="933661" y="1980271"/>
            <a:chExt cx="897908" cy="2921468"/>
          </a:xfrm>
        </p:grpSpPr>
        <p:sp>
          <p:nvSpPr>
            <p:cNvPr id="22" name="立方体 21"/>
            <p:cNvSpPr/>
            <p:nvPr/>
          </p:nvSpPr>
          <p:spPr bwMode="auto">
            <a:xfrm>
              <a:off x="952492" y="1990762"/>
              <a:ext cx="879077" cy="2910977"/>
            </a:xfrm>
            <a:prstGeom prst="cube">
              <a:avLst>
                <a:gd name="adj" fmla="val 15898"/>
              </a:avLst>
            </a:prstGeom>
            <a:gradFill>
              <a:gsLst>
                <a:gs pos="100000">
                  <a:srgbClr val="EFA048"/>
                </a:gs>
                <a:gs pos="0">
                  <a:srgbClr val="EF9F47"/>
                </a:gs>
                <a:gs pos="67000">
                  <a:srgbClr val="E87A2B"/>
                </a:gs>
                <a:gs pos="20000">
                  <a:srgbClr val="E67226"/>
                </a:gs>
              </a:gsLst>
              <a:lin ang="7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23" name="Text Box 21"/>
            <p:cNvSpPr txBox="1">
              <a:spLocks noChangeArrowheads="1"/>
            </p:cNvSpPr>
            <p:nvPr/>
          </p:nvSpPr>
          <p:spPr bwMode="auto">
            <a:xfrm rot="16200000">
              <a:off x="-107144" y="3080588"/>
              <a:ext cx="2851229" cy="769620"/>
            </a:xfrm>
            <a:prstGeom prst="rect">
              <a:avLst/>
            </a:prstGeom>
            <a:noFill/>
            <a:ln>
              <a:noFill/>
            </a:ln>
          </p:spPr>
          <p:style>
            <a:lnRef idx="3">
              <a:schemeClr val="lt1"/>
            </a:lnRef>
            <a:fillRef idx="1">
              <a:schemeClr val="accent1"/>
            </a:fillRef>
            <a:effectRef idx="1">
              <a:schemeClr val="accent1"/>
            </a:effectRef>
            <a:fontRef idx="minor">
              <a:schemeClr val="lt1"/>
            </a:fontRef>
          </p:style>
          <p:txBody>
            <a:bodyPr vert="horz" wrap="square" lIns="90000" tIns="46800" rIns="90000" bIns="46800">
              <a:spAutoFit/>
            </a:bodyPr>
            <a:lstStyle/>
            <a:p>
              <a:pPr algn="ctr">
                <a:spcBef>
                  <a:spcPct val="50000"/>
                </a:spcBef>
                <a:defRPr/>
              </a:pPr>
              <a:r>
                <a:rPr lang="zh-CN" altLang="en-US"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未来想象与</a:t>
              </a:r>
              <a:r>
                <a:rPr lang="en-US" altLang="zh-CN"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r>
              <a:br>
                <a:rPr lang="en-US" altLang="zh-CN"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br>
              <a:r>
                <a:rPr lang="zh-CN" altLang="en-US"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文学描述</a:t>
              </a:r>
            </a:p>
          </p:txBody>
        </p:sp>
        <p:grpSp>
          <p:nvGrpSpPr>
            <p:cNvPr id="24" name="组合 23"/>
            <p:cNvGrpSpPr/>
            <p:nvPr/>
          </p:nvGrpSpPr>
          <p:grpSpPr>
            <a:xfrm>
              <a:off x="1042683" y="1980271"/>
              <a:ext cx="788886" cy="1119794"/>
              <a:chOff x="-1249029" y="2656015"/>
              <a:chExt cx="1290228" cy="1831432"/>
            </a:xfrm>
          </p:grpSpPr>
          <p:cxnSp>
            <p:nvCxnSpPr>
              <p:cNvPr id="25" name="直接连接符 24"/>
              <p:cNvCxnSpPr/>
              <p:nvPr/>
            </p:nvCxnSpPr>
            <p:spPr>
              <a:xfrm>
                <a:off x="-185977" y="2896725"/>
                <a:ext cx="0" cy="1590722"/>
              </a:xfrm>
              <a:prstGeom prst="line">
                <a:avLst/>
              </a:prstGeom>
              <a:ln w="25400">
                <a:gradFill>
                  <a:gsLst>
                    <a:gs pos="0">
                      <a:srgbClr val="FAF47E">
                        <a:alpha val="60000"/>
                      </a:srgbClr>
                    </a:gs>
                    <a:gs pos="100000">
                      <a:srgbClr val="FAF47E">
                        <a:alpha val="0"/>
                      </a:srgb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flipH="1">
                <a:off x="-1249029" y="2914893"/>
                <a:ext cx="1080655" cy="0"/>
              </a:xfrm>
              <a:prstGeom prst="line">
                <a:avLst/>
              </a:prstGeom>
              <a:ln w="25400">
                <a:gradFill>
                  <a:gsLst>
                    <a:gs pos="0">
                      <a:srgbClr val="FAF47E">
                        <a:alpha val="60000"/>
                      </a:srgbClr>
                    </a:gs>
                    <a:gs pos="100000">
                      <a:srgbClr val="FAF47E">
                        <a:alpha val="0"/>
                      </a:srgb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flipV="1">
                <a:off x="-210723" y="2656015"/>
                <a:ext cx="251922" cy="277045"/>
              </a:xfrm>
              <a:prstGeom prst="line">
                <a:avLst/>
              </a:prstGeom>
              <a:ln w="25400" cap="flat">
                <a:gradFill>
                  <a:gsLst>
                    <a:gs pos="0">
                      <a:srgbClr val="FAF47E">
                        <a:alpha val="60000"/>
                      </a:srgbClr>
                    </a:gs>
                    <a:gs pos="100000">
                      <a:srgbClr val="FAF47E">
                        <a:alpha val="0"/>
                      </a:srgbClr>
                    </a:gs>
                  </a:gsLst>
                  <a:lin ang="2700000" scaled="0"/>
                </a:gradFill>
                <a:bevel/>
              </a:ln>
            </p:spPr>
            <p:style>
              <a:lnRef idx="1">
                <a:schemeClr val="accent1"/>
              </a:lnRef>
              <a:fillRef idx="0">
                <a:schemeClr val="accent1"/>
              </a:fillRef>
              <a:effectRef idx="0">
                <a:schemeClr val="accent1"/>
              </a:effectRef>
              <a:fontRef idx="minor">
                <a:schemeClr val="tx1"/>
              </a:fontRef>
            </p:style>
          </p:cxnSp>
        </p:grpSp>
      </p:grpSp>
      <p:sp>
        <p:nvSpPr>
          <p:cNvPr id="28" name="矩形 27"/>
          <p:cNvSpPr/>
          <p:nvPr/>
        </p:nvSpPr>
        <p:spPr bwMode="auto">
          <a:xfrm rot="16200000">
            <a:off x="1355691" y="3749665"/>
            <a:ext cx="2810396" cy="2304000"/>
          </a:xfrm>
          <a:prstGeom prst="rect">
            <a:avLst/>
          </a:prstGeom>
          <a:gradFill>
            <a:gsLst>
              <a:gs pos="0">
                <a:srgbClr val="F0963D">
                  <a:alpha val="24000"/>
                </a:srgbClr>
              </a:gs>
              <a:gs pos="89000">
                <a:schemeClr val="accent4">
                  <a:lumMod val="20000"/>
                  <a:lumOff val="80000"/>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grpSp>
        <p:nvGrpSpPr>
          <p:cNvPr id="29" name="组合 28"/>
          <p:cNvGrpSpPr/>
          <p:nvPr/>
        </p:nvGrpSpPr>
        <p:grpSpPr>
          <a:xfrm rot="5400000">
            <a:off x="5592756" y="1829528"/>
            <a:ext cx="898909" cy="2451102"/>
            <a:chOff x="932660" y="1980273"/>
            <a:chExt cx="898909" cy="2921466"/>
          </a:xfrm>
        </p:grpSpPr>
        <p:sp>
          <p:nvSpPr>
            <p:cNvPr id="30" name="立方体 29"/>
            <p:cNvSpPr/>
            <p:nvPr/>
          </p:nvSpPr>
          <p:spPr bwMode="auto">
            <a:xfrm>
              <a:off x="952492" y="1990762"/>
              <a:ext cx="879077" cy="2910977"/>
            </a:xfrm>
            <a:prstGeom prst="cube">
              <a:avLst>
                <a:gd name="adj" fmla="val 15898"/>
              </a:avLst>
            </a:prstGeom>
            <a:gradFill>
              <a:gsLst>
                <a:gs pos="100000">
                  <a:srgbClr val="EFA048"/>
                </a:gs>
                <a:gs pos="0">
                  <a:srgbClr val="EF9F47"/>
                </a:gs>
                <a:gs pos="67000">
                  <a:srgbClr val="E87A2B"/>
                </a:gs>
                <a:gs pos="20000">
                  <a:srgbClr val="E67226"/>
                </a:gs>
              </a:gsLst>
              <a:lin ang="7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31" name="Text Box 21"/>
            <p:cNvSpPr txBox="1">
              <a:spLocks noChangeArrowheads="1"/>
            </p:cNvSpPr>
            <p:nvPr/>
          </p:nvSpPr>
          <p:spPr bwMode="auto">
            <a:xfrm rot="16200000">
              <a:off x="-107143" y="3080786"/>
              <a:ext cx="2851230" cy="771623"/>
            </a:xfrm>
            <a:prstGeom prst="rect">
              <a:avLst/>
            </a:prstGeom>
            <a:noFill/>
            <a:ln>
              <a:noFill/>
            </a:ln>
          </p:spPr>
          <p:style>
            <a:lnRef idx="3">
              <a:schemeClr val="lt1"/>
            </a:lnRef>
            <a:fillRef idx="1">
              <a:schemeClr val="accent1"/>
            </a:fillRef>
            <a:effectRef idx="1">
              <a:schemeClr val="accent1"/>
            </a:effectRef>
            <a:fontRef idx="minor">
              <a:schemeClr val="lt1"/>
            </a:fontRef>
          </p:style>
          <p:txBody>
            <a:bodyPr vert="horz" wrap="square" lIns="90000" tIns="46800" rIns="90000" bIns="46800">
              <a:spAutoFit/>
            </a:bodyPr>
            <a:lstStyle/>
            <a:p>
              <a:pPr algn="ctr">
                <a:spcBef>
                  <a:spcPct val="50000"/>
                </a:spcBef>
                <a:defRPr/>
              </a:pPr>
              <a:r>
                <a:rPr lang="zh-CN" altLang="en-US"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有规划有设计但没机会实施</a:t>
              </a:r>
            </a:p>
          </p:txBody>
        </p:sp>
        <p:grpSp>
          <p:nvGrpSpPr>
            <p:cNvPr id="32" name="组合 31"/>
            <p:cNvGrpSpPr/>
            <p:nvPr/>
          </p:nvGrpSpPr>
          <p:grpSpPr>
            <a:xfrm>
              <a:off x="1042683" y="1980273"/>
              <a:ext cx="788886" cy="1119795"/>
              <a:chOff x="-1249028" y="2656015"/>
              <a:chExt cx="1290227" cy="1831432"/>
            </a:xfrm>
          </p:grpSpPr>
          <p:cxnSp>
            <p:nvCxnSpPr>
              <p:cNvPr id="33" name="直接连接符 32"/>
              <p:cNvCxnSpPr/>
              <p:nvPr/>
            </p:nvCxnSpPr>
            <p:spPr>
              <a:xfrm>
                <a:off x="-185977" y="2896725"/>
                <a:ext cx="0" cy="1590722"/>
              </a:xfrm>
              <a:prstGeom prst="line">
                <a:avLst/>
              </a:prstGeom>
              <a:ln w="25400">
                <a:gradFill>
                  <a:gsLst>
                    <a:gs pos="0">
                      <a:srgbClr val="FAF47E">
                        <a:alpha val="60000"/>
                      </a:srgbClr>
                    </a:gs>
                    <a:gs pos="100000">
                      <a:srgbClr val="FAF47E">
                        <a:alpha val="0"/>
                      </a:srgb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flipH="1">
                <a:off x="-1249030" y="2914892"/>
                <a:ext cx="1080656" cy="0"/>
              </a:xfrm>
              <a:prstGeom prst="line">
                <a:avLst/>
              </a:prstGeom>
              <a:ln w="25400">
                <a:gradFill>
                  <a:gsLst>
                    <a:gs pos="0">
                      <a:srgbClr val="FAF47E">
                        <a:alpha val="60000"/>
                      </a:srgbClr>
                    </a:gs>
                    <a:gs pos="100000">
                      <a:srgbClr val="FAF47E">
                        <a:alpha val="0"/>
                      </a:srgb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V="1">
                <a:off x="-210723" y="2656015"/>
                <a:ext cx="251922" cy="277045"/>
              </a:xfrm>
              <a:prstGeom prst="line">
                <a:avLst/>
              </a:prstGeom>
              <a:ln w="25400" cap="flat">
                <a:gradFill>
                  <a:gsLst>
                    <a:gs pos="0">
                      <a:srgbClr val="FAF47E">
                        <a:alpha val="60000"/>
                      </a:srgbClr>
                    </a:gs>
                    <a:gs pos="100000">
                      <a:srgbClr val="FAF47E">
                        <a:alpha val="0"/>
                      </a:srgbClr>
                    </a:gs>
                  </a:gsLst>
                  <a:lin ang="2700000" scaled="0"/>
                </a:gradFill>
                <a:bevel/>
              </a:ln>
            </p:spPr>
            <p:style>
              <a:lnRef idx="1">
                <a:schemeClr val="accent1"/>
              </a:lnRef>
              <a:fillRef idx="0">
                <a:schemeClr val="accent1"/>
              </a:fillRef>
              <a:effectRef idx="0">
                <a:schemeClr val="accent1"/>
              </a:effectRef>
              <a:fontRef idx="minor">
                <a:schemeClr val="tx1"/>
              </a:fontRef>
            </p:style>
          </p:cxnSp>
        </p:grpSp>
      </p:grpSp>
      <p:sp>
        <p:nvSpPr>
          <p:cNvPr id="36" name="矩形 35"/>
          <p:cNvSpPr/>
          <p:nvPr/>
        </p:nvSpPr>
        <p:spPr bwMode="auto">
          <a:xfrm rot="16200000">
            <a:off x="4690802" y="3730224"/>
            <a:ext cx="2810396" cy="2304000"/>
          </a:xfrm>
          <a:prstGeom prst="rect">
            <a:avLst/>
          </a:prstGeom>
          <a:gradFill>
            <a:gsLst>
              <a:gs pos="0">
                <a:srgbClr val="F0963D">
                  <a:alpha val="24000"/>
                </a:srgbClr>
              </a:gs>
              <a:gs pos="89000">
                <a:schemeClr val="accent4">
                  <a:lumMod val="20000"/>
                  <a:lumOff val="80000"/>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grpSp>
        <p:nvGrpSpPr>
          <p:cNvPr id="37" name="组合 36"/>
          <p:cNvGrpSpPr/>
          <p:nvPr/>
        </p:nvGrpSpPr>
        <p:grpSpPr>
          <a:xfrm rot="5400000">
            <a:off x="8918340" y="1857038"/>
            <a:ext cx="898906" cy="2451102"/>
            <a:chOff x="932663" y="1980273"/>
            <a:chExt cx="898906" cy="2921466"/>
          </a:xfrm>
        </p:grpSpPr>
        <p:sp>
          <p:nvSpPr>
            <p:cNvPr id="38" name="立方体 37"/>
            <p:cNvSpPr/>
            <p:nvPr/>
          </p:nvSpPr>
          <p:spPr bwMode="auto">
            <a:xfrm>
              <a:off x="952492" y="1990762"/>
              <a:ext cx="879077" cy="2910977"/>
            </a:xfrm>
            <a:prstGeom prst="cube">
              <a:avLst>
                <a:gd name="adj" fmla="val 15898"/>
              </a:avLst>
            </a:prstGeom>
            <a:gradFill>
              <a:gsLst>
                <a:gs pos="100000">
                  <a:srgbClr val="EFA048"/>
                </a:gs>
                <a:gs pos="0">
                  <a:srgbClr val="EF9F47"/>
                </a:gs>
                <a:gs pos="67000">
                  <a:srgbClr val="E87A2B"/>
                </a:gs>
                <a:gs pos="20000">
                  <a:srgbClr val="E67226"/>
                </a:gs>
              </a:gsLst>
              <a:lin ang="7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39" name="Text Box 21"/>
            <p:cNvSpPr txBox="1">
              <a:spLocks noChangeArrowheads="1"/>
            </p:cNvSpPr>
            <p:nvPr/>
          </p:nvSpPr>
          <p:spPr bwMode="auto">
            <a:xfrm rot="16200000">
              <a:off x="-107140" y="3080786"/>
              <a:ext cx="2851229" cy="771623"/>
            </a:xfrm>
            <a:prstGeom prst="rect">
              <a:avLst/>
            </a:prstGeom>
            <a:noFill/>
            <a:ln>
              <a:noFill/>
            </a:ln>
          </p:spPr>
          <p:style>
            <a:lnRef idx="3">
              <a:schemeClr val="lt1"/>
            </a:lnRef>
            <a:fillRef idx="1">
              <a:schemeClr val="accent1"/>
            </a:fillRef>
            <a:effectRef idx="1">
              <a:schemeClr val="accent1"/>
            </a:effectRef>
            <a:fontRef idx="minor">
              <a:schemeClr val="lt1"/>
            </a:fontRef>
          </p:style>
          <p:txBody>
            <a:bodyPr vert="horz" wrap="square" lIns="90000" tIns="46800" rIns="90000" bIns="46800">
              <a:spAutoFit/>
            </a:bodyPr>
            <a:lstStyle/>
            <a:p>
              <a:pPr algn="ctr"/>
              <a:r>
                <a:rPr lang="zh-CN" altLang="en-US"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有设计有实施但最终失败</a:t>
              </a:r>
            </a:p>
          </p:txBody>
        </p:sp>
        <p:grpSp>
          <p:nvGrpSpPr>
            <p:cNvPr id="40" name="组合 39"/>
            <p:cNvGrpSpPr/>
            <p:nvPr/>
          </p:nvGrpSpPr>
          <p:grpSpPr>
            <a:xfrm>
              <a:off x="1042682" y="1980273"/>
              <a:ext cx="788887" cy="1119795"/>
              <a:chOff x="-1249030" y="2656015"/>
              <a:chExt cx="1290229" cy="1831432"/>
            </a:xfrm>
          </p:grpSpPr>
          <p:cxnSp>
            <p:nvCxnSpPr>
              <p:cNvPr id="41" name="直接连接符 40"/>
              <p:cNvCxnSpPr/>
              <p:nvPr/>
            </p:nvCxnSpPr>
            <p:spPr>
              <a:xfrm>
                <a:off x="-185977" y="2896725"/>
                <a:ext cx="0" cy="1590722"/>
              </a:xfrm>
              <a:prstGeom prst="line">
                <a:avLst/>
              </a:prstGeom>
              <a:ln w="25400">
                <a:gradFill>
                  <a:gsLst>
                    <a:gs pos="0">
                      <a:srgbClr val="FAF47E">
                        <a:alpha val="60000"/>
                      </a:srgbClr>
                    </a:gs>
                    <a:gs pos="100000">
                      <a:srgbClr val="FAF47E">
                        <a:alpha val="0"/>
                      </a:srgb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flipH="1">
                <a:off x="-1249030" y="2914892"/>
                <a:ext cx="1080656" cy="0"/>
              </a:xfrm>
              <a:prstGeom prst="line">
                <a:avLst/>
              </a:prstGeom>
              <a:ln w="25400">
                <a:gradFill>
                  <a:gsLst>
                    <a:gs pos="0">
                      <a:srgbClr val="FAF47E">
                        <a:alpha val="60000"/>
                      </a:srgbClr>
                    </a:gs>
                    <a:gs pos="100000">
                      <a:srgbClr val="FAF47E">
                        <a:alpha val="0"/>
                      </a:srgb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flipV="1">
                <a:off x="-210723" y="2656015"/>
                <a:ext cx="251922" cy="277045"/>
              </a:xfrm>
              <a:prstGeom prst="line">
                <a:avLst/>
              </a:prstGeom>
              <a:ln w="25400" cap="flat">
                <a:gradFill>
                  <a:gsLst>
                    <a:gs pos="0">
                      <a:srgbClr val="FAF47E">
                        <a:alpha val="60000"/>
                      </a:srgbClr>
                    </a:gs>
                    <a:gs pos="100000">
                      <a:srgbClr val="FAF47E">
                        <a:alpha val="0"/>
                      </a:srgbClr>
                    </a:gs>
                  </a:gsLst>
                  <a:lin ang="2700000" scaled="0"/>
                </a:gradFill>
                <a:bevel/>
              </a:ln>
            </p:spPr>
            <p:style>
              <a:lnRef idx="1">
                <a:schemeClr val="accent1"/>
              </a:lnRef>
              <a:fillRef idx="0">
                <a:schemeClr val="accent1"/>
              </a:fillRef>
              <a:effectRef idx="0">
                <a:schemeClr val="accent1"/>
              </a:effectRef>
              <a:fontRef idx="minor">
                <a:schemeClr val="tx1"/>
              </a:fontRef>
            </p:style>
          </p:cxnSp>
        </p:grpSp>
      </p:grpSp>
      <p:sp>
        <p:nvSpPr>
          <p:cNvPr id="44" name="矩形 43"/>
          <p:cNvSpPr/>
          <p:nvPr/>
        </p:nvSpPr>
        <p:spPr bwMode="auto">
          <a:xfrm rot="16200000">
            <a:off x="8036143" y="3757731"/>
            <a:ext cx="2810396" cy="2304000"/>
          </a:xfrm>
          <a:prstGeom prst="rect">
            <a:avLst/>
          </a:prstGeom>
          <a:gradFill>
            <a:gsLst>
              <a:gs pos="0">
                <a:srgbClr val="F0963D">
                  <a:alpha val="24000"/>
                </a:srgbClr>
              </a:gs>
              <a:gs pos="89000">
                <a:schemeClr val="accent4">
                  <a:lumMod val="20000"/>
                  <a:lumOff val="80000"/>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45" name="文本框 44"/>
          <p:cNvSpPr txBox="1"/>
          <p:nvPr/>
        </p:nvSpPr>
        <p:spPr>
          <a:xfrm>
            <a:off x="1685713" y="3902405"/>
            <a:ext cx="2215991" cy="1368152"/>
          </a:xfrm>
          <a:prstGeom prst="bevel">
            <a:avLst>
              <a:gd name="adj" fmla="val 0"/>
            </a:avLst>
          </a:prstGeom>
          <a:ln>
            <a:noFill/>
          </a:ln>
        </p:spPr>
        <p:txBody>
          <a:bodyPr vert="eaVert" wrap="square">
            <a:spAutoFit/>
          </a:bodyPr>
          <a:lstStyle>
            <a:defPPr>
              <a:defRPr lang="en-US"/>
            </a:defPPr>
            <a:lvl1pPr algn="just">
              <a:lnSpc>
                <a:spcPct val="150000"/>
              </a:lnSpc>
              <a:defRPr sz="2000">
                <a:latin typeface="微软雅黑" panose="020B0503020204020204" pitchFamily="34" charset="-122"/>
                <a:ea typeface="微软雅黑" panose="020B0503020204020204" pitchFamily="34" charset="-122"/>
              </a:defRPr>
            </a:lvl1pPr>
          </a:lstStyle>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桃花源</a:t>
            </a:r>
          </a:p>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乌托邦</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endParaRPr>
          </a:p>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太阳城</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endParaRPr>
          </a:p>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基督城</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46" name="文本框 45"/>
          <p:cNvSpPr txBox="1"/>
          <p:nvPr/>
        </p:nvSpPr>
        <p:spPr>
          <a:xfrm>
            <a:off x="5314351" y="3902405"/>
            <a:ext cx="1455718" cy="2384855"/>
          </a:xfrm>
          <a:prstGeom prst="bevel">
            <a:avLst>
              <a:gd name="adj" fmla="val 0"/>
            </a:avLst>
          </a:prstGeom>
          <a:ln>
            <a:noFill/>
          </a:ln>
        </p:spPr>
        <p:txBody>
          <a:bodyPr vert="eaVert" wrap="square">
            <a:spAutoFit/>
          </a:bodyPr>
          <a:lstStyle>
            <a:defPPr>
              <a:defRPr lang="en-US"/>
            </a:defPPr>
            <a:lvl1pPr algn="just">
              <a:lnSpc>
                <a:spcPct val="150000"/>
              </a:lnSpc>
              <a:defRPr sz="2000">
                <a:latin typeface="微软雅黑" panose="020B0503020204020204" pitchFamily="34" charset="-122"/>
                <a:ea typeface="微软雅黑" panose="020B0503020204020204" pitchFamily="34" charset="-122"/>
              </a:defRPr>
            </a:lvl1pPr>
          </a:lstStyle>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实业制度</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endParaRPr>
          </a:p>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法郎吉</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47" name="文本框 46"/>
          <p:cNvSpPr txBox="1"/>
          <p:nvPr/>
        </p:nvSpPr>
        <p:spPr>
          <a:xfrm>
            <a:off x="9095093" y="3902405"/>
            <a:ext cx="692497" cy="2221339"/>
          </a:xfrm>
          <a:prstGeom prst="rect">
            <a:avLst/>
          </a:prstGeom>
          <a:ln>
            <a:noFill/>
          </a:ln>
        </p:spPr>
        <p:txBody>
          <a:bodyPr vert="eaVert" wrap="square">
            <a:spAutoFit/>
          </a:bodyPr>
          <a:lstStyle>
            <a:defPPr>
              <a:defRPr lang="en-US"/>
            </a:defPPr>
            <a:lvl1pPr algn="just">
              <a:lnSpc>
                <a:spcPct val="150000"/>
              </a:lnSpc>
              <a:defRPr sz="2000">
                <a:latin typeface="微软雅黑" panose="020B0503020204020204" pitchFamily="34" charset="-122"/>
                <a:ea typeface="微软雅黑" panose="020B0503020204020204" pitchFamily="34" charset="-122"/>
              </a:defRPr>
            </a:lvl1pPr>
          </a:lstStyle>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新协和公社</a:t>
            </a:r>
            <a:endPar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3">
            <a:extLst>
              <a:ext uri="{28A0092B-C50C-407E-A947-70E740481C1C}">
                <a14:useLocalDpi xmlns:a14="http://schemas.microsoft.com/office/drawing/2010/main" val="0"/>
              </a:ext>
            </a:extLst>
          </a:blip>
          <a:srcRect t="13480"/>
          <a:stretch>
            <a:fillRect/>
          </a:stretch>
        </p:blipFill>
        <p:spPr>
          <a:xfrm flipV="1">
            <a:off x="1" y="-1"/>
            <a:ext cx="12192000" cy="6857999"/>
          </a:xfrm>
          <a:prstGeom prst="rect">
            <a:avLst/>
          </a:prstGeom>
        </p:spPr>
      </p:pic>
      <p:sp>
        <p:nvSpPr>
          <p:cNvPr id="51" name="矩形 50"/>
          <p:cNvSpPr/>
          <p:nvPr/>
        </p:nvSpPr>
        <p:spPr>
          <a:xfrm>
            <a:off x="-203511" y="1946960"/>
            <a:ext cx="13033448" cy="4057492"/>
          </a:xfrm>
          <a:prstGeom prst="rect">
            <a:avLst/>
          </a:prstGeom>
          <a:solidFill>
            <a:srgbClr val="FAFAFA">
              <a:alpha val="7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a:off x="6865786" y="2585370"/>
            <a:ext cx="1984718" cy="3038781"/>
          </a:xfrm>
          <a:prstGeom prst="rect">
            <a:avLst/>
          </a:prstGeom>
        </p:spPr>
        <p:txBody>
          <a:bodyPr vert="horz" wrap="square">
            <a:spAutoFit/>
          </a:bodyPr>
          <a:lstStyle/>
          <a:p>
            <a:pPr algn="just">
              <a:lnSpc>
                <a:spcPct val="2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凭借主观愿望</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2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凭借神秘直觉</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2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凭借文学想象</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just">
              <a:lnSpc>
                <a:spcPct val="2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热衷细节描绘</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6001150" y="3094362"/>
            <a:ext cx="848736" cy="2313755"/>
            <a:chOff x="6001150" y="2566042"/>
            <a:chExt cx="848736" cy="2313755"/>
          </a:xfrm>
        </p:grpSpPr>
        <p:grpSp>
          <p:nvGrpSpPr>
            <p:cNvPr id="20" name="组合 19"/>
            <p:cNvGrpSpPr/>
            <p:nvPr/>
          </p:nvGrpSpPr>
          <p:grpSpPr>
            <a:xfrm>
              <a:off x="6001151" y="2566042"/>
              <a:ext cx="832512" cy="488519"/>
              <a:chOff x="8024884" y="2329937"/>
              <a:chExt cx="1665024" cy="539599"/>
            </a:xfrm>
          </p:grpSpPr>
          <p:cxnSp>
            <p:nvCxnSpPr>
              <p:cNvPr id="21" name="直接连接符 20"/>
              <p:cNvCxnSpPr/>
              <p:nvPr/>
            </p:nvCxnSpPr>
            <p:spPr>
              <a:xfrm>
                <a:off x="8024884" y="2869536"/>
                <a:ext cx="832513" cy="0"/>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flipV="1">
                <a:off x="8857398" y="2329937"/>
                <a:ext cx="0" cy="539599"/>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8857398" y="2329937"/>
                <a:ext cx="832510" cy="0"/>
              </a:xfrm>
              <a:prstGeom prst="line">
                <a:avLst/>
              </a:prstGeom>
              <a:ln w="19050">
                <a:solidFill>
                  <a:srgbClr val="985125"/>
                </a:solidFill>
                <a:prstDash val="sysDash"/>
                <a:tailEnd type="oval"/>
              </a:ln>
            </p:spPr>
            <p:style>
              <a:lnRef idx="1">
                <a:schemeClr val="accent1"/>
              </a:lnRef>
              <a:fillRef idx="0">
                <a:schemeClr val="accent1"/>
              </a:fillRef>
              <a:effectRef idx="0">
                <a:schemeClr val="accent1"/>
              </a:effectRef>
              <a:fontRef idx="minor">
                <a:schemeClr val="tx1"/>
              </a:fontRef>
            </p:style>
          </p:cxnSp>
        </p:grpSp>
        <p:grpSp>
          <p:nvGrpSpPr>
            <p:cNvPr id="24" name="组合 23"/>
            <p:cNvGrpSpPr/>
            <p:nvPr/>
          </p:nvGrpSpPr>
          <p:grpSpPr>
            <a:xfrm flipV="1">
              <a:off x="6001151" y="3183695"/>
              <a:ext cx="832513" cy="1696102"/>
              <a:chOff x="8024884" y="2251881"/>
              <a:chExt cx="1665026" cy="617655"/>
            </a:xfrm>
          </p:grpSpPr>
          <p:cxnSp>
            <p:nvCxnSpPr>
              <p:cNvPr id="25" name="直接连接符 24"/>
              <p:cNvCxnSpPr/>
              <p:nvPr/>
            </p:nvCxnSpPr>
            <p:spPr>
              <a:xfrm>
                <a:off x="8024884" y="2869536"/>
                <a:ext cx="832513" cy="0"/>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flipV="1">
                <a:off x="8857397" y="2251881"/>
                <a:ext cx="0" cy="617655"/>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8857397" y="2251881"/>
                <a:ext cx="832513" cy="0"/>
              </a:xfrm>
              <a:prstGeom prst="line">
                <a:avLst/>
              </a:prstGeom>
              <a:ln w="19050">
                <a:solidFill>
                  <a:srgbClr val="985125"/>
                </a:solidFill>
                <a:prstDash val="sysDash"/>
                <a:tailEnd type="oval"/>
              </a:ln>
            </p:spPr>
            <p:style>
              <a:lnRef idx="1">
                <a:schemeClr val="accent1"/>
              </a:lnRef>
              <a:fillRef idx="0">
                <a:schemeClr val="accent1"/>
              </a:fillRef>
              <a:effectRef idx="0">
                <a:schemeClr val="accent1"/>
              </a:effectRef>
              <a:fontRef idx="minor">
                <a:schemeClr val="tx1"/>
              </a:fontRef>
            </p:style>
          </p:cxnSp>
        </p:grpSp>
        <p:grpSp>
          <p:nvGrpSpPr>
            <p:cNvPr id="28" name="组合 27"/>
            <p:cNvGrpSpPr/>
            <p:nvPr/>
          </p:nvGrpSpPr>
          <p:grpSpPr>
            <a:xfrm flipV="1">
              <a:off x="6001150" y="3096718"/>
              <a:ext cx="832513" cy="235431"/>
              <a:chOff x="8024884" y="2099934"/>
              <a:chExt cx="1665026" cy="769602"/>
            </a:xfrm>
          </p:grpSpPr>
          <p:cxnSp>
            <p:nvCxnSpPr>
              <p:cNvPr id="29" name="直接连接符 28"/>
              <p:cNvCxnSpPr/>
              <p:nvPr/>
            </p:nvCxnSpPr>
            <p:spPr>
              <a:xfrm flipV="1">
                <a:off x="8024884" y="2869536"/>
                <a:ext cx="1090944" cy="0"/>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flipV="1">
                <a:off x="9115826" y="2226235"/>
                <a:ext cx="0" cy="643301"/>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V="1">
                <a:off x="9115826" y="2099934"/>
                <a:ext cx="574084" cy="3"/>
              </a:xfrm>
              <a:prstGeom prst="line">
                <a:avLst/>
              </a:prstGeom>
              <a:ln w="19050">
                <a:solidFill>
                  <a:srgbClr val="985125"/>
                </a:solidFill>
                <a:prstDash val="sysDash"/>
                <a:tailEnd type="oval"/>
              </a:ln>
            </p:spPr>
            <p:style>
              <a:lnRef idx="1">
                <a:schemeClr val="accent1"/>
              </a:lnRef>
              <a:fillRef idx="0">
                <a:schemeClr val="accent1"/>
              </a:fillRef>
              <a:effectRef idx="0">
                <a:schemeClr val="accent1"/>
              </a:effectRef>
              <a:fontRef idx="minor">
                <a:schemeClr val="tx1"/>
              </a:fontRef>
            </p:style>
          </p:cxnSp>
        </p:grpSp>
        <p:grpSp>
          <p:nvGrpSpPr>
            <p:cNvPr id="38" name="组合 37"/>
            <p:cNvGrpSpPr/>
            <p:nvPr/>
          </p:nvGrpSpPr>
          <p:grpSpPr>
            <a:xfrm flipV="1">
              <a:off x="6001150" y="3138875"/>
              <a:ext cx="848736" cy="952782"/>
              <a:chOff x="7992438" y="2091770"/>
              <a:chExt cx="1697472" cy="777766"/>
            </a:xfrm>
          </p:grpSpPr>
          <p:cxnSp>
            <p:nvCxnSpPr>
              <p:cNvPr id="39" name="直接连接符 38"/>
              <p:cNvCxnSpPr/>
              <p:nvPr/>
            </p:nvCxnSpPr>
            <p:spPr>
              <a:xfrm flipV="1">
                <a:off x="7992438" y="2869536"/>
                <a:ext cx="978384" cy="0"/>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flipV="1">
                <a:off x="8970822" y="2091770"/>
                <a:ext cx="0" cy="777766"/>
              </a:xfrm>
              <a:prstGeom prst="line">
                <a:avLst/>
              </a:prstGeom>
              <a:ln w="19050">
                <a:solidFill>
                  <a:srgbClr val="985125"/>
                </a:solidFill>
                <a:prstDash val="sysDash"/>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flipV="1">
                <a:off x="8970822" y="2099934"/>
                <a:ext cx="719088" cy="2"/>
              </a:xfrm>
              <a:prstGeom prst="line">
                <a:avLst/>
              </a:prstGeom>
              <a:ln w="19050">
                <a:solidFill>
                  <a:srgbClr val="985125"/>
                </a:solidFill>
                <a:prstDash val="sysDash"/>
                <a:tailEnd type="oval"/>
              </a:ln>
            </p:spPr>
            <p:style>
              <a:lnRef idx="1">
                <a:schemeClr val="accent1"/>
              </a:lnRef>
              <a:fillRef idx="0">
                <a:schemeClr val="accent1"/>
              </a:fillRef>
              <a:effectRef idx="0">
                <a:schemeClr val="accent1"/>
              </a:effectRef>
              <a:fontRef idx="minor">
                <a:schemeClr val="tx1"/>
              </a:fontRef>
            </p:style>
          </p:cxnSp>
        </p:grpSp>
      </p:grpSp>
      <p:grpSp>
        <p:nvGrpSpPr>
          <p:cNvPr id="43" name="组合 42"/>
          <p:cNvGrpSpPr/>
          <p:nvPr/>
        </p:nvGrpSpPr>
        <p:grpSpPr>
          <a:xfrm>
            <a:off x="3244872" y="2309779"/>
            <a:ext cx="2700000" cy="528993"/>
            <a:chOff x="4746000" y="3885068"/>
            <a:chExt cx="2700000" cy="528993"/>
          </a:xfrm>
        </p:grpSpPr>
        <p:sp>
          <p:nvSpPr>
            <p:cNvPr id="44" name="平行四边形 43"/>
            <p:cNvSpPr/>
            <p:nvPr/>
          </p:nvSpPr>
          <p:spPr bwMode="auto">
            <a:xfrm>
              <a:off x="4746000" y="3885068"/>
              <a:ext cx="2700000" cy="468000"/>
            </a:xfrm>
            <a:prstGeom prst="parallelogram">
              <a:avLst/>
            </a:prstGeom>
            <a:solidFill>
              <a:srgbClr val="E37A17"/>
            </a:solidFill>
            <a:ln w="19050">
              <a:noFill/>
            </a:ln>
            <a:effectLst>
              <a:outerShdw blurRad="50800" dist="38100" dir="2700000" algn="tl" rotWithShape="0">
                <a:schemeClr val="accent2">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cxnSp>
          <p:nvCxnSpPr>
            <p:cNvPr id="45" name="直接连接符 44"/>
            <p:cNvCxnSpPr/>
            <p:nvPr/>
          </p:nvCxnSpPr>
          <p:spPr>
            <a:xfrm>
              <a:off x="4746000" y="4414061"/>
              <a:ext cx="2592000" cy="0"/>
            </a:xfrm>
            <a:prstGeom prst="line">
              <a:avLst/>
            </a:prstGeom>
            <a:ln w="19050" cap="rnd">
              <a:gradFill>
                <a:gsLst>
                  <a:gs pos="50000">
                    <a:srgbClr val="F8E080"/>
                  </a:gs>
                  <a:gs pos="0">
                    <a:srgbClr val="E37A17"/>
                  </a:gs>
                  <a:gs pos="100000">
                    <a:srgbClr val="D46C4F"/>
                  </a:gs>
                </a:gsLst>
                <a:lin ang="0" scaled="0"/>
              </a:gradFill>
            </a:ln>
            <a:effectLst>
              <a:outerShdw blurRad="50800" dist="38100" dir="2700000" algn="tl" rotWithShape="0">
                <a:schemeClr val="accent2">
                  <a:lumMod val="75000"/>
                  <a:alpha val="40000"/>
                </a:schemeClr>
              </a:outerShdw>
            </a:effectLst>
          </p:spPr>
          <p:style>
            <a:lnRef idx="1">
              <a:schemeClr val="accent1"/>
            </a:lnRef>
            <a:fillRef idx="0">
              <a:schemeClr val="accent1"/>
            </a:fillRef>
            <a:effectRef idx="0">
              <a:schemeClr val="accent1"/>
            </a:effectRef>
            <a:fontRef idx="minor">
              <a:schemeClr val="tx1"/>
            </a:fontRef>
          </p:style>
        </p:cxnSp>
        <p:sp>
          <p:nvSpPr>
            <p:cNvPr id="46" name="矩形 45"/>
            <p:cNvSpPr/>
            <p:nvPr/>
          </p:nvSpPr>
          <p:spPr>
            <a:xfrm>
              <a:off x="4849505" y="3919013"/>
              <a:ext cx="2492991" cy="400110"/>
            </a:xfrm>
            <a:prstGeom prst="rect">
              <a:avLst/>
            </a:prstGeom>
          </p:spPr>
          <p:txBody>
            <a:bodyPr wrap="none">
              <a:spAutoFit/>
            </a:bodyPr>
            <a:lstStyle/>
            <a:p>
              <a:pPr algn="ctr">
                <a:spcBef>
                  <a:spcPct val="5000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客观历史条件的限制</a:t>
              </a:r>
            </a:p>
          </p:txBody>
        </p:sp>
      </p:grpSp>
      <p:grpSp>
        <p:nvGrpSpPr>
          <p:cNvPr id="47" name="组合 46"/>
          <p:cNvGrpSpPr/>
          <p:nvPr/>
        </p:nvGrpSpPr>
        <p:grpSpPr>
          <a:xfrm>
            <a:off x="3244872" y="3402698"/>
            <a:ext cx="2700000" cy="528993"/>
            <a:chOff x="4746000" y="3885068"/>
            <a:chExt cx="2700000" cy="528993"/>
          </a:xfrm>
        </p:grpSpPr>
        <p:sp>
          <p:nvSpPr>
            <p:cNvPr id="48" name="平行四边形 47"/>
            <p:cNvSpPr/>
            <p:nvPr/>
          </p:nvSpPr>
          <p:spPr bwMode="auto">
            <a:xfrm>
              <a:off x="4746000" y="3885068"/>
              <a:ext cx="2700000" cy="468000"/>
            </a:xfrm>
            <a:prstGeom prst="parallelogram">
              <a:avLst/>
            </a:prstGeom>
            <a:solidFill>
              <a:srgbClr val="E37A17"/>
            </a:solidFill>
            <a:ln w="19050">
              <a:noFill/>
            </a:ln>
            <a:effectLst>
              <a:outerShdw blurRad="50800" dist="38100" dir="2700000" algn="tl" rotWithShape="0">
                <a:schemeClr val="accent2">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cxnSp>
          <p:nvCxnSpPr>
            <p:cNvPr id="49" name="直接连接符 48"/>
            <p:cNvCxnSpPr/>
            <p:nvPr/>
          </p:nvCxnSpPr>
          <p:spPr>
            <a:xfrm>
              <a:off x="4746000" y="4414061"/>
              <a:ext cx="2592000" cy="0"/>
            </a:xfrm>
            <a:prstGeom prst="line">
              <a:avLst/>
            </a:prstGeom>
            <a:ln w="19050" cap="rnd">
              <a:gradFill>
                <a:gsLst>
                  <a:gs pos="50000">
                    <a:srgbClr val="F8E080"/>
                  </a:gs>
                  <a:gs pos="0">
                    <a:srgbClr val="E37A17"/>
                  </a:gs>
                  <a:gs pos="100000">
                    <a:srgbClr val="D46C4F"/>
                  </a:gs>
                </a:gsLst>
                <a:lin ang="0" scaled="0"/>
              </a:gradFill>
            </a:ln>
            <a:effectLst>
              <a:outerShdw blurRad="50800" dist="38100" dir="2700000" algn="tl" rotWithShape="0">
                <a:schemeClr val="accent2">
                  <a:lumMod val="75000"/>
                  <a:alpha val="40000"/>
                </a:schemeClr>
              </a:outerShdw>
            </a:effectLst>
          </p:spPr>
          <p:style>
            <a:lnRef idx="1">
              <a:schemeClr val="accent1"/>
            </a:lnRef>
            <a:fillRef idx="0">
              <a:schemeClr val="accent1"/>
            </a:fillRef>
            <a:effectRef idx="0">
              <a:schemeClr val="accent1"/>
            </a:effectRef>
            <a:fontRef idx="minor">
              <a:schemeClr val="tx1"/>
            </a:fontRef>
          </p:style>
        </p:cxnSp>
        <p:sp>
          <p:nvSpPr>
            <p:cNvPr id="50" name="矩形 49"/>
            <p:cNvSpPr/>
            <p:nvPr/>
          </p:nvSpPr>
          <p:spPr>
            <a:xfrm>
              <a:off x="4849505" y="3919013"/>
              <a:ext cx="2492990" cy="400110"/>
            </a:xfrm>
            <a:prstGeom prst="rect">
              <a:avLst/>
            </a:prstGeom>
          </p:spPr>
          <p:txBody>
            <a:bodyPr wrap="none">
              <a:spAutoFit/>
            </a:bodyPr>
            <a:lstStyle/>
            <a:p>
              <a:pPr algn="ctr">
                <a:spcBef>
                  <a:spcPct val="5000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主观预测方式的失误</a:t>
              </a:r>
            </a:p>
          </p:txBody>
        </p:sp>
      </p:grpSp>
      <p:grpSp>
        <p:nvGrpSpPr>
          <p:cNvPr id="56" name="组合 55"/>
          <p:cNvGrpSpPr/>
          <p:nvPr/>
        </p:nvGrpSpPr>
        <p:grpSpPr>
          <a:xfrm>
            <a:off x="3764223" y="901174"/>
            <a:ext cx="4963045" cy="468000"/>
            <a:chOff x="1131852" y="4125852"/>
            <a:chExt cx="3372416" cy="468000"/>
          </a:xfrm>
        </p:grpSpPr>
        <p:sp>
          <p:nvSpPr>
            <p:cNvPr id="57" name="平行四边形 56"/>
            <p:cNvSpPr/>
            <p:nvPr/>
          </p:nvSpPr>
          <p:spPr>
            <a:xfrm flipH="1">
              <a:off x="1131852" y="4125852"/>
              <a:ext cx="3372416" cy="468000"/>
            </a:xfrm>
            <a:prstGeom prst="parallelogram">
              <a:avLst>
                <a:gd name="adj" fmla="val 0"/>
              </a:avLst>
            </a:prstGeom>
            <a:solidFill>
              <a:schemeClr val="bg1"/>
            </a:soli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理想社会描绘陷入空想的原因</a:t>
              </a:r>
            </a:p>
          </p:txBody>
        </p:sp>
        <p:sp>
          <p:nvSpPr>
            <p:cNvPr id="58" name="任意多边形: 形状 57"/>
            <p:cNvSpPr>
              <a:spLocks noChangeAspect="1"/>
            </p:cNvSpPr>
            <p:nvPr/>
          </p:nvSpPr>
          <p:spPr>
            <a:xfrm flipH="1">
              <a:off x="4301683" y="4125852"/>
              <a:ext cx="202585" cy="332338"/>
            </a:xfrm>
            <a:custGeom>
              <a:avLst/>
              <a:gdLst>
                <a:gd name="connsiteX0" fmla="*/ 202585 w 202585"/>
                <a:gd name="connsiteY0" fmla="*/ 1 h 332338"/>
                <a:gd name="connsiteX1" fmla="*/ 117104 w 202585"/>
                <a:gd name="connsiteY1" fmla="*/ 1 h 332338"/>
                <a:gd name="connsiteX2" fmla="*/ 0 w 202585"/>
                <a:gd name="connsiteY2" fmla="*/ 192108 h 332338"/>
                <a:gd name="connsiteX3" fmla="*/ 0 w 202585"/>
                <a:gd name="connsiteY3" fmla="*/ 332338 h 332338"/>
                <a:gd name="connsiteX4" fmla="*/ 87787 w 202585"/>
                <a:gd name="connsiteY4" fmla="*/ 0 h 332338"/>
                <a:gd name="connsiteX5" fmla="*/ 10 w 202585"/>
                <a:gd name="connsiteY5" fmla="*/ 0 h 332338"/>
                <a:gd name="connsiteX6" fmla="*/ 10 w 202585"/>
                <a:gd name="connsiteY6" fmla="*/ 144810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202585" y="1"/>
                  </a:moveTo>
                  <a:lnTo>
                    <a:pt x="117104" y="1"/>
                  </a:lnTo>
                  <a:lnTo>
                    <a:pt x="0" y="192108"/>
                  </a:lnTo>
                  <a:lnTo>
                    <a:pt x="0" y="332338"/>
                  </a:lnTo>
                  <a:close/>
                  <a:moveTo>
                    <a:pt x="87787" y="0"/>
                  </a:moveTo>
                  <a:lnTo>
                    <a:pt x="10" y="0"/>
                  </a:lnTo>
                  <a:lnTo>
                    <a:pt x="10" y="144810"/>
                  </a:lnTo>
                  <a:close/>
                </a:path>
              </a:pathLst>
            </a:custGeom>
            <a:gradFill>
              <a:gsLst>
                <a:gs pos="0">
                  <a:srgbClr val="E89779"/>
                </a:gs>
                <a:gs pos="24000">
                  <a:srgbClr val="E89779"/>
                </a:gs>
                <a:gs pos="100000">
                  <a:srgbClr val="FEDCA3"/>
                </a:gs>
                <a:gs pos="25000">
                  <a:srgbClr val="FBC98F"/>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59" name="任意多边形: 形状 58"/>
            <p:cNvSpPr>
              <a:spLocks noChangeAspect="1"/>
            </p:cNvSpPr>
            <p:nvPr/>
          </p:nvSpPr>
          <p:spPr>
            <a:xfrm rot="10800000" flipH="1">
              <a:off x="1131852" y="4261514"/>
              <a:ext cx="202585" cy="332338"/>
            </a:xfrm>
            <a:custGeom>
              <a:avLst/>
              <a:gdLst>
                <a:gd name="connsiteX0" fmla="*/ 202585 w 202585"/>
                <a:gd name="connsiteY0" fmla="*/ 1 h 332338"/>
                <a:gd name="connsiteX1" fmla="*/ 117104 w 202585"/>
                <a:gd name="connsiteY1" fmla="*/ 1 h 332338"/>
                <a:gd name="connsiteX2" fmla="*/ 0 w 202585"/>
                <a:gd name="connsiteY2" fmla="*/ 192108 h 332338"/>
                <a:gd name="connsiteX3" fmla="*/ 0 w 202585"/>
                <a:gd name="connsiteY3" fmla="*/ 332338 h 332338"/>
                <a:gd name="connsiteX4" fmla="*/ 87787 w 202585"/>
                <a:gd name="connsiteY4" fmla="*/ 0 h 332338"/>
                <a:gd name="connsiteX5" fmla="*/ 10 w 202585"/>
                <a:gd name="connsiteY5" fmla="*/ 0 h 332338"/>
                <a:gd name="connsiteX6" fmla="*/ 10 w 202585"/>
                <a:gd name="connsiteY6" fmla="*/ 144810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202585" y="1"/>
                  </a:moveTo>
                  <a:lnTo>
                    <a:pt x="117104" y="1"/>
                  </a:lnTo>
                  <a:lnTo>
                    <a:pt x="0" y="192108"/>
                  </a:lnTo>
                  <a:lnTo>
                    <a:pt x="0" y="332338"/>
                  </a:lnTo>
                  <a:close/>
                  <a:moveTo>
                    <a:pt x="87787" y="0"/>
                  </a:moveTo>
                  <a:lnTo>
                    <a:pt x="10" y="0"/>
                  </a:lnTo>
                  <a:lnTo>
                    <a:pt x="10" y="144810"/>
                  </a:lnTo>
                  <a:close/>
                </a:path>
              </a:pathLst>
            </a:custGeom>
            <a:gradFill>
              <a:gsLst>
                <a:gs pos="0">
                  <a:srgbClr val="E89779"/>
                </a:gs>
                <a:gs pos="24000">
                  <a:srgbClr val="E89779"/>
                </a:gs>
                <a:gs pos="100000">
                  <a:srgbClr val="FEDCA3"/>
                </a:gs>
                <a:gs pos="25000">
                  <a:srgbClr val="FBC98F"/>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矩形 52"/>
          <p:cNvSpPr/>
          <p:nvPr/>
        </p:nvSpPr>
        <p:spPr>
          <a:xfrm>
            <a:off x="0" y="1604934"/>
            <a:ext cx="12192000" cy="1459731"/>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圆角矩形 3"/>
          <p:cNvSpPr/>
          <p:nvPr/>
        </p:nvSpPr>
        <p:spPr>
          <a:xfrm>
            <a:off x="1787121" y="1244460"/>
            <a:ext cx="8617759" cy="2168482"/>
          </a:xfrm>
          <a:prstGeom prst="roundRect">
            <a:avLst>
              <a:gd name="adj" fmla="val 0"/>
            </a:avLst>
          </a:prstGeom>
          <a:gradFill>
            <a:gsLst>
              <a:gs pos="60000">
                <a:schemeClr val="bg1"/>
              </a:gs>
              <a:gs pos="100000">
                <a:schemeClr val="bg1"/>
              </a:gs>
            </a:gsLst>
            <a:lin ang="2700000" scaled="0"/>
          </a:gradFill>
          <a:ln w="19050">
            <a:gradFill>
              <a:gsLst>
                <a:gs pos="0">
                  <a:srgbClr val="E79273"/>
                </a:gs>
                <a:gs pos="45000">
                  <a:srgbClr val="E55003">
                    <a:alpha val="0"/>
                    <a:lumMod val="0"/>
                    <a:lumOff val="100000"/>
                  </a:srgbClr>
                </a:gs>
                <a:gs pos="59000">
                  <a:srgbClr val="E55003">
                    <a:alpha val="0"/>
                    <a:lumMod val="0"/>
                    <a:lumOff val="100000"/>
                  </a:srgbClr>
                </a:gs>
                <a:gs pos="100000">
                  <a:srgbClr val="E79273"/>
                </a:gs>
              </a:gsLst>
              <a:lin ang="3600000" scaled="0"/>
            </a:gradFill>
          </a:ln>
          <a:effectLst>
            <a:outerShdw blurRad="63500" dist="139700" dir="2700000" algn="tl" rotWithShape="0">
              <a:srgbClr val="E17751">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2797559" y="1659439"/>
            <a:ext cx="2798283" cy="1088074"/>
            <a:chOff x="2155771" y="1963437"/>
            <a:chExt cx="2798283" cy="1088074"/>
          </a:xfrm>
          <a:solidFill>
            <a:schemeClr val="accent1">
              <a:lumMod val="75000"/>
            </a:schemeClr>
          </a:solidFill>
        </p:grpSpPr>
        <p:sp>
          <p:nvSpPr>
            <p:cNvPr id="15" name="立方体 14"/>
            <p:cNvSpPr/>
            <p:nvPr/>
          </p:nvSpPr>
          <p:spPr>
            <a:xfrm>
              <a:off x="2155771" y="1963437"/>
              <a:ext cx="2798283" cy="1088074"/>
            </a:xfrm>
            <a:prstGeom prst="cube">
              <a:avLst>
                <a:gd name="adj" fmla="val 9950"/>
              </a:avLst>
            </a:prstGeom>
            <a:gradFill>
              <a:gsLst>
                <a:gs pos="0">
                  <a:srgbClr val="E17751"/>
                </a:gs>
                <a:gs pos="100000">
                  <a:srgbClr val="FBB065"/>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2228279" y="2165433"/>
              <a:ext cx="2537080" cy="799706"/>
            </a:xfrm>
            <a:prstGeom prst="rect">
              <a:avLst/>
            </a:prstGeom>
            <a:noFill/>
            <a:ln>
              <a:noFill/>
            </a:ln>
          </p:spPr>
          <p:txBody>
            <a:bodyPr wrap="square">
              <a:spAutoFit/>
            </a:bodyPr>
            <a:lstStyle/>
            <a:p>
              <a:pPr algn="ctr">
                <a:lnSpc>
                  <a:spcPct val="120000"/>
                </a:lnSpc>
              </a:pPr>
              <a:r>
                <a:rPr lang="zh-CN" altLang="en-US" sz="2000" b="1" dirty="0">
                  <a:solidFill>
                    <a:schemeClr val="bg1"/>
                  </a:solidFill>
                  <a:effectLst>
                    <a:outerShdw blurRad="38100" dist="38100" dir="2700000" algn="tl">
                      <a:srgbClr val="000000">
                        <a:alpha val="83000"/>
                      </a:srgbClr>
                    </a:outerShdw>
                  </a:effectLst>
                  <a:latin typeface="微软雅黑" panose="020B0503020204020204" pitchFamily="34" charset="-122"/>
                  <a:ea typeface="微软雅黑" panose="020B0503020204020204" pitchFamily="34" charset="-122"/>
                </a:rPr>
                <a:t>马克思主义经典作家</a:t>
              </a:r>
              <a:endParaRPr lang="en-US" altLang="zh-CN" sz="2000" b="1" dirty="0">
                <a:solidFill>
                  <a:schemeClr val="bg1"/>
                </a:solidFill>
                <a:effectLst>
                  <a:outerShdw blurRad="38100" dist="38100" dir="2700000" algn="tl">
                    <a:srgbClr val="000000">
                      <a:alpha val="83000"/>
                    </a:srgbClr>
                  </a:outerShdw>
                </a:effectLst>
                <a:latin typeface="微软雅黑" panose="020B0503020204020204" pitchFamily="34" charset="-122"/>
                <a:ea typeface="微软雅黑" panose="020B0503020204020204" pitchFamily="34" charset="-122"/>
              </a:endParaRPr>
            </a:p>
            <a:p>
              <a:pPr algn="ctr">
                <a:lnSpc>
                  <a:spcPct val="120000"/>
                </a:lnSpc>
              </a:pPr>
              <a:r>
                <a:rPr lang="zh-CN" altLang="en-US" sz="2000" b="1" dirty="0">
                  <a:solidFill>
                    <a:schemeClr val="bg1"/>
                  </a:solidFill>
                  <a:effectLst>
                    <a:outerShdw blurRad="38100" dist="38100" dir="2700000" algn="tl">
                      <a:srgbClr val="000000">
                        <a:alpha val="83000"/>
                      </a:srgbClr>
                    </a:outerShdw>
                  </a:effectLst>
                  <a:latin typeface="微软雅黑" panose="020B0503020204020204" pitchFamily="34" charset="-122"/>
                  <a:ea typeface="微软雅黑" panose="020B0503020204020204" pitchFamily="34" charset="-122"/>
                </a:rPr>
                <a:t>对未来社会的预见</a:t>
              </a:r>
              <a:endParaRPr lang="en-US" altLang="zh-CN" sz="2000" b="1" dirty="0">
                <a:solidFill>
                  <a:schemeClr val="bg1"/>
                </a:solidFill>
                <a:effectLst>
                  <a:outerShdw blurRad="38100" dist="38100" dir="2700000" algn="tl">
                    <a:srgbClr val="000000">
                      <a:alpha val="83000"/>
                    </a:srgbClr>
                  </a:outerShdw>
                </a:effectLst>
                <a:latin typeface="微软雅黑" panose="020B0503020204020204" pitchFamily="34" charset="-122"/>
                <a:ea typeface="微软雅黑" panose="020B0503020204020204" pitchFamily="34" charset="-122"/>
              </a:endParaRPr>
            </a:p>
          </p:txBody>
        </p:sp>
      </p:grpSp>
      <p:grpSp>
        <p:nvGrpSpPr>
          <p:cNvPr id="23" name="组合 22"/>
          <p:cNvGrpSpPr/>
          <p:nvPr/>
        </p:nvGrpSpPr>
        <p:grpSpPr>
          <a:xfrm>
            <a:off x="6211935" y="1499227"/>
            <a:ext cx="2999028" cy="624442"/>
            <a:chOff x="7145917" y="1634523"/>
            <a:chExt cx="2999028" cy="624442"/>
          </a:xfrm>
          <a:effectLst/>
        </p:grpSpPr>
        <p:grpSp>
          <p:nvGrpSpPr>
            <p:cNvPr id="3" name="组合 2"/>
            <p:cNvGrpSpPr/>
            <p:nvPr/>
          </p:nvGrpSpPr>
          <p:grpSpPr>
            <a:xfrm>
              <a:off x="7163438" y="1634523"/>
              <a:ext cx="2981507" cy="624442"/>
              <a:chOff x="7163438" y="1634523"/>
              <a:chExt cx="2981507" cy="624442"/>
            </a:xfrm>
          </p:grpSpPr>
          <p:sp>
            <p:nvSpPr>
              <p:cNvPr id="16" name="矩形: 棱台 15"/>
              <p:cNvSpPr/>
              <p:nvPr/>
            </p:nvSpPr>
            <p:spPr>
              <a:xfrm>
                <a:off x="7163438" y="1634523"/>
                <a:ext cx="2981507" cy="624442"/>
              </a:xfrm>
              <a:prstGeom prst="bevel">
                <a:avLst/>
              </a:prstGeom>
              <a:solidFill>
                <a:srgbClr val="FEFCFA"/>
              </a:solidFill>
              <a:ln>
                <a:no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7752184" y="1634523"/>
                <a:ext cx="1728192" cy="499624"/>
              </a:xfrm>
              <a:prstGeom prst="rect">
                <a:avLst/>
              </a:prstGeom>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立足唯物立场</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20" name="矩形 19"/>
            <p:cNvSpPr/>
            <p:nvPr/>
          </p:nvSpPr>
          <p:spPr>
            <a:xfrm>
              <a:off x="7145917" y="1671664"/>
              <a:ext cx="37831" cy="540000"/>
            </a:xfrm>
            <a:prstGeom prst="rect">
              <a:avLst/>
            </a:prstGeom>
            <a:solidFill>
              <a:srgbClr val="F09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26" name="直接连接符 25"/>
          <p:cNvCxnSpPr>
            <a:cxnSpLocks/>
          </p:cNvCxnSpPr>
          <p:nvPr/>
        </p:nvCxnSpPr>
        <p:spPr>
          <a:xfrm>
            <a:off x="5595842" y="2235090"/>
            <a:ext cx="616093" cy="440714"/>
          </a:xfrm>
          <a:prstGeom prst="line">
            <a:avLst/>
          </a:prstGeom>
          <a:ln>
            <a:solidFill>
              <a:srgbClr val="E17751"/>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a:cxnSpLocks/>
          </p:cNvCxnSpPr>
          <p:nvPr/>
        </p:nvCxnSpPr>
        <p:spPr>
          <a:xfrm flipV="1">
            <a:off x="5595842" y="1811448"/>
            <a:ext cx="616093" cy="423642"/>
          </a:xfrm>
          <a:prstGeom prst="line">
            <a:avLst/>
          </a:prstGeom>
          <a:ln>
            <a:solidFill>
              <a:srgbClr val="E17751"/>
            </a:solidFill>
          </a:ln>
        </p:spPr>
        <p:style>
          <a:lnRef idx="1">
            <a:schemeClr val="accent1"/>
          </a:lnRef>
          <a:fillRef idx="0">
            <a:schemeClr val="accent1"/>
          </a:fillRef>
          <a:effectRef idx="0">
            <a:schemeClr val="accent1"/>
          </a:effectRef>
          <a:fontRef idx="minor">
            <a:schemeClr val="tx1"/>
          </a:fontRef>
        </p:style>
      </p:cxnSp>
      <p:grpSp>
        <p:nvGrpSpPr>
          <p:cNvPr id="4" name="组合 3"/>
          <p:cNvGrpSpPr/>
          <p:nvPr/>
        </p:nvGrpSpPr>
        <p:grpSpPr>
          <a:xfrm>
            <a:off x="6211935" y="2367054"/>
            <a:ext cx="3019338" cy="624442"/>
            <a:chOff x="7227196" y="2551976"/>
            <a:chExt cx="3019338" cy="624442"/>
          </a:xfrm>
          <a:effectLst/>
        </p:grpSpPr>
        <p:grpSp>
          <p:nvGrpSpPr>
            <p:cNvPr id="18" name="组合 17"/>
            <p:cNvGrpSpPr/>
            <p:nvPr/>
          </p:nvGrpSpPr>
          <p:grpSpPr>
            <a:xfrm>
              <a:off x="7265027" y="2551976"/>
              <a:ext cx="2981507" cy="624442"/>
              <a:chOff x="7343608" y="2526810"/>
              <a:chExt cx="2981507" cy="624442"/>
            </a:xfrm>
          </p:grpSpPr>
          <p:sp>
            <p:nvSpPr>
              <p:cNvPr id="17" name="矩形: 棱台 16"/>
              <p:cNvSpPr/>
              <p:nvPr/>
            </p:nvSpPr>
            <p:spPr>
              <a:xfrm>
                <a:off x="7343608" y="2526810"/>
                <a:ext cx="2981507" cy="624442"/>
              </a:xfrm>
              <a:prstGeom prst="bevel">
                <a:avLst/>
              </a:prstGeom>
              <a:solidFill>
                <a:srgbClr val="FEFCFA"/>
              </a:solidFill>
              <a:ln>
                <a:no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7856741" y="2559731"/>
                <a:ext cx="1728192" cy="499624"/>
              </a:xfrm>
              <a:prstGeom prst="rect">
                <a:avLst/>
              </a:prstGeom>
              <a:noFill/>
              <a:ln>
                <a:no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运用科学方法</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29" name="矩形 28"/>
            <p:cNvSpPr/>
            <p:nvPr/>
          </p:nvSpPr>
          <p:spPr>
            <a:xfrm>
              <a:off x="7227196" y="2582738"/>
              <a:ext cx="37831" cy="540000"/>
            </a:xfrm>
            <a:prstGeom prst="rect">
              <a:avLst/>
            </a:prstGeom>
            <a:solidFill>
              <a:srgbClr val="F09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8" name="TextBox 3"/>
          <p:cNvSpPr txBox="1"/>
          <p:nvPr/>
        </p:nvSpPr>
        <p:spPr>
          <a:xfrm>
            <a:off x="0" y="612824"/>
            <a:ext cx="12192000" cy="430887"/>
          </a:xfrm>
          <a:prstGeom prst="rect">
            <a:avLst/>
          </a:prstGeom>
          <a:noFill/>
        </p:spPr>
        <p:txBody>
          <a:bodyPr wrap="square" rtlCol="0">
            <a:spAutoFit/>
          </a:bodyPr>
          <a:lstStyle>
            <a:defPPr>
              <a:defRPr lang="zh-CN"/>
            </a:defPPr>
            <a:lvl1pPr algn="ctr">
              <a:buClr>
                <a:srgbClr val="C00000"/>
              </a:buClr>
              <a:buSzPct val="80000"/>
              <a:defRPr sz="22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t>（二）预见未来社会的科学方法</a:t>
            </a:r>
          </a:p>
        </p:txBody>
      </p:sp>
      <p:sp>
        <p:nvSpPr>
          <p:cNvPr id="38" name="平行四边形 37"/>
          <p:cNvSpPr/>
          <p:nvPr/>
        </p:nvSpPr>
        <p:spPr>
          <a:xfrm>
            <a:off x="-2324158" y="5179734"/>
            <a:ext cx="15840000"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6" name="组合 45"/>
          <p:cNvGrpSpPr/>
          <p:nvPr/>
        </p:nvGrpSpPr>
        <p:grpSpPr>
          <a:xfrm>
            <a:off x="1082861" y="3541701"/>
            <a:ext cx="10007010" cy="2680988"/>
            <a:chOff x="2502900" y="1565452"/>
            <a:chExt cx="8640000" cy="2880000"/>
          </a:xfrm>
        </p:grpSpPr>
        <p:sp>
          <p:nvSpPr>
            <p:cNvPr id="47" name="对角圆角矩形 6"/>
            <p:cNvSpPr/>
            <p:nvPr/>
          </p:nvSpPr>
          <p:spPr bwMode="auto">
            <a:xfrm>
              <a:off x="2502900" y="1565452"/>
              <a:ext cx="864000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8" name="等腰三角形 47"/>
            <p:cNvSpPr>
              <a:spLocks noChangeAspect="1"/>
            </p:cNvSpPr>
            <p:nvPr/>
          </p:nvSpPr>
          <p:spPr>
            <a:xfrm>
              <a:off x="10721070" y="4067723"/>
              <a:ext cx="360000" cy="37111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9" name="直接连接符 48"/>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rot="5400000">
              <a:off x="10166977" y="831308"/>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51" name="矩形 50"/>
          <p:cNvSpPr/>
          <p:nvPr/>
        </p:nvSpPr>
        <p:spPr>
          <a:xfrm>
            <a:off x="1811912" y="3722293"/>
            <a:ext cx="8548909" cy="2315699"/>
          </a:xfrm>
          <a:prstGeom prst="rect">
            <a:avLst/>
          </a:prstGeom>
        </p:spPr>
        <p:txBody>
          <a:bodyPr wrap="square">
            <a:spAutoFit/>
          </a:bodyPr>
          <a:lstStyle/>
          <a:p>
            <a:pPr indent="540000"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马克思丝毫不想制造乌托邦，不想凭空猜测无法知道的事情。马克思提出共产主义的问题，正像一个自然科学家已经知道某一新的生物变种是怎样产生以及朝着哪个方向演变才提出该生物变种的发展问题一样。”</a:t>
            </a:r>
          </a:p>
          <a:p>
            <a:pPr indent="575945" algn="r">
              <a:lnSpc>
                <a:spcPct val="130000"/>
              </a:lnSpc>
              <a:spcBef>
                <a:spcPts val="12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列宁：</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国家与革命</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ExtraShape"/>
          <p:cNvSpPr/>
          <p:nvPr/>
        </p:nvSpPr>
        <p:spPr>
          <a:xfrm>
            <a:off x="-17675" y="2095134"/>
            <a:ext cx="12192000" cy="3774801"/>
          </a:xfrm>
          <a:custGeom>
            <a:avLst/>
            <a:gdLst>
              <a:gd name="connsiteX0" fmla="*/ 7604284 w 7629525"/>
              <a:gd name="connsiteY0" fmla="*/ 2203609 h 2362200"/>
              <a:gd name="connsiteX1" fmla="*/ 7604284 w 7629525"/>
              <a:gd name="connsiteY1" fmla="*/ 1939766 h 2362200"/>
              <a:gd name="connsiteX2" fmla="*/ 7576662 w 7629525"/>
              <a:gd name="connsiteY2" fmla="*/ 1939766 h 2362200"/>
              <a:gd name="connsiteX3" fmla="*/ 7576662 w 7629525"/>
              <a:gd name="connsiteY3" fmla="*/ 1926431 h 2362200"/>
              <a:gd name="connsiteX4" fmla="*/ 7561421 w 7629525"/>
              <a:gd name="connsiteY4" fmla="*/ 1926431 h 2362200"/>
              <a:gd name="connsiteX5" fmla="*/ 7561421 w 7629525"/>
              <a:gd name="connsiteY5" fmla="*/ 1921669 h 2362200"/>
              <a:gd name="connsiteX6" fmla="*/ 7539514 w 7629525"/>
              <a:gd name="connsiteY6" fmla="*/ 1921669 h 2362200"/>
              <a:gd name="connsiteX7" fmla="*/ 7539514 w 7629525"/>
              <a:gd name="connsiteY7" fmla="*/ 1914049 h 2362200"/>
              <a:gd name="connsiteX8" fmla="*/ 7539514 w 7629525"/>
              <a:gd name="connsiteY8" fmla="*/ 1897856 h 2362200"/>
              <a:gd name="connsiteX9" fmla="*/ 7539514 w 7629525"/>
              <a:gd name="connsiteY9" fmla="*/ 1890236 h 2362200"/>
              <a:gd name="connsiteX10" fmla="*/ 7529989 w 7629525"/>
              <a:gd name="connsiteY10" fmla="*/ 1890236 h 2362200"/>
              <a:gd name="connsiteX11" fmla="*/ 7529989 w 7629525"/>
              <a:gd name="connsiteY11" fmla="*/ 1897856 h 2362200"/>
              <a:gd name="connsiteX12" fmla="*/ 7510939 w 7629525"/>
              <a:gd name="connsiteY12" fmla="*/ 1897856 h 2362200"/>
              <a:gd name="connsiteX13" fmla="*/ 7510939 w 7629525"/>
              <a:gd name="connsiteY13" fmla="*/ 1853089 h 2362200"/>
              <a:gd name="connsiteX14" fmla="*/ 7498556 w 7629525"/>
              <a:gd name="connsiteY14" fmla="*/ 1853089 h 2362200"/>
              <a:gd name="connsiteX15" fmla="*/ 7498556 w 7629525"/>
              <a:gd name="connsiteY15" fmla="*/ 1876901 h 2362200"/>
              <a:gd name="connsiteX16" fmla="*/ 7489984 w 7629525"/>
              <a:gd name="connsiteY16" fmla="*/ 1876901 h 2362200"/>
              <a:gd name="connsiteX17" fmla="*/ 7489984 w 7629525"/>
              <a:gd name="connsiteY17" fmla="*/ 1884521 h 2362200"/>
              <a:gd name="connsiteX18" fmla="*/ 7474744 w 7629525"/>
              <a:gd name="connsiteY18" fmla="*/ 1884521 h 2362200"/>
              <a:gd name="connsiteX19" fmla="*/ 7474744 w 7629525"/>
              <a:gd name="connsiteY19" fmla="*/ 1890236 h 2362200"/>
              <a:gd name="connsiteX20" fmla="*/ 7460456 w 7629525"/>
              <a:gd name="connsiteY20" fmla="*/ 1890236 h 2362200"/>
              <a:gd name="connsiteX21" fmla="*/ 7460456 w 7629525"/>
              <a:gd name="connsiteY21" fmla="*/ 1879759 h 2362200"/>
              <a:gd name="connsiteX22" fmla="*/ 7442359 w 7629525"/>
              <a:gd name="connsiteY22" fmla="*/ 1879759 h 2362200"/>
              <a:gd name="connsiteX23" fmla="*/ 7442359 w 7629525"/>
              <a:gd name="connsiteY23" fmla="*/ 1897856 h 2362200"/>
              <a:gd name="connsiteX24" fmla="*/ 7442359 w 7629525"/>
              <a:gd name="connsiteY24" fmla="*/ 1909286 h 2362200"/>
              <a:gd name="connsiteX25" fmla="*/ 7442359 w 7629525"/>
              <a:gd name="connsiteY25" fmla="*/ 1939766 h 2362200"/>
              <a:gd name="connsiteX26" fmla="*/ 7429976 w 7629525"/>
              <a:gd name="connsiteY26" fmla="*/ 1939766 h 2362200"/>
              <a:gd name="connsiteX27" fmla="*/ 7429976 w 7629525"/>
              <a:gd name="connsiteY27" fmla="*/ 2049304 h 2362200"/>
              <a:gd name="connsiteX28" fmla="*/ 7331869 w 7629525"/>
              <a:gd name="connsiteY28" fmla="*/ 2049304 h 2362200"/>
              <a:gd name="connsiteX29" fmla="*/ 7331869 w 7629525"/>
              <a:gd name="connsiteY29" fmla="*/ 2026444 h 2362200"/>
              <a:gd name="connsiteX30" fmla="*/ 7323296 w 7629525"/>
              <a:gd name="connsiteY30" fmla="*/ 2026444 h 2362200"/>
              <a:gd name="connsiteX31" fmla="*/ 7323296 w 7629525"/>
              <a:gd name="connsiteY31" fmla="*/ 2018824 h 2362200"/>
              <a:gd name="connsiteX32" fmla="*/ 7359492 w 7629525"/>
              <a:gd name="connsiteY32" fmla="*/ 2018824 h 2362200"/>
              <a:gd name="connsiteX33" fmla="*/ 7359492 w 7629525"/>
              <a:gd name="connsiteY33" fmla="*/ 2007394 h 2362200"/>
              <a:gd name="connsiteX34" fmla="*/ 7279481 w 7629525"/>
              <a:gd name="connsiteY34" fmla="*/ 2007394 h 2362200"/>
              <a:gd name="connsiteX35" fmla="*/ 7279481 w 7629525"/>
              <a:gd name="connsiteY35" fmla="*/ 2014061 h 2362200"/>
              <a:gd name="connsiteX36" fmla="*/ 7279481 w 7629525"/>
              <a:gd name="connsiteY36" fmla="*/ 2018824 h 2362200"/>
              <a:gd name="connsiteX37" fmla="*/ 7279481 w 7629525"/>
              <a:gd name="connsiteY37" fmla="*/ 2026444 h 2362200"/>
              <a:gd name="connsiteX38" fmla="*/ 7214712 w 7629525"/>
              <a:gd name="connsiteY38" fmla="*/ 2026444 h 2362200"/>
              <a:gd name="connsiteX39" fmla="*/ 7214712 w 7629525"/>
              <a:gd name="connsiteY39" fmla="*/ 1912144 h 2362200"/>
              <a:gd name="connsiteX40" fmla="*/ 7205187 w 7629525"/>
              <a:gd name="connsiteY40" fmla="*/ 1912144 h 2362200"/>
              <a:gd name="connsiteX41" fmla="*/ 7205187 w 7629525"/>
              <a:gd name="connsiteY41" fmla="*/ 1902619 h 2362200"/>
              <a:gd name="connsiteX42" fmla="*/ 7188994 w 7629525"/>
              <a:gd name="connsiteY42" fmla="*/ 1902619 h 2362200"/>
              <a:gd name="connsiteX43" fmla="*/ 7188994 w 7629525"/>
              <a:gd name="connsiteY43" fmla="*/ 1911191 h 2362200"/>
              <a:gd name="connsiteX44" fmla="*/ 7173754 w 7629525"/>
              <a:gd name="connsiteY44" fmla="*/ 1911191 h 2362200"/>
              <a:gd name="connsiteX45" fmla="*/ 7173754 w 7629525"/>
              <a:gd name="connsiteY45" fmla="*/ 1868329 h 2362200"/>
              <a:gd name="connsiteX46" fmla="*/ 7134701 w 7629525"/>
              <a:gd name="connsiteY46" fmla="*/ 1868329 h 2362200"/>
              <a:gd name="connsiteX47" fmla="*/ 7134701 w 7629525"/>
              <a:gd name="connsiteY47" fmla="*/ 1855946 h 2362200"/>
              <a:gd name="connsiteX48" fmla="*/ 7134701 w 7629525"/>
              <a:gd name="connsiteY48" fmla="*/ 1802606 h 2362200"/>
              <a:gd name="connsiteX49" fmla="*/ 7127081 w 7629525"/>
              <a:gd name="connsiteY49" fmla="*/ 1802606 h 2362200"/>
              <a:gd name="connsiteX50" fmla="*/ 7127081 w 7629525"/>
              <a:gd name="connsiteY50" fmla="*/ 1855946 h 2362200"/>
              <a:gd name="connsiteX51" fmla="*/ 7119462 w 7629525"/>
              <a:gd name="connsiteY51" fmla="*/ 1855946 h 2362200"/>
              <a:gd name="connsiteX52" fmla="*/ 7119462 w 7629525"/>
              <a:gd name="connsiteY52" fmla="*/ 1868329 h 2362200"/>
              <a:gd name="connsiteX53" fmla="*/ 7094696 w 7629525"/>
              <a:gd name="connsiteY53" fmla="*/ 1868329 h 2362200"/>
              <a:gd name="connsiteX54" fmla="*/ 7094696 w 7629525"/>
              <a:gd name="connsiteY54" fmla="*/ 1911191 h 2362200"/>
              <a:gd name="connsiteX55" fmla="*/ 7088029 w 7629525"/>
              <a:gd name="connsiteY55" fmla="*/ 1911191 h 2362200"/>
              <a:gd name="connsiteX56" fmla="*/ 7088029 w 7629525"/>
              <a:gd name="connsiteY56" fmla="*/ 1902619 h 2362200"/>
              <a:gd name="connsiteX57" fmla="*/ 7074694 w 7629525"/>
              <a:gd name="connsiteY57" fmla="*/ 1902619 h 2362200"/>
              <a:gd name="connsiteX58" fmla="*/ 7074694 w 7629525"/>
              <a:gd name="connsiteY58" fmla="*/ 1911191 h 2362200"/>
              <a:gd name="connsiteX59" fmla="*/ 7072789 w 7629525"/>
              <a:gd name="connsiteY59" fmla="*/ 1911191 h 2362200"/>
              <a:gd name="connsiteX60" fmla="*/ 7072789 w 7629525"/>
              <a:gd name="connsiteY60" fmla="*/ 1834991 h 2362200"/>
              <a:gd name="connsiteX61" fmla="*/ 7055644 w 7629525"/>
              <a:gd name="connsiteY61" fmla="*/ 1834991 h 2362200"/>
              <a:gd name="connsiteX62" fmla="*/ 7055644 w 7629525"/>
              <a:gd name="connsiteY62" fmla="*/ 1806416 h 2362200"/>
              <a:gd name="connsiteX63" fmla="*/ 7020401 w 7629525"/>
              <a:gd name="connsiteY63" fmla="*/ 1806416 h 2362200"/>
              <a:gd name="connsiteX64" fmla="*/ 7020401 w 7629525"/>
              <a:gd name="connsiteY64" fmla="*/ 1792129 h 2362200"/>
              <a:gd name="connsiteX65" fmla="*/ 6996589 w 7629525"/>
              <a:gd name="connsiteY65" fmla="*/ 1792129 h 2362200"/>
              <a:gd name="connsiteX66" fmla="*/ 6996589 w 7629525"/>
              <a:gd name="connsiteY66" fmla="*/ 1739741 h 2362200"/>
              <a:gd name="connsiteX67" fmla="*/ 6986112 w 7629525"/>
              <a:gd name="connsiteY67" fmla="*/ 1739741 h 2362200"/>
              <a:gd name="connsiteX68" fmla="*/ 6986112 w 7629525"/>
              <a:gd name="connsiteY68" fmla="*/ 1792129 h 2362200"/>
              <a:gd name="connsiteX69" fmla="*/ 6981349 w 7629525"/>
              <a:gd name="connsiteY69" fmla="*/ 1792129 h 2362200"/>
              <a:gd name="connsiteX70" fmla="*/ 6981349 w 7629525"/>
              <a:gd name="connsiteY70" fmla="*/ 1806416 h 2362200"/>
              <a:gd name="connsiteX71" fmla="*/ 6937534 w 7629525"/>
              <a:gd name="connsiteY71" fmla="*/ 1806416 h 2362200"/>
              <a:gd name="connsiteX72" fmla="*/ 6937534 w 7629525"/>
              <a:gd name="connsiteY72" fmla="*/ 1834991 h 2362200"/>
              <a:gd name="connsiteX73" fmla="*/ 6923246 w 7629525"/>
              <a:gd name="connsiteY73" fmla="*/ 1834991 h 2362200"/>
              <a:gd name="connsiteX74" fmla="*/ 6923246 w 7629525"/>
              <a:gd name="connsiteY74" fmla="*/ 1856899 h 2362200"/>
              <a:gd name="connsiteX75" fmla="*/ 6883242 w 7629525"/>
              <a:gd name="connsiteY75" fmla="*/ 1856899 h 2362200"/>
              <a:gd name="connsiteX76" fmla="*/ 6883242 w 7629525"/>
              <a:gd name="connsiteY76" fmla="*/ 1840706 h 2362200"/>
              <a:gd name="connsiteX77" fmla="*/ 6869906 w 7629525"/>
              <a:gd name="connsiteY77" fmla="*/ 1840706 h 2362200"/>
              <a:gd name="connsiteX78" fmla="*/ 6869906 w 7629525"/>
              <a:gd name="connsiteY78" fmla="*/ 1822609 h 2362200"/>
              <a:gd name="connsiteX79" fmla="*/ 6849904 w 7629525"/>
              <a:gd name="connsiteY79" fmla="*/ 1822609 h 2362200"/>
              <a:gd name="connsiteX80" fmla="*/ 6849904 w 7629525"/>
              <a:gd name="connsiteY80" fmla="*/ 1795939 h 2362200"/>
              <a:gd name="connsiteX81" fmla="*/ 6834664 w 7629525"/>
              <a:gd name="connsiteY81" fmla="*/ 1795939 h 2362200"/>
              <a:gd name="connsiteX82" fmla="*/ 6834664 w 7629525"/>
              <a:gd name="connsiteY82" fmla="*/ 1763554 h 2362200"/>
              <a:gd name="connsiteX83" fmla="*/ 6822281 w 7629525"/>
              <a:gd name="connsiteY83" fmla="*/ 1763554 h 2362200"/>
              <a:gd name="connsiteX84" fmla="*/ 6822281 w 7629525"/>
              <a:gd name="connsiteY84" fmla="*/ 1724501 h 2362200"/>
              <a:gd name="connsiteX85" fmla="*/ 6815614 w 7629525"/>
              <a:gd name="connsiteY85" fmla="*/ 1724501 h 2362200"/>
              <a:gd name="connsiteX86" fmla="*/ 6815614 w 7629525"/>
              <a:gd name="connsiteY86" fmla="*/ 1763554 h 2362200"/>
              <a:gd name="connsiteX87" fmla="*/ 6811804 w 7629525"/>
              <a:gd name="connsiteY87" fmla="*/ 1763554 h 2362200"/>
              <a:gd name="connsiteX88" fmla="*/ 6811804 w 7629525"/>
              <a:gd name="connsiteY88" fmla="*/ 1795939 h 2362200"/>
              <a:gd name="connsiteX89" fmla="*/ 6806089 w 7629525"/>
              <a:gd name="connsiteY89" fmla="*/ 1795939 h 2362200"/>
              <a:gd name="connsiteX90" fmla="*/ 6806089 w 7629525"/>
              <a:gd name="connsiteY90" fmla="*/ 1822609 h 2362200"/>
              <a:gd name="connsiteX91" fmla="*/ 6791801 w 7629525"/>
              <a:gd name="connsiteY91" fmla="*/ 1822609 h 2362200"/>
              <a:gd name="connsiteX92" fmla="*/ 6791801 w 7629525"/>
              <a:gd name="connsiteY92" fmla="*/ 1856899 h 2362200"/>
              <a:gd name="connsiteX93" fmla="*/ 6760369 w 7629525"/>
              <a:gd name="connsiteY93" fmla="*/ 1856899 h 2362200"/>
              <a:gd name="connsiteX94" fmla="*/ 6760369 w 7629525"/>
              <a:gd name="connsiteY94" fmla="*/ 2015014 h 2362200"/>
              <a:gd name="connsiteX95" fmla="*/ 6746081 w 7629525"/>
              <a:gd name="connsiteY95" fmla="*/ 2015966 h 2362200"/>
              <a:gd name="connsiteX96" fmla="*/ 6738462 w 7629525"/>
              <a:gd name="connsiteY96" fmla="*/ 2011204 h 2362200"/>
              <a:gd name="connsiteX97" fmla="*/ 6738462 w 7629525"/>
              <a:gd name="connsiteY97" fmla="*/ 1858804 h 2362200"/>
              <a:gd name="connsiteX98" fmla="*/ 6721317 w 7629525"/>
              <a:gd name="connsiteY98" fmla="*/ 1858804 h 2362200"/>
              <a:gd name="connsiteX99" fmla="*/ 6721317 w 7629525"/>
              <a:gd name="connsiteY99" fmla="*/ 1827371 h 2362200"/>
              <a:gd name="connsiteX100" fmla="*/ 6707029 w 7629525"/>
              <a:gd name="connsiteY100" fmla="*/ 1827371 h 2362200"/>
              <a:gd name="connsiteX101" fmla="*/ 6707029 w 7629525"/>
              <a:gd name="connsiteY101" fmla="*/ 1808321 h 2362200"/>
              <a:gd name="connsiteX102" fmla="*/ 6697504 w 7629525"/>
              <a:gd name="connsiteY102" fmla="*/ 1808321 h 2362200"/>
              <a:gd name="connsiteX103" fmla="*/ 6697504 w 7629525"/>
              <a:gd name="connsiteY103" fmla="*/ 1797844 h 2362200"/>
              <a:gd name="connsiteX104" fmla="*/ 6680359 w 7629525"/>
              <a:gd name="connsiteY104" fmla="*/ 1797844 h 2362200"/>
              <a:gd name="connsiteX105" fmla="*/ 6680359 w 7629525"/>
              <a:gd name="connsiteY105" fmla="*/ 1808321 h 2362200"/>
              <a:gd name="connsiteX106" fmla="*/ 6653689 w 7629525"/>
              <a:gd name="connsiteY106" fmla="*/ 1808321 h 2362200"/>
              <a:gd name="connsiteX107" fmla="*/ 6653689 w 7629525"/>
              <a:gd name="connsiteY107" fmla="*/ 1827371 h 2362200"/>
              <a:gd name="connsiteX108" fmla="*/ 6603206 w 7629525"/>
              <a:gd name="connsiteY108" fmla="*/ 1827371 h 2362200"/>
              <a:gd name="connsiteX109" fmla="*/ 6603206 w 7629525"/>
              <a:gd name="connsiteY109" fmla="*/ 1858804 h 2362200"/>
              <a:gd name="connsiteX110" fmla="*/ 6589871 w 7629525"/>
              <a:gd name="connsiteY110" fmla="*/ 1858804 h 2362200"/>
              <a:gd name="connsiteX111" fmla="*/ 6589871 w 7629525"/>
              <a:gd name="connsiteY111" fmla="*/ 1993106 h 2362200"/>
              <a:gd name="connsiteX112" fmla="*/ 6527006 w 7629525"/>
              <a:gd name="connsiteY112" fmla="*/ 2004536 h 2362200"/>
              <a:gd name="connsiteX113" fmla="*/ 6430804 w 7629525"/>
              <a:gd name="connsiteY113" fmla="*/ 2046446 h 2362200"/>
              <a:gd name="connsiteX114" fmla="*/ 6398419 w 7629525"/>
              <a:gd name="connsiteY114" fmla="*/ 2048351 h 2362200"/>
              <a:gd name="connsiteX115" fmla="*/ 6384131 w 7629525"/>
              <a:gd name="connsiteY115" fmla="*/ 2036921 h 2362200"/>
              <a:gd name="connsiteX116" fmla="*/ 6368892 w 7629525"/>
              <a:gd name="connsiteY116" fmla="*/ 2049304 h 2362200"/>
              <a:gd name="connsiteX117" fmla="*/ 6350794 w 7629525"/>
              <a:gd name="connsiteY117" fmla="*/ 2049304 h 2362200"/>
              <a:gd name="connsiteX118" fmla="*/ 6350794 w 7629525"/>
              <a:gd name="connsiteY118" fmla="*/ 2037874 h 2362200"/>
              <a:gd name="connsiteX119" fmla="*/ 6338412 w 7629525"/>
              <a:gd name="connsiteY119" fmla="*/ 2037874 h 2362200"/>
              <a:gd name="connsiteX120" fmla="*/ 6338412 w 7629525"/>
              <a:gd name="connsiteY120" fmla="*/ 2049304 h 2362200"/>
              <a:gd name="connsiteX121" fmla="*/ 6246971 w 7629525"/>
              <a:gd name="connsiteY121" fmla="*/ 2051209 h 2362200"/>
              <a:gd name="connsiteX122" fmla="*/ 6228874 w 7629525"/>
              <a:gd name="connsiteY122" fmla="*/ 2036921 h 2362200"/>
              <a:gd name="connsiteX123" fmla="*/ 6209824 w 7629525"/>
              <a:gd name="connsiteY123" fmla="*/ 2052161 h 2362200"/>
              <a:gd name="connsiteX124" fmla="*/ 6179344 w 7629525"/>
              <a:gd name="connsiteY124" fmla="*/ 2053114 h 2362200"/>
              <a:gd name="connsiteX125" fmla="*/ 6179344 w 7629525"/>
              <a:gd name="connsiteY125" fmla="*/ 2038826 h 2362200"/>
              <a:gd name="connsiteX126" fmla="*/ 6166962 w 7629525"/>
              <a:gd name="connsiteY126" fmla="*/ 2038826 h 2362200"/>
              <a:gd name="connsiteX127" fmla="*/ 6166962 w 7629525"/>
              <a:gd name="connsiteY127" fmla="*/ 2053114 h 2362200"/>
              <a:gd name="connsiteX128" fmla="*/ 6095524 w 7629525"/>
              <a:gd name="connsiteY128" fmla="*/ 2054066 h 2362200"/>
              <a:gd name="connsiteX129" fmla="*/ 6074569 w 7629525"/>
              <a:gd name="connsiteY129" fmla="*/ 2036921 h 2362200"/>
              <a:gd name="connsiteX130" fmla="*/ 6052662 w 7629525"/>
              <a:gd name="connsiteY130" fmla="*/ 2055019 h 2362200"/>
              <a:gd name="connsiteX131" fmla="*/ 6008846 w 7629525"/>
              <a:gd name="connsiteY131" fmla="*/ 2055971 h 2362200"/>
              <a:gd name="connsiteX132" fmla="*/ 6008846 w 7629525"/>
              <a:gd name="connsiteY132" fmla="*/ 2038826 h 2362200"/>
              <a:gd name="connsiteX133" fmla="*/ 5996464 w 7629525"/>
              <a:gd name="connsiteY133" fmla="*/ 2038826 h 2362200"/>
              <a:gd name="connsiteX134" fmla="*/ 5996464 w 7629525"/>
              <a:gd name="connsiteY134" fmla="*/ 2055971 h 2362200"/>
              <a:gd name="connsiteX135" fmla="*/ 5944076 w 7629525"/>
              <a:gd name="connsiteY135" fmla="*/ 2056924 h 2362200"/>
              <a:gd name="connsiteX136" fmla="*/ 5920264 w 7629525"/>
              <a:gd name="connsiteY136" fmla="*/ 2037874 h 2362200"/>
              <a:gd name="connsiteX137" fmla="*/ 5895499 w 7629525"/>
              <a:gd name="connsiteY137" fmla="*/ 2057876 h 2362200"/>
              <a:gd name="connsiteX138" fmla="*/ 5837396 w 7629525"/>
              <a:gd name="connsiteY138" fmla="*/ 2058829 h 2362200"/>
              <a:gd name="connsiteX139" fmla="*/ 5837396 w 7629525"/>
              <a:gd name="connsiteY139" fmla="*/ 2039779 h 2362200"/>
              <a:gd name="connsiteX140" fmla="*/ 5825014 w 7629525"/>
              <a:gd name="connsiteY140" fmla="*/ 2039779 h 2362200"/>
              <a:gd name="connsiteX141" fmla="*/ 5825014 w 7629525"/>
              <a:gd name="connsiteY141" fmla="*/ 2058829 h 2362200"/>
              <a:gd name="connsiteX142" fmla="*/ 5814537 w 7629525"/>
              <a:gd name="connsiteY142" fmla="*/ 2058829 h 2362200"/>
              <a:gd name="connsiteX143" fmla="*/ 5790724 w 7629525"/>
              <a:gd name="connsiteY143" fmla="*/ 2039779 h 2362200"/>
              <a:gd name="connsiteX144" fmla="*/ 5766912 w 7629525"/>
              <a:gd name="connsiteY144" fmla="*/ 2059781 h 2362200"/>
              <a:gd name="connsiteX145" fmla="*/ 5741194 w 7629525"/>
              <a:gd name="connsiteY145" fmla="*/ 2054066 h 2362200"/>
              <a:gd name="connsiteX146" fmla="*/ 5741194 w 7629525"/>
              <a:gd name="connsiteY146" fmla="*/ 2067401 h 2362200"/>
              <a:gd name="connsiteX147" fmla="*/ 5691664 w 7629525"/>
              <a:gd name="connsiteY147" fmla="*/ 2064544 h 2362200"/>
              <a:gd name="connsiteX148" fmla="*/ 5691664 w 7629525"/>
              <a:gd name="connsiteY148" fmla="*/ 2075974 h 2362200"/>
              <a:gd name="connsiteX149" fmla="*/ 5676424 w 7629525"/>
              <a:gd name="connsiteY149" fmla="*/ 2075974 h 2362200"/>
              <a:gd name="connsiteX150" fmla="*/ 5684996 w 7629525"/>
              <a:gd name="connsiteY150" fmla="*/ 2119789 h 2362200"/>
              <a:gd name="connsiteX151" fmla="*/ 5691664 w 7629525"/>
              <a:gd name="connsiteY151" fmla="*/ 2120741 h 2362200"/>
              <a:gd name="connsiteX152" fmla="*/ 5743099 w 7629525"/>
              <a:gd name="connsiteY152" fmla="*/ 2204561 h 2362200"/>
              <a:gd name="connsiteX153" fmla="*/ 5464969 w 7629525"/>
              <a:gd name="connsiteY153" fmla="*/ 2204561 h 2362200"/>
              <a:gd name="connsiteX154" fmla="*/ 5464969 w 7629525"/>
              <a:gd name="connsiteY154" fmla="*/ 2197894 h 2362200"/>
              <a:gd name="connsiteX155" fmla="*/ 5457349 w 7629525"/>
              <a:gd name="connsiteY155" fmla="*/ 2197894 h 2362200"/>
              <a:gd name="connsiteX156" fmla="*/ 5457349 w 7629525"/>
              <a:gd name="connsiteY156" fmla="*/ 2186464 h 2362200"/>
              <a:gd name="connsiteX157" fmla="*/ 5464969 w 7629525"/>
              <a:gd name="connsiteY157" fmla="*/ 2186464 h 2362200"/>
              <a:gd name="connsiteX158" fmla="*/ 5464969 w 7629525"/>
              <a:gd name="connsiteY158" fmla="*/ 2178844 h 2362200"/>
              <a:gd name="connsiteX159" fmla="*/ 5457349 w 7629525"/>
              <a:gd name="connsiteY159" fmla="*/ 2178844 h 2362200"/>
              <a:gd name="connsiteX160" fmla="*/ 5457349 w 7629525"/>
              <a:gd name="connsiteY160" fmla="*/ 2167414 h 2362200"/>
              <a:gd name="connsiteX161" fmla="*/ 5464969 w 7629525"/>
              <a:gd name="connsiteY161" fmla="*/ 2167414 h 2362200"/>
              <a:gd name="connsiteX162" fmla="*/ 5464969 w 7629525"/>
              <a:gd name="connsiteY162" fmla="*/ 2159794 h 2362200"/>
              <a:gd name="connsiteX163" fmla="*/ 5457349 w 7629525"/>
              <a:gd name="connsiteY163" fmla="*/ 2159794 h 2362200"/>
              <a:gd name="connsiteX164" fmla="*/ 5457349 w 7629525"/>
              <a:gd name="connsiteY164" fmla="*/ 2148364 h 2362200"/>
              <a:gd name="connsiteX165" fmla="*/ 5464969 w 7629525"/>
              <a:gd name="connsiteY165" fmla="*/ 2148364 h 2362200"/>
              <a:gd name="connsiteX166" fmla="*/ 5464969 w 7629525"/>
              <a:gd name="connsiteY166" fmla="*/ 2140744 h 2362200"/>
              <a:gd name="connsiteX167" fmla="*/ 5457349 w 7629525"/>
              <a:gd name="connsiteY167" fmla="*/ 2140744 h 2362200"/>
              <a:gd name="connsiteX168" fmla="*/ 5457349 w 7629525"/>
              <a:gd name="connsiteY168" fmla="*/ 2129314 h 2362200"/>
              <a:gd name="connsiteX169" fmla="*/ 5464969 w 7629525"/>
              <a:gd name="connsiteY169" fmla="*/ 2129314 h 2362200"/>
              <a:gd name="connsiteX170" fmla="*/ 5464969 w 7629525"/>
              <a:gd name="connsiteY170" fmla="*/ 2121694 h 2362200"/>
              <a:gd name="connsiteX171" fmla="*/ 5457349 w 7629525"/>
              <a:gd name="connsiteY171" fmla="*/ 2121694 h 2362200"/>
              <a:gd name="connsiteX172" fmla="*/ 5457349 w 7629525"/>
              <a:gd name="connsiteY172" fmla="*/ 2110264 h 2362200"/>
              <a:gd name="connsiteX173" fmla="*/ 5464969 w 7629525"/>
              <a:gd name="connsiteY173" fmla="*/ 2110264 h 2362200"/>
              <a:gd name="connsiteX174" fmla="*/ 5464969 w 7629525"/>
              <a:gd name="connsiteY174" fmla="*/ 2102644 h 2362200"/>
              <a:gd name="connsiteX175" fmla="*/ 5457349 w 7629525"/>
              <a:gd name="connsiteY175" fmla="*/ 2102644 h 2362200"/>
              <a:gd name="connsiteX176" fmla="*/ 5457349 w 7629525"/>
              <a:gd name="connsiteY176" fmla="*/ 2091214 h 2362200"/>
              <a:gd name="connsiteX177" fmla="*/ 5464969 w 7629525"/>
              <a:gd name="connsiteY177" fmla="*/ 2091214 h 2362200"/>
              <a:gd name="connsiteX178" fmla="*/ 5464969 w 7629525"/>
              <a:gd name="connsiteY178" fmla="*/ 2083594 h 2362200"/>
              <a:gd name="connsiteX179" fmla="*/ 5457349 w 7629525"/>
              <a:gd name="connsiteY179" fmla="*/ 2083594 h 2362200"/>
              <a:gd name="connsiteX180" fmla="*/ 5457349 w 7629525"/>
              <a:gd name="connsiteY180" fmla="*/ 2072164 h 2362200"/>
              <a:gd name="connsiteX181" fmla="*/ 5464969 w 7629525"/>
              <a:gd name="connsiteY181" fmla="*/ 2072164 h 2362200"/>
              <a:gd name="connsiteX182" fmla="*/ 5464969 w 7629525"/>
              <a:gd name="connsiteY182" fmla="*/ 2064544 h 2362200"/>
              <a:gd name="connsiteX183" fmla="*/ 5457349 w 7629525"/>
              <a:gd name="connsiteY183" fmla="*/ 2064544 h 2362200"/>
              <a:gd name="connsiteX184" fmla="*/ 5457349 w 7629525"/>
              <a:gd name="connsiteY184" fmla="*/ 2053114 h 2362200"/>
              <a:gd name="connsiteX185" fmla="*/ 5464969 w 7629525"/>
              <a:gd name="connsiteY185" fmla="*/ 2053114 h 2362200"/>
              <a:gd name="connsiteX186" fmla="*/ 5464969 w 7629525"/>
              <a:gd name="connsiteY186" fmla="*/ 2045494 h 2362200"/>
              <a:gd name="connsiteX187" fmla="*/ 5457349 w 7629525"/>
              <a:gd name="connsiteY187" fmla="*/ 2045494 h 2362200"/>
              <a:gd name="connsiteX188" fmla="*/ 5457349 w 7629525"/>
              <a:gd name="connsiteY188" fmla="*/ 2034064 h 2362200"/>
              <a:gd name="connsiteX189" fmla="*/ 5464969 w 7629525"/>
              <a:gd name="connsiteY189" fmla="*/ 2034064 h 2362200"/>
              <a:gd name="connsiteX190" fmla="*/ 5464969 w 7629525"/>
              <a:gd name="connsiteY190" fmla="*/ 2026444 h 2362200"/>
              <a:gd name="connsiteX191" fmla="*/ 5457349 w 7629525"/>
              <a:gd name="connsiteY191" fmla="*/ 2026444 h 2362200"/>
              <a:gd name="connsiteX192" fmla="*/ 5457349 w 7629525"/>
              <a:gd name="connsiteY192" fmla="*/ 2015014 h 2362200"/>
              <a:gd name="connsiteX193" fmla="*/ 5464969 w 7629525"/>
              <a:gd name="connsiteY193" fmla="*/ 2015014 h 2362200"/>
              <a:gd name="connsiteX194" fmla="*/ 5464969 w 7629525"/>
              <a:gd name="connsiteY194" fmla="*/ 2007394 h 2362200"/>
              <a:gd name="connsiteX195" fmla="*/ 5457349 w 7629525"/>
              <a:gd name="connsiteY195" fmla="*/ 2007394 h 2362200"/>
              <a:gd name="connsiteX196" fmla="*/ 5457349 w 7629525"/>
              <a:gd name="connsiteY196" fmla="*/ 1995964 h 2362200"/>
              <a:gd name="connsiteX197" fmla="*/ 5464969 w 7629525"/>
              <a:gd name="connsiteY197" fmla="*/ 1995964 h 2362200"/>
              <a:gd name="connsiteX198" fmla="*/ 5464969 w 7629525"/>
              <a:gd name="connsiteY198" fmla="*/ 1988344 h 2362200"/>
              <a:gd name="connsiteX199" fmla="*/ 5457349 w 7629525"/>
              <a:gd name="connsiteY199" fmla="*/ 1988344 h 2362200"/>
              <a:gd name="connsiteX200" fmla="*/ 5457349 w 7629525"/>
              <a:gd name="connsiteY200" fmla="*/ 1976914 h 2362200"/>
              <a:gd name="connsiteX201" fmla="*/ 5464969 w 7629525"/>
              <a:gd name="connsiteY201" fmla="*/ 1976914 h 2362200"/>
              <a:gd name="connsiteX202" fmla="*/ 5464969 w 7629525"/>
              <a:gd name="connsiteY202" fmla="*/ 1969294 h 2362200"/>
              <a:gd name="connsiteX203" fmla="*/ 5457349 w 7629525"/>
              <a:gd name="connsiteY203" fmla="*/ 1969294 h 2362200"/>
              <a:gd name="connsiteX204" fmla="*/ 5457349 w 7629525"/>
              <a:gd name="connsiteY204" fmla="*/ 1957864 h 2362200"/>
              <a:gd name="connsiteX205" fmla="*/ 5464969 w 7629525"/>
              <a:gd name="connsiteY205" fmla="*/ 1957864 h 2362200"/>
              <a:gd name="connsiteX206" fmla="*/ 5464969 w 7629525"/>
              <a:gd name="connsiteY206" fmla="*/ 1950244 h 2362200"/>
              <a:gd name="connsiteX207" fmla="*/ 5457349 w 7629525"/>
              <a:gd name="connsiteY207" fmla="*/ 1950244 h 2362200"/>
              <a:gd name="connsiteX208" fmla="*/ 5457349 w 7629525"/>
              <a:gd name="connsiteY208" fmla="*/ 1931194 h 2362200"/>
              <a:gd name="connsiteX209" fmla="*/ 5464969 w 7629525"/>
              <a:gd name="connsiteY209" fmla="*/ 1931194 h 2362200"/>
              <a:gd name="connsiteX210" fmla="*/ 5464969 w 7629525"/>
              <a:gd name="connsiteY210" fmla="*/ 1923574 h 2362200"/>
              <a:gd name="connsiteX211" fmla="*/ 5457349 w 7629525"/>
              <a:gd name="connsiteY211" fmla="*/ 1923574 h 2362200"/>
              <a:gd name="connsiteX212" fmla="*/ 5457349 w 7629525"/>
              <a:gd name="connsiteY212" fmla="*/ 1912144 h 2362200"/>
              <a:gd name="connsiteX213" fmla="*/ 5464969 w 7629525"/>
              <a:gd name="connsiteY213" fmla="*/ 1912144 h 2362200"/>
              <a:gd name="connsiteX214" fmla="*/ 5464969 w 7629525"/>
              <a:gd name="connsiteY214" fmla="*/ 1904524 h 2362200"/>
              <a:gd name="connsiteX215" fmla="*/ 5457349 w 7629525"/>
              <a:gd name="connsiteY215" fmla="*/ 1904524 h 2362200"/>
              <a:gd name="connsiteX216" fmla="*/ 5457349 w 7629525"/>
              <a:gd name="connsiteY216" fmla="*/ 1893094 h 2362200"/>
              <a:gd name="connsiteX217" fmla="*/ 5464969 w 7629525"/>
              <a:gd name="connsiteY217" fmla="*/ 1893094 h 2362200"/>
              <a:gd name="connsiteX218" fmla="*/ 5464969 w 7629525"/>
              <a:gd name="connsiteY218" fmla="*/ 1885474 h 2362200"/>
              <a:gd name="connsiteX219" fmla="*/ 5457349 w 7629525"/>
              <a:gd name="connsiteY219" fmla="*/ 1885474 h 2362200"/>
              <a:gd name="connsiteX220" fmla="*/ 5457349 w 7629525"/>
              <a:gd name="connsiteY220" fmla="*/ 1874044 h 2362200"/>
              <a:gd name="connsiteX221" fmla="*/ 5464969 w 7629525"/>
              <a:gd name="connsiteY221" fmla="*/ 1874044 h 2362200"/>
              <a:gd name="connsiteX222" fmla="*/ 5464969 w 7629525"/>
              <a:gd name="connsiteY222" fmla="*/ 1864519 h 2362200"/>
              <a:gd name="connsiteX223" fmla="*/ 5457349 w 7629525"/>
              <a:gd name="connsiteY223" fmla="*/ 1864519 h 2362200"/>
              <a:gd name="connsiteX224" fmla="*/ 5457349 w 7629525"/>
              <a:gd name="connsiteY224" fmla="*/ 1853089 h 2362200"/>
              <a:gd name="connsiteX225" fmla="*/ 5464969 w 7629525"/>
              <a:gd name="connsiteY225" fmla="*/ 1853089 h 2362200"/>
              <a:gd name="connsiteX226" fmla="*/ 5464969 w 7629525"/>
              <a:gd name="connsiteY226" fmla="*/ 1845469 h 2362200"/>
              <a:gd name="connsiteX227" fmla="*/ 5457349 w 7629525"/>
              <a:gd name="connsiteY227" fmla="*/ 1845469 h 2362200"/>
              <a:gd name="connsiteX228" fmla="*/ 5457349 w 7629525"/>
              <a:gd name="connsiteY228" fmla="*/ 1834039 h 2362200"/>
              <a:gd name="connsiteX229" fmla="*/ 5464969 w 7629525"/>
              <a:gd name="connsiteY229" fmla="*/ 1834039 h 2362200"/>
              <a:gd name="connsiteX230" fmla="*/ 5464969 w 7629525"/>
              <a:gd name="connsiteY230" fmla="*/ 1826419 h 2362200"/>
              <a:gd name="connsiteX231" fmla="*/ 5457349 w 7629525"/>
              <a:gd name="connsiteY231" fmla="*/ 1826419 h 2362200"/>
              <a:gd name="connsiteX232" fmla="*/ 5457349 w 7629525"/>
              <a:gd name="connsiteY232" fmla="*/ 1814989 h 2362200"/>
              <a:gd name="connsiteX233" fmla="*/ 5464969 w 7629525"/>
              <a:gd name="connsiteY233" fmla="*/ 1814989 h 2362200"/>
              <a:gd name="connsiteX234" fmla="*/ 5464969 w 7629525"/>
              <a:gd name="connsiteY234" fmla="*/ 1807369 h 2362200"/>
              <a:gd name="connsiteX235" fmla="*/ 5457349 w 7629525"/>
              <a:gd name="connsiteY235" fmla="*/ 1807369 h 2362200"/>
              <a:gd name="connsiteX236" fmla="*/ 5457349 w 7629525"/>
              <a:gd name="connsiteY236" fmla="*/ 1795939 h 2362200"/>
              <a:gd name="connsiteX237" fmla="*/ 5464969 w 7629525"/>
              <a:gd name="connsiteY237" fmla="*/ 1795939 h 2362200"/>
              <a:gd name="connsiteX238" fmla="*/ 5464969 w 7629525"/>
              <a:gd name="connsiteY238" fmla="*/ 1788319 h 2362200"/>
              <a:gd name="connsiteX239" fmla="*/ 5457349 w 7629525"/>
              <a:gd name="connsiteY239" fmla="*/ 1788319 h 2362200"/>
              <a:gd name="connsiteX240" fmla="*/ 5457349 w 7629525"/>
              <a:gd name="connsiteY240" fmla="*/ 1776889 h 2362200"/>
              <a:gd name="connsiteX241" fmla="*/ 5464969 w 7629525"/>
              <a:gd name="connsiteY241" fmla="*/ 1776889 h 2362200"/>
              <a:gd name="connsiteX242" fmla="*/ 5464969 w 7629525"/>
              <a:gd name="connsiteY242" fmla="*/ 1769269 h 2362200"/>
              <a:gd name="connsiteX243" fmla="*/ 5457349 w 7629525"/>
              <a:gd name="connsiteY243" fmla="*/ 1769269 h 2362200"/>
              <a:gd name="connsiteX244" fmla="*/ 5457349 w 7629525"/>
              <a:gd name="connsiteY244" fmla="*/ 1757839 h 2362200"/>
              <a:gd name="connsiteX245" fmla="*/ 5464969 w 7629525"/>
              <a:gd name="connsiteY245" fmla="*/ 1757839 h 2362200"/>
              <a:gd name="connsiteX246" fmla="*/ 5464969 w 7629525"/>
              <a:gd name="connsiteY246" fmla="*/ 1750219 h 2362200"/>
              <a:gd name="connsiteX247" fmla="*/ 5457349 w 7629525"/>
              <a:gd name="connsiteY247" fmla="*/ 1750219 h 2362200"/>
              <a:gd name="connsiteX248" fmla="*/ 5457349 w 7629525"/>
              <a:gd name="connsiteY248" fmla="*/ 1738789 h 2362200"/>
              <a:gd name="connsiteX249" fmla="*/ 5464969 w 7629525"/>
              <a:gd name="connsiteY249" fmla="*/ 1738789 h 2362200"/>
              <a:gd name="connsiteX250" fmla="*/ 5464969 w 7629525"/>
              <a:gd name="connsiteY250" fmla="*/ 1731169 h 2362200"/>
              <a:gd name="connsiteX251" fmla="*/ 5457349 w 7629525"/>
              <a:gd name="connsiteY251" fmla="*/ 1731169 h 2362200"/>
              <a:gd name="connsiteX252" fmla="*/ 5457349 w 7629525"/>
              <a:gd name="connsiteY252" fmla="*/ 1703546 h 2362200"/>
              <a:gd name="connsiteX253" fmla="*/ 5464969 w 7629525"/>
              <a:gd name="connsiteY253" fmla="*/ 1703546 h 2362200"/>
              <a:gd name="connsiteX254" fmla="*/ 5464969 w 7629525"/>
              <a:gd name="connsiteY254" fmla="*/ 1695926 h 2362200"/>
              <a:gd name="connsiteX255" fmla="*/ 5457349 w 7629525"/>
              <a:gd name="connsiteY255" fmla="*/ 1695926 h 2362200"/>
              <a:gd name="connsiteX256" fmla="*/ 5457349 w 7629525"/>
              <a:gd name="connsiteY256" fmla="*/ 1685449 h 2362200"/>
              <a:gd name="connsiteX257" fmla="*/ 5464969 w 7629525"/>
              <a:gd name="connsiteY257" fmla="*/ 1685449 h 2362200"/>
              <a:gd name="connsiteX258" fmla="*/ 5464969 w 7629525"/>
              <a:gd name="connsiteY258" fmla="*/ 1677829 h 2362200"/>
              <a:gd name="connsiteX259" fmla="*/ 5457349 w 7629525"/>
              <a:gd name="connsiteY259" fmla="*/ 1677829 h 2362200"/>
              <a:gd name="connsiteX260" fmla="*/ 5457349 w 7629525"/>
              <a:gd name="connsiteY260" fmla="*/ 1662589 h 2362200"/>
              <a:gd name="connsiteX261" fmla="*/ 5449729 w 7629525"/>
              <a:gd name="connsiteY261" fmla="*/ 1662589 h 2362200"/>
              <a:gd name="connsiteX262" fmla="*/ 5449729 w 7629525"/>
              <a:gd name="connsiteY262" fmla="*/ 1607344 h 2362200"/>
              <a:gd name="connsiteX263" fmla="*/ 5419249 w 7629525"/>
              <a:gd name="connsiteY263" fmla="*/ 1593056 h 2362200"/>
              <a:gd name="connsiteX264" fmla="*/ 5419249 w 7629525"/>
              <a:gd name="connsiteY264" fmla="*/ 1575911 h 2362200"/>
              <a:gd name="connsiteX265" fmla="*/ 5393531 w 7629525"/>
              <a:gd name="connsiteY265" fmla="*/ 1575911 h 2362200"/>
              <a:gd name="connsiteX266" fmla="*/ 5393531 w 7629525"/>
              <a:gd name="connsiteY266" fmla="*/ 1556861 h 2362200"/>
              <a:gd name="connsiteX267" fmla="*/ 5384006 w 7629525"/>
              <a:gd name="connsiteY267" fmla="*/ 1556861 h 2362200"/>
              <a:gd name="connsiteX268" fmla="*/ 5384006 w 7629525"/>
              <a:gd name="connsiteY268" fmla="*/ 1575911 h 2362200"/>
              <a:gd name="connsiteX269" fmla="*/ 5375434 w 7629525"/>
              <a:gd name="connsiteY269" fmla="*/ 1575911 h 2362200"/>
              <a:gd name="connsiteX270" fmla="*/ 5375434 w 7629525"/>
              <a:gd name="connsiteY270" fmla="*/ 1538764 h 2362200"/>
              <a:gd name="connsiteX271" fmla="*/ 5368767 w 7629525"/>
              <a:gd name="connsiteY271" fmla="*/ 1538764 h 2362200"/>
              <a:gd name="connsiteX272" fmla="*/ 5368767 w 7629525"/>
              <a:gd name="connsiteY272" fmla="*/ 1575911 h 2362200"/>
              <a:gd name="connsiteX273" fmla="*/ 5353526 w 7629525"/>
              <a:gd name="connsiteY273" fmla="*/ 1575911 h 2362200"/>
              <a:gd name="connsiteX274" fmla="*/ 5353526 w 7629525"/>
              <a:gd name="connsiteY274" fmla="*/ 1593056 h 2362200"/>
              <a:gd name="connsiteX275" fmla="*/ 5314474 w 7629525"/>
              <a:gd name="connsiteY275" fmla="*/ 1593056 h 2362200"/>
              <a:gd name="connsiteX276" fmla="*/ 5314474 w 7629525"/>
              <a:gd name="connsiteY276" fmla="*/ 1662589 h 2362200"/>
              <a:gd name="connsiteX277" fmla="*/ 5286851 w 7629525"/>
              <a:gd name="connsiteY277" fmla="*/ 1662589 h 2362200"/>
              <a:gd name="connsiteX278" fmla="*/ 5286851 w 7629525"/>
              <a:gd name="connsiteY278" fmla="*/ 1677829 h 2362200"/>
              <a:gd name="connsiteX279" fmla="*/ 5279231 w 7629525"/>
              <a:gd name="connsiteY279" fmla="*/ 1677829 h 2362200"/>
              <a:gd name="connsiteX280" fmla="*/ 5279231 w 7629525"/>
              <a:gd name="connsiteY280" fmla="*/ 1685449 h 2362200"/>
              <a:gd name="connsiteX281" fmla="*/ 5286851 w 7629525"/>
              <a:gd name="connsiteY281" fmla="*/ 1685449 h 2362200"/>
              <a:gd name="connsiteX282" fmla="*/ 5286851 w 7629525"/>
              <a:gd name="connsiteY282" fmla="*/ 1695926 h 2362200"/>
              <a:gd name="connsiteX283" fmla="*/ 5279231 w 7629525"/>
              <a:gd name="connsiteY283" fmla="*/ 1695926 h 2362200"/>
              <a:gd name="connsiteX284" fmla="*/ 5279231 w 7629525"/>
              <a:gd name="connsiteY284" fmla="*/ 1703546 h 2362200"/>
              <a:gd name="connsiteX285" fmla="*/ 5286851 w 7629525"/>
              <a:gd name="connsiteY285" fmla="*/ 1703546 h 2362200"/>
              <a:gd name="connsiteX286" fmla="*/ 5286851 w 7629525"/>
              <a:gd name="connsiteY286" fmla="*/ 1731169 h 2362200"/>
              <a:gd name="connsiteX287" fmla="*/ 5279231 w 7629525"/>
              <a:gd name="connsiteY287" fmla="*/ 1731169 h 2362200"/>
              <a:gd name="connsiteX288" fmla="*/ 5279231 w 7629525"/>
              <a:gd name="connsiteY288" fmla="*/ 1738789 h 2362200"/>
              <a:gd name="connsiteX289" fmla="*/ 5286851 w 7629525"/>
              <a:gd name="connsiteY289" fmla="*/ 1738789 h 2362200"/>
              <a:gd name="connsiteX290" fmla="*/ 5286851 w 7629525"/>
              <a:gd name="connsiteY290" fmla="*/ 1750219 h 2362200"/>
              <a:gd name="connsiteX291" fmla="*/ 5279231 w 7629525"/>
              <a:gd name="connsiteY291" fmla="*/ 1750219 h 2362200"/>
              <a:gd name="connsiteX292" fmla="*/ 5279231 w 7629525"/>
              <a:gd name="connsiteY292" fmla="*/ 1757839 h 2362200"/>
              <a:gd name="connsiteX293" fmla="*/ 5286851 w 7629525"/>
              <a:gd name="connsiteY293" fmla="*/ 1757839 h 2362200"/>
              <a:gd name="connsiteX294" fmla="*/ 5286851 w 7629525"/>
              <a:gd name="connsiteY294" fmla="*/ 1769269 h 2362200"/>
              <a:gd name="connsiteX295" fmla="*/ 5279231 w 7629525"/>
              <a:gd name="connsiteY295" fmla="*/ 1769269 h 2362200"/>
              <a:gd name="connsiteX296" fmla="*/ 5279231 w 7629525"/>
              <a:gd name="connsiteY296" fmla="*/ 1776889 h 2362200"/>
              <a:gd name="connsiteX297" fmla="*/ 5286851 w 7629525"/>
              <a:gd name="connsiteY297" fmla="*/ 1776889 h 2362200"/>
              <a:gd name="connsiteX298" fmla="*/ 5286851 w 7629525"/>
              <a:gd name="connsiteY298" fmla="*/ 1788319 h 2362200"/>
              <a:gd name="connsiteX299" fmla="*/ 5279231 w 7629525"/>
              <a:gd name="connsiteY299" fmla="*/ 1788319 h 2362200"/>
              <a:gd name="connsiteX300" fmla="*/ 5279231 w 7629525"/>
              <a:gd name="connsiteY300" fmla="*/ 1795939 h 2362200"/>
              <a:gd name="connsiteX301" fmla="*/ 5286851 w 7629525"/>
              <a:gd name="connsiteY301" fmla="*/ 1795939 h 2362200"/>
              <a:gd name="connsiteX302" fmla="*/ 5286851 w 7629525"/>
              <a:gd name="connsiteY302" fmla="*/ 1807369 h 2362200"/>
              <a:gd name="connsiteX303" fmla="*/ 5279231 w 7629525"/>
              <a:gd name="connsiteY303" fmla="*/ 1807369 h 2362200"/>
              <a:gd name="connsiteX304" fmla="*/ 5279231 w 7629525"/>
              <a:gd name="connsiteY304" fmla="*/ 1814989 h 2362200"/>
              <a:gd name="connsiteX305" fmla="*/ 5286851 w 7629525"/>
              <a:gd name="connsiteY305" fmla="*/ 1814989 h 2362200"/>
              <a:gd name="connsiteX306" fmla="*/ 5286851 w 7629525"/>
              <a:gd name="connsiteY306" fmla="*/ 1826419 h 2362200"/>
              <a:gd name="connsiteX307" fmla="*/ 5279231 w 7629525"/>
              <a:gd name="connsiteY307" fmla="*/ 1826419 h 2362200"/>
              <a:gd name="connsiteX308" fmla="*/ 5279231 w 7629525"/>
              <a:gd name="connsiteY308" fmla="*/ 1834039 h 2362200"/>
              <a:gd name="connsiteX309" fmla="*/ 5286851 w 7629525"/>
              <a:gd name="connsiteY309" fmla="*/ 1834039 h 2362200"/>
              <a:gd name="connsiteX310" fmla="*/ 5286851 w 7629525"/>
              <a:gd name="connsiteY310" fmla="*/ 1845469 h 2362200"/>
              <a:gd name="connsiteX311" fmla="*/ 5279231 w 7629525"/>
              <a:gd name="connsiteY311" fmla="*/ 1845469 h 2362200"/>
              <a:gd name="connsiteX312" fmla="*/ 5279231 w 7629525"/>
              <a:gd name="connsiteY312" fmla="*/ 1853089 h 2362200"/>
              <a:gd name="connsiteX313" fmla="*/ 5286851 w 7629525"/>
              <a:gd name="connsiteY313" fmla="*/ 1853089 h 2362200"/>
              <a:gd name="connsiteX314" fmla="*/ 5286851 w 7629525"/>
              <a:gd name="connsiteY314" fmla="*/ 1864519 h 2362200"/>
              <a:gd name="connsiteX315" fmla="*/ 5279231 w 7629525"/>
              <a:gd name="connsiteY315" fmla="*/ 1864519 h 2362200"/>
              <a:gd name="connsiteX316" fmla="*/ 5279231 w 7629525"/>
              <a:gd name="connsiteY316" fmla="*/ 1872139 h 2362200"/>
              <a:gd name="connsiteX317" fmla="*/ 5286851 w 7629525"/>
              <a:gd name="connsiteY317" fmla="*/ 1872139 h 2362200"/>
              <a:gd name="connsiteX318" fmla="*/ 5286851 w 7629525"/>
              <a:gd name="connsiteY318" fmla="*/ 1883569 h 2362200"/>
              <a:gd name="connsiteX319" fmla="*/ 5279231 w 7629525"/>
              <a:gd name="connsiteY319" fmla="*/ 1883569 h 2362200"/>
              <a:gd name="connsiteX320" fmla="*/ 5279231 w 7629525"/>
              <a:gd name="connsiteY320" fmla="*/ 1891189 h 2362200"/>
              <a:gd name="connsiteX321" fmla="*/ 5286851 w 7629525"/>
              <a:gd name="connsiteY321" fmla="*/ 1891189 h 2362200"/>
              <a:gd name="connsiteX322" fmla="*/ 5286851 w 7629525"/>
              <a:gd name="connsiteY322" fmla="*/ 1902619 h 2362200"/>
              <a:gd name="connsiteX323" fmla="*/ 5279231 w 7629525"/>
              <a:gd name="connsiteY323" fmla="*/ 1902619 h 2362200"/>
              <a:gd name="connsiteX324" fmla="*/ 5279231 w 7629525"/>
              <a:gd name="connsiteY324" fmla="*/ 1910239 h 2362200"/>
              <a:gd name="connsiteX325" fmla="*/ 5286851 w 7629525"/>
              <a:gd name="connsiteY325" fmla="*/ 1910239 h 2362200"/>
              <a:gd name="connsiteX326" fmla="*/ 5286851 w 7629525"/>
              <a:gd name="connsiteY326" fmla="*/ 1921669 h 2362200"/>
              <a:gd name="connsiteX327" fmla="*/ 5279231 w 7629525"/>
              <a:gd name="connsiteY327" fmla="*/ 1921669 h 2362200"/>
              <a:gd name="connsiteX328" fmla="*/ 5279231 w 7629525"/>
              <a:gd name="connsiteY328" fmla="*/ 1929289 h 2362200"/>
              <a:gd name="connsiteX329" fmla="*/ 5286851 w 7629525"/>
              <a:gd name="connsiteY329" fmla="*/ 1929289 h 2362200"/>
              <a:gd name="connsiteX330" fmla="*/ 5286851 w 7629525"/>
              <a:gd name="connsiteY330" fmla="*/ 1940719 h 2362200"/>
              <a:gd name="connsiteX331" fmla="*/ 5279231 w 7629525"/>
              <a:gd name="connsiteY331" fmla="*/ 1940719 h 2362200"/>
              <a:gd name="connsiteX332" fmla="*/ 5279231 w 7629525"/>
              <a:gd name="connsiteY332" fmla="*/ 1948339 h 2362200"/>
              <a:gd name="connsiteX333" fmla="*/ 5286851 w 7629525"/>
              <a:gd name="connsiteY333" fmla="*/ 1948339 h 2362200"/>
              <a:gd name="connsiteX334" fmla="*/ 5286851 w 7629525"/>
              <a:gd name="connsiteY334" fmla="*/ 1959769 h 2362200"/>
              <a:gd name="connsiteX335" fmla="*/ 5279231 w 7629525"/>
              <a:gd name="connsiteY335" fmla="*/ 1959769 h 2362200"/>
              <a:gd name="connsiteX336" fmla="*/ 5279231 w 7629525"/>
              <a:gd name="connsiteY336" fmla="*/ 1967389 h 2362200"/>
              <a:gd name="connsiteX337" fmla="*/ 5286851 w 7629525"/>
              <a:gd name="connsiteY337" fmla="*/ 1967389 h 2362200"/>
              <a:gd name="connsiteX338" fmla="*/ 5286851 w 7629525"/>
              <a:gd name="connsiteY338" fmla="*/ 1978819 h 2362200"/>
              <a:gd name="connsiteX339" fmla="*/ 5279231 w 7629525"/>
              <a:gd name="connsiteY339" fmla="*/ 1978819 h 2362200"/>
              <a:gd name="connsiteX340" fmla="*/ 5279231 w 7629525"/>
              <a:gd name="connsiteY340" fmla="*/ 1986439 h 2362200"/>
              <a:gd name="connsiteX341" fmla="*/ 5286851 w 7629525"/>
              <a:gd name="connsiteY341" fmla="*/ 1986439 h 2362200"/>
              <a:gd name="connsiteX342" fmla="*/ 5286851 w 7629525"/>
              <a:gd name="connsiteY342" fmla="*/ 1997869 h 2362200"/>
              <a:gd name="connsiteX343" fmla="*/ 5279231 w 7629525"/>
              <a:gd name="connsiteY343" fmla="*/ 1997869 h 2362200"/>
              <a:gd name="connsiteX344" fmla="*/ 5279231 w 7629525"/>
              <a:gd name="connsiteY344" fmla="*/ 2005489 h 2362200"/>
              <a:gd name="connsiteX345" fmla="*/ 5286851 w 7629525"/>
              <a:gd name="connsiteY345" fmla="*/ 2005489 h 2362200"/>
              <a:gd name="connsiteX346" fmla="*/ 5286851 w 7629525"/>
              <a:gd name="connsiteY346" fmla="*/ 2016919 h 2362200"/>
              <a:gd name="connsiteX347" fmla="*/ 5279231 w 7629525"/>
              <a:gd name="connsiteY347" fmla="*/ 2016919 h 2362200"/>
              <a:gd name="connsiteX348" fmla="*/ 5279231 w 7629525"/>
              <a:gd name="connsiteY348" fmla="*/ 2024539 h 2362200"/>
              <a:gd name="connsiteX349" fmla="*/ 5286851 w 7629525"/>
              <a:gd name="connsiteY349" fmla="*/ 2024539 h 2362200"/>
              <a:gd name="connsiteX350" fmla="*/ 5286851 w 7629525"/>
              <a:gd name="connsiteY350" fmla="*/ 2035969 h 2362200"/>
              <a:gd name="connsiteX351" fmla="*/ 5279231 w 7629525"/>
              <a:gd name="connsiteY351" fmla="*/ 2035969 h 2362200"/>
              <a:gd name="connsiteX352" fmla="*/ 5279231 w 7629525"/>
              <a:gd name="connsiteY352" fmla="*/ 2043589 h 2362200"/>
              <a:gd name="connsiteX353" fmla="*/ 5286851 w 7629525"/>
              <a:gd name="connsiteY353" fmla="*/ 2043589 h 2362200"/>
              <a:gd name="connsiteX354" fmla="*/ 5286851 w 7629525"/>
              <a:gd name="connsiteY354" fmla="*/ 2055019 h 2362200"/>
              <a:gd name="connsiteX355" fmla="*/ 5279231 w 7629525"/>
              <a:gd name="connsiteY355" fmla="*/ 2055019 h 2362200"/>
              <a:gd name="connsiteX356" fmla="*/ 5279231 w 7629525"/>
              <a:gd name="connsiteY356" fmla="*/ 2062639 h 2362200"/>
              <a:gd name="connsiteX357" fmla="*/ 5286851 w 7629525"/>
              <a:gd name="connsiteY357" fmla="*/ 2062639 h 2362200"/>
              <a:gd name="connsiteX358" fmla="*/ 5286851 w 7629525"/>
              <a:gd name="connsiteY358" fmla="*/ 2074069 h 2362200"/>
              <a:gd name="connsiteX359" fmla="*/ 5279231 w 7629525"/>
              <a:gd name="connsiteY359" fmla="*/ 2074069 h 2362200"/>
              <a:gd name="connsiteX360" fmla="*/ 5279231 w 7629525"/>
              <a:gd name="connsiteY360" fmla="*/ 2081689 h 2362200"/>
              <a:gd name="connsiteX361" fmla="*/ 5286851 w 7629525"/>
              <a:gd name="connsiteY361" fmla="*/ 2081689 h 2362200"/>
              <a:gd name="connsiteX362" fmla="*/ 5286851 w 7629525"/>
              <a:gd name="connsiteY362" fmla="*/ 2093119 h 2362200"/>
              <a:gd name="connsiteX363" fmla="*/ 5279231 w 7629525"/>
              <a:gd name="connsiteY363" fmla="*/ 2093119 h 2362200"/>
              <a:gd name="connsiteX364" fmla="*/ 5279231 w 7629525"/>
              <a:gd name="connsiteY364" fmla="*/ 2100739 h 2362200"/>
              <a:gd name="connsiteX365" fmla="*/ 5286851 w 7629525"/>
              <a:gd name="connsiteY365" fmla="*/ 2100739 h 2362200"/>
              <a:gd name="connsiteX366" fmla="*/ 5286851 w 7629525"/>
              <a:gd name="connsiteY366" fmla="*/ 2112169 h 2362200"/>
              <a:gd name="connsiteX367" fmla="*/ 5279231 w 7629525"/>
              <a:gd name="connsiteY367" fmla="*/ 2112169 h 2362200"/>
              <a:gd name="connsiteX368" fmla="*/ 5279231 w 7629525"/>
              <a:gd name="connsiteY368" fmla="*/ 2119789 h 2362200"/>
              <a:gd name="connsiteX369" fmla="*/ 5286851 w 7629525"/>
              <a:gd name="connsiteY369" fmla="*/ 2119789 h 2362200"/>
              <a:gd name="connsiteX370" fmla="*/ 5286851 w 7629525"/>
              <a:gd name="connsiteY370" fmla="*/ 2131219 h 2362200"/>
              <a:gd name="connsiteX371" fmla="*/ 5279231 w 7629525"/>
              <a:gd name="connsiteY371" fmla="*/ 2131219 h 2362200"/>
              <a:gd name="connsiteX372" fmla="*/ 5279231 w 7629525"/>
              <a:gd name="connsiteY372" fmla="*/ 2138839 h 2362200"/>
              <a:gd name="connsiteX373" fmla="*/ 5286851 w 7629525"/>
              <a:gd name="connsiteY373" fmla="*/ 2138839 h 2362200"/>
              <a:gd name="connsiteX374" fmla="*/ 5286851 w 7629525"/>
              <a:gd name="connsiteY374" fmla="*/ 2150269 h 2362200"/>
              <a:gd name="connsiteX375" fmla="*/ 5279231 w 7629525"/>
              <a:gd name="connsiteY375" fmla="*/ 2150269 h 2362200"/>
              <a:gd name="connsiteX376" fmla="*/ 5279231 w 7629525"/>
              <a:gd name="connsiteY376" fmla="*/ 2157889 h 2362200"/>
              <a:gd name="connsiteX377" fmla="*/ 5286851 w 7629525"/>
              <a:gd name="connsiteY377" fmla="*/ 2157889 h 2362200"/>
              <a:gd name="connsiteX378" fmla="*/ 5286851 w 7629525"/>
              <a:gd name="connsiteY378" fmla="*/ 2169319 h 2362200"/>
              <a:gd name="connsiteX379" fmla="*/ 5279231 w 7629525"/>
              <a:gd name="connsiteY379" fmla="*/ 2169319 h 2362200"/>
              <a:gd name="connsiteX380" fmla="*/ 5279231 w 7629525"/>
              <a:gd name="connsiteY380" fmla="*/ 2176939 h 2362200"/>
              <a:gd name="connsiteX381" fmla="*/ 5286851 w 7629525"/>
              <a:gd name="connsiteY381" fmla="*/ 2176939 h 2362200"/>
              <a:gd name="connsiteX382" fmla="*/ 5286851 w 7629525"/>
              <a:gd name="connsiteY382" fmla="*/ 2188369 h 2362200"/>
              <a:gd name="connsiteX383" fmla="*/ 5279231 w 7629525"/>
              <a:gd name="connsiteY383" fmla="*/ 2188369 h 2362200"/>
              <a:gd name="connsiteX384" fmla="*/ 5279231 w 7629525"/>
              <a:gd name="connsiteY384" fmla="*/ 2195036 h 2362200"/>
              <a:gd name="connsiteX385" fmla="*/ 5275421 w 7629525"/>
              <a:gd name="connsiteY385" fmla="*/ 2195036 h 2362200"/>
              <a:gd name="connsiteX386" fmla="*/ 5275421 w 7629525"/>
              <a:gd name="connsiteY386" fmla="*/ 2188369 h 2362200"/>
              <a:gd name="connsiteX387" fmla="*/ 5267801 w 7629525"/>
              <a:gd name="connsiteY387" fmla="*/ 2188369 h 2362200"/>
              <a:gd name="connsiteX388" fmla="*/ 5267801 w 7629525"/>
              <a:gd name="connsiteY388" fmla="*/ 2175986 h 2362200"/>
              <a:gd name="connsiteX389" fmla="*/ 5275421 w 7629525"/>
              <a:gd name="connsiteY389" fmla="*/ 2175986 h 2362200"/>
              <a:gd name="connsiteX390" fmla="*/ 5275421 w 7629525"/>
              <a:gd name="connsiteY390" fmla="*/ 2168366 h 2362200"/>
              <a:gd name="connsiteX391" fmla="*/ 5267801 w 7629525"/>
              <a:gd name="connsiteY391" fmla="*/ 2168366 h 2362200"/>
              <a:gd name="connsiteX392" fmla="*/ 5267801 w 7629525"/>
              <a:gd name="connsiteY392" fmla="*/ 2156936 h 2362200"/>
              <a:gd name="connsiteX393" fmla="*/ 5275421 w 7629525"/>
              <a:gd name="connsiteY393" fmla="*/ 2156936 h 2362200"/>
              <a:gd name="connsiteX394" fmla="*/ 5275421 w 7629525"/>
              <a:gd name="connsiteY394" fmla="*/ 2149316 h 2362200"/>
              <a:gd name="connsiteX395" fmla="*/ 5267801 w 7629525"/>
              <a:gd name="connsiteY395" fmla="*/ 2149316 h 2362200"/>
              <a:gd name="connsiteX396" fmla="*/ 5267801 w 7629525"/>
              <a:gd name="connsiteY396" fmla="*/ 2136934 h 2362200"/>
              <a:gd name="connsiteX397" fmla="*/ 5275421 w 7629525"/>
              <a:gd name="connsiteY397" fmla="*/ 2136934 h 2362200"/>
              <a:gd name="connsiteX398" fmla="*/ 5275421 w 7629525"/>
              <a:gd name="connsiteY398" fmla="*/ 2129314 h 2362200"/>
              <a:gd name="connsiteX399" fmla="*/ 5267801 w 7629525"/>
              <a:gd name="connsiteY399" fmla="*/ 2129314 h 2362200"/>
              <a:gd name="connsiteX400" fmla="*/ 5267801 w 7629525"/>
              <a:gd name="connsiteY400" fmla="*/ 2117884 h 2362200"/>
              <a:gd name="connsiteX401" fmla="*/ 5275421 w 7629525"/>
              <a:gd name="connsiteY401" fmla="*/ 2117884 h 2362200"/>
              <a:gd name="connsiteX402" fmla="*/ 5275421 w 7629525"/>
              <a:gd name="connsiteY402" fmla="*/ 2110264 h 2362200"/>
              <a:gd name="connsiteX403" fmla="*/ 5267801 w 7629525"/>
              <a:gd name="connsiteY403" fmla="*/ 2110264 h 2362200"/>
              <a:gd name="connsiteX404" fmla="*/ 5267801 w 7629525"/>
              <a:gd name="connsiteY404" fmla="*/ 2098834 h 2362200"/>
              <a:gd name="connsiteX405" fmla="*/ 5275421 w 7629525"/>
              <a:gd name="connsiteY405" fmla="*/ 2098834 h 2362200"/>
              <a:gd name="connsiteX406" fmla="*/ 5275421 w 7629525"/>
              <a:gd name="connsiteY406" fmla="*/ 2091214 h 2362200"/>
              <a:gd name="connsiteX407" fmla="*/ 5267801 w 7629525"/>
              <a:gd name="connsiteY407" fmla="*/ 2091214 h 2362200"/>
              <a:gd name="connsiteX408" fmla="*/ 5267801 w 7629525"/>
              <a:gd name="connsiteY408" fmla="*/ 2079784 h 2362200"/>
              <a:gd name="connsiteX409" fmla="*/ 5275421 w 7629525"/>
              <a:gd name="connsiteY409" fmla="*/ 2079784 h 2362200"/>
              <a:gd name="connsiteX410" fmla="*/ 5275421 w 7629525"/>
              <a:gd name="connsiteY410" fmla="*/ 2072164 h 2362200"/>
              <a:gd name="connsiteX411" fmla="*/ 5267801 w 7629525"/>
              <a:gd name="connsiteY411" fmla="*/ 2072164 h 2362200"/>
              <a:gd name="connsiteX412" fmla="*/ 5267801 w 7629525"/>
              <a:gd name="connsiteY412" fmla="*/ 2059781 h 2362200"/>
              <a:gd name="connsiteX413" fmla="*/ 5275421 w 7629525"/>
              <a:gd name="connsiteY413" fmla="*/ 2059781 h 2362200"/>
              <a:gd name="connsiteX414" fmla="*/ 5275421 w 7629525"/>
              <a:gd name="connsiteY414" fmla="*/ 2052161 h 2362200"/>
              <a:gd name="connsiteX415" fmla="*/ 5267801 w 7629525"/>
              <a:gd name="connsiteY415" fmla="*/ 2052161 h 2362200"/>
              <a:gd name="connsiteX416" fmla="*/ 5267801 w 7629525"/>
              <a:gd name="connsiteY416" fmla="*/ 2045494 h 2362200"/>
              <a:gd name="connsiteX417" fmla="*/ 5275421 w 7629525"/>
              <a:gd name="connsiteY417" fmla="*/ 2045494 h 2362200"/>
              <a:gd name="connsiteX418" fmla="*/ 5275421 w 7629525"/>
              <a:gd name="connsiteY418" fmla="*/ 2037874 h 2362200"/>
              <a:gd name="connsiteX419" fmla="*/ 5267801 w 7629525"/>
              <a:gd name="connsiteY419" fmla="*/ 2037874 h 2362200"/>
              <a:gd name="connsiteX420" fmla="*/ 5267801 w 7629525"/>
              <a:gd name="connsiteY420" fmla="*/ 2026444 h 2362200"/>
              <a:gd name="connsiteX421" fmla="*/ 5275421 w 7629525"/>
              <a:gd name="connsiteY421" fmla="*/ 2026444 h 2362200"/>
              <a:gd name="connsiteX422" fmla="*/ 5275421 w 7629525"/>
              <a:gd name="connsiteY422" fmla="*/ 2018824 h 2362200"/>
              <a:gd name="connsiteX423" fmla="*/ 5267801 w 7629525"/>
              <a:gd name="connsiteY423" fmla="*/ 2018824 h 2362200"/>
              <a:gd name="connsiteX424" fmla="*/ 5267801 w 7629525"/>
              <a:gd name="connsiteY424" fmla="*/ 2006441 h 2362200"/>
              <a:gd name="connsiteX425" fmla="*/ 5275421 w 7629525"/>
              <a:gd name="connsiteY425" fmla="*/ 2006441 h 2362200"/>
              <a:gd name="connsiteX426" fmla="*/ 5275421 w 7629525"/>
              <a:gd name="connsiteY426" fmla="*/ 1997869 h 2362200"/>
              <a:gd name="connsiteX427" fmla="*/ 5267801 w 7629525"/>
              <a:gd name="connsiteY427" fmla="*/ 1997869 h 2362200"/>
              <a:gd name="connsiteX428" fmla="*/ 5267801 w 7629525"/>
              <a:gd name="connsiteY428" fmla="*/ 1986439 h 2362200"/>
              <a:gd name="connsiteX429" fmla="*/ 5275421 w 7629525"/>
              <a:gd name="connsiteY429" fmla="*/ 1986439 h 2362200"/>
              <a:gd name="connsiteX430" fmla="*/ 5275421 w 7629525"/>
              <a:gd name="connsiteY430" fmla="*/ 1978819 h 2362200"/>
              <a:gd name="connsiteX431" fmla="*/ 5267801 w 7629525"/>
              <a:gd name="connsiteY431" fmla="*/ 1978819 h 2362200"/>
              <a:gd name="connsiteX432" fmla="*/ 5267801 w 7629525"/>
              <a:gd name="connsiteY432" fmla="*/ 1967389 h 2362200"/>
              <a:gd name="connsiteX433" fmla="*/ 5275421 w 7629525"/>
              <a:gd name="connsiteY433" fmla="*/ 1967389 h 2362200"/>
              <a:gd name="connsiteX434" fmla="*/ 5275421 w 7629525"/>
              <a:gd name="connsiteY434" fmla="*/ 1959769 h 2362200"/>
              <a:gd name="connsiteX435" fmla="*/ 5267801 w 7629525"/>
              <a:gd name="connsiteY435" fmla="*/ 1959769 h 2362200"/>
              <a:gd name="connsiteX436" fmla="*/ 5267801 w 7629525"/>
              <a:gd name="connsiteY436" fmla="*/ 1947386 h 2362200"/>
              <a:gd name="connsiteX437" fmla="*/ 5275421 w 7629525"/>
              <a:gd name="connsiteY437" fmla="*/ 1947386 h 2362200"/>
              <a:gd name="connsiteX438" fmla="*/ 5275421 w 7629525"/>
              <a:gd name="connsiteY438" fmla="*/ 1939766 h 2362200"/>
              <a:gd name="connsiteX439" fmla="*/ 5267801 w 7629525"/>
              <a:gd name="connsiteY439" fmla="*/ 1939766 h 2362200"/>
              <a:gd name="connsiteX440" fmla="*/ 5267801 w 7629525"/>
              <a:gd name="connsiteY440" fmla="*/ 1927384 h 2362200"/>
              <a:gd name="connsiteX441" fmla="*/ 5275421 w 7629525"/>
              <a:gd name="connsiteY441" fmla="*/ 1927384 h 2362200"/>
              <a:gd name="connsiteX442" fmla="*/ 5275421 w 7629525"/>
              <a:gd name="connsiteY442" fmla="*/ 1919764 h 2362200"/>
              <a:gd name="connsiteX443" fmla="*/ 5267801 w 7629525"/>
              <a:gd name="connsiteY443" fmla="*/ 1919764 h 2362200"/>
              <a:gd name="connsiteX444" fmla="*/ 5267801 w 7629525"/>
              <a:gd name="connsiteY444" fmla="*/ 1908334 h 2362200"/>
              <a:gd name="connsiteX445" fmla="*/ 5275421 w 7629525"/>
              <a:gd name="connsiteY445" fmla="*/ 1908334 h 2362200"/>
              <a:gd name="connsiteX446" fmla="*/ 5275421 w 7629525"/>
              <a:gd name="connsiteY446" fmla="*/ 1900714 h 2362200"/>
              <a:gd name="connsiteX447" fmla="*/ 5267801 w 7629525"/>
              <a:gd name="connsiteY447" fmla="*/ 1900714 h 2362200"/>
              <a:gd name="connsiteX448" fmla="*/ 5267801 w 7629525"/>
              <a:gd name="connsiteY448" fmla="*/ 1889284 h 2362200"/>
              <a:gd name="connsiteX449" fmla="*/ 5275421 w 7629525"/>
              <a:gd name="connsiteY449" fmla="*/ 1889284 h 2362200"/>
              <a:gd name="connsiteX450" fmla="*/ 5275421 w 7629525"/>
              <a:gd name="connsiteY450" fmla="*/ 1881664 h 2362200"/>
              <a:gd name="connsiteX451" fmla="*/ 5267801 w 7629525"/>
              <a:gd name="connsiteY451" fmla="*/ 1881664 h 2362200"/>
              <a:gd name="connsiteX452" fmla="*/ 5267801 w 7629525"/>
              <a:gd name="connsiteY452" fmla="*/ 1870234 h 2362200"/>
              <a:gd name="connsiteX453" fmla="*/ 5275421 w 7629525"/>
              <a:gd name="connsiteY453" fmla="*/ 1870234 h 2362200"/>
              <a:gd name="connsiteX454" fmla="*/ 5275421 w 7629525"/>
              <a:gd name="connsiteY454" fmla="*/ 1862614 h 2362200"/>
              <a:gd name="connsiteX455" fmla="*/ 5267801 w 7629525"/>
              <a:gd name="connsiteY455" fmla="*/ 1862614 h 2362200"/>
              <a:gd name="connsiteX456" fmla="*/ 5267801 w 7629525"/>
              <a:gd name="connsiteY456" fmla="*/ 1850231 h 2362200"/>
              <a:gd name="connsiteX457" fmla="*/ 5275421 w 7629525"/>
              <a:gd name="connsiteY457" fmla="*/ 1850231 h 2362200"/>
              <a:gd name="connsiteX458" fmla="*/ 5275421 w 7629525"/>
              <a:gd name="connsiteY458" fmla="*/ 1842611 h 2362200"/>
              <a:gd name="connsiteX459" fmla="*/ 5267801 w 7629525"/>
              <a:gd name="connsiteY459" fmla="*/ 1842611 h 2362200"/>
              <a:gd name="connsiteX460" fmla="*/ 5267801 w 7629525"/>
              <a:gd name="connsiteY460" fmla="*/ 1830229 h 2362200"/>
              <a:gd name="connsiteX461" fmla="*/ 5275421 w 7629525"/>
              <a:gd name="connsiteY461" fmla="*/ 1830229 h 2362200"/>
              <a:gd name="connsiteX462" fmla="*/ 5275421 w 7629525"/>
              <a:gd name="connsiteY462" fmla="*/ 1822609 h 2362200"/>
              <a:gd name="connsiteX463" fmla="*/ 5267801 w 7629525"/>
              <a:gd name="connsiteY463" fmla="*/ 1822609 h 2362200"/>
              <a:gd name="connsiteX464" fmla="*/ 5267801 w 7629525"/>
              <a:gd name="connsiteY464" fmla="*/ 1807369 h 2362200"/>
              <a:gd name="connsiteX465" fmla="*/ 5275421 w 7629525"/>
              <a:gd name="connsiteY465" fmla="*/ 1807369 h 2362200"/>
              <a:gd name="connsiteX466" fmla="*/ 5275421 w 7629525"/>
              <a:gd name="connsiteY466" fmla="*/ 1799749 h 2362200"/>
              <a:gd name="connsiteX467" fmla="*/ 5267801 w 7629525"/>
              <a:gd name="connsiteY467" fmla="*/ 1799749 h 2362200"/>
              <a:gd name="connsiteX468" fmla="*/ 5267801 w 7629525"/>
              <a:gd name="connsiteY468" fmla="*/ 1788319 h 2362200"/>
              <a:gd name="connsiteX469" fmla="*/ 5275421 w 7629525"/>
              <a:gd name="connsiteY469" fmla="*/ 1788319 h 2362200"/>
              <a:gd name="connsiteX470" fmla="*/ 5275421 w 7629525"/>
              <a:gd name="connsiteY470" fmla="*/ 1780699 h 2362200"/>
              <a:gd name="connsiteX471" fmla="*/ 5267801 w 7629525"/>
              <a:gd name="connsiteY471" fmla="*/ 1780699 h 2362200"/>
              <a:gd name="connsiteX472" fmla="*/ 5267801 w 7629525"/>
              <a:gd name="connsiteY472" fmla="*/ 1769269 h 2362200"/>
              <a:gd name="connsiteX473" fmla="*/ 5275421 w 7629525"/>
              <a:gd name="connsiteY473" fmla="*/ 1769269 h 2362200"/>
              <a:gd name="connsiteX474" fmla="*/ 5275421 w 7629525"/>
              <a:gd name="connsiteY474" fmla="*/ 1759744 h 2362200"/>
              <a:gd name="connsiteX475" fmla="*/ 5267801 w 7629525"/>
              <a:gd name="connsiteY475" fmla="*/ 1759744 h 2362200"/>
              <a:gd name="connsiteX476" fmla="*/ 5267801 w 7629525"/>
              <a:gd name="connsiteY476" fmla="*/ 1748314 h 2362200"/>
              <a:gd name="connsiteX477" fmla="*/ 5275421 w 7629525"/>
              <a:gd name="connsiteY477" fmla="*/ 1748314 h 2362200"/>
              <a:gd name="connsiteX478" fmla="*/ 5275421 w 7629525"/>
              <a:gd name="connsiteY478" fmla="*/ 1740694 h 2362200"/>
              <a:gd name="connsiteX479" fmla="*/ 5267801 w 7629525"/>
              <a:gd name="connsiteY479" fmla="*/ 1740694 h 2362200"/>
              <a:gd name="connsiteX480" fmla="*/ 5267801 w 7629525"/>
              <a:gd name="connsiteY480" fmla="*/ 1729264 h 2362200"/>
              <a:gd name="connsiteX481" fmla="*/ 5275421 w 7629525"/>
              <a:gd name="connsiteY481" fmla="*/ 1729264 h 2362200"/>
              <a:gd name="connsiteX482" fmla="*/ 5275421 w 7629525"/>
              <a:gd name="connsiteY482" fmla="*/ 1721644 h 2362200"/>
              <a:gd name="connsiteX483" fmla="*/ 5267801 w 7629525"/>
              <a:gd name="connsiteY483" fmla="*/ 1721644 h 2362200"/>
              <a:gd name="connsiteX484" fmla="*/ 5267801 w 7629525"/>
              <a:gd name="connsiteY484" fmla="*/ 1693069 h 2362200"/>
              <a:gd name="connsiteX485" fmla="*/ 5275421 w 7629525"/>
              <a:gd name="connsiteY485" fmla="*/ 1693069 h 2362200"/>
              <a:gd name="connsiteX486" fmla="*/ 5275421 w 7629525"/>
              <a:gd name="connsiteY486" fmla="*/ 1683544 h 2362200"/>
              <a:gd name="connsiteX487" fmla="*/ 5267801 w 7629525"/>
              <a:gd name="connsiteY487" fmla="*/ 1683544 h 2362200"/>
              <a:gd name="connsiteX488" fmla="*/ 5267801 w 7629525"/>
              <a:gd name="connsiteY488" fmla="*/ 1673066 h 2362200"/>
              <a:gd name="connsiteX489" fmla="*/ 5275421 w 7629525"/>
              <a:gd name="connsiteY489" fmla="*/ 1673066 h 2362200"/>
              <a:gd name="connsiteX490" fmla="*/ 5275421 w 7629525"/>
              <a:gd name="connsiteY490" fmla="*/ 1665446 h 2362200"/>
              <a:gd name="connsiteX491" fmla="*/ 5267801 w 7629525"/>
              <a:gd name="connsiteY491" fmla="*/ 1665446 h 2362200"/>
              <a:gd name="connsiteX492" fmla="*/ 5267801 w 7629525"/>
              <a:gd name="connsiteY492" fmla="*/ 1649254 h 2362200"/>
              <a:gd name="connsiteX493" fmla="*/ 5260181 w 7629525"/>
              <a:gd name="connsiteY493" fmla="*/ 1649254 h 2362200"/>
              <a:gd name="connsiteX494" fmla="*/ 5260181 w 7629525"/>
              <a:gd name="connsiteY494" fmla="*/ 1635919 h 2362200"/>
              <a:gd name="connsiteX495" fmla="*/ 5270659 w 7629525"/>
              <a:gd name="connsiteY495" fmla="*/ 1635919 h 2362200"/>
              <a:gd name="connsiteX496" fmla="*/ 5270659 w 7629525"/>
              <a:gd name="connsiteY496" fmla="*/ 1611154 h 2362200"/>
              <a:gd name="connsiteX497" fmla="*/ 5260181 w 7629525"/>
              <a:gd name="connsiteY497" fmla="*/ 1611154 h 2362200"/>
              <a:gd name="connsiteX498" fmla="*/ 5260181 w 7629525"/>
              <a:gd name="connsiteY498" fmla="*/ 1594009 h 2362200"/>
              <a:gd name="connsiteX499" fmla="*/ 5229701 w 7629525"/>
              <a:gd name="connsiteY499" fmla="*/ 1579721 h 2362200"/>
              <a:gd name="connsiteX500" fmla="*/ 5171599 w 7629525"/>
              <a:gd name="connsiteY500" fmla="*/ 1579721 h 2362200"/>
              <a:gd name="connsiteX501" fmla="*/ 5171599 w 7629525"/>
              <a:gd name="connsiteY501" fmla="*/ 1534954 h 2362200"/>
              <a:gd name="connsiteX502" fmla="*/ 5159217 w 7629525"/>
              <a:gd name="connsiteY502" fmla="*/ 1534954 h 2362200"/>
              <a:gd name="connsiteX503" fmla="*/ 5159217 w 7629525"/>
              <a:gd name="connsiteY503" fmla="*/ 1555909 h 2362200"/>
              <a:gd name="connsiteX504" fmla="*/ 5138262 w 7629525"/>
              <a:gd name="connsiteY504" fmla="*/ 1555909 h 2362200"/>
              <a:gd name="connsiteX505" fmla="*/ 5138262 w 7629525"/>
              <a:gd name="connsiteY505" fmla="*/ 1579721 h 2362200"/>
              <a:gd name="connsiteX506" fmla="*/ 5124926 w 7629525"/>
              <a:gd name="connsiteY506" fmla="*/ 1579721 h 2362200"/>
              <a:gd name="connsiteX507" fmla="*/ 5124926 w 7629525"/>
              <a:gd name="connsiteY507" fmla="*/ 1612106 h 2362200"/>
              <a:gd name="connsiteX508" fmla="*/ 5097304 w 7629525"/>
              <a:gd name="connsiteY508" fmla="*/ 1612106 h 2362200"/>
              <a:gd name="connsiteX509" fmla="*/ 5097304 w 7629525"/>
              <a:gd name="connsiteY509" fmla="*/ 1636871 h 2362200"/>
              <a:gd name="connsiteX510" fmla="*/ 5124926 w 7629525"/>
              <a:gd name="connsiteY510" fmla="*/ 1636871 h 2362200"/>
              <a:gd name="connsiteX511" fmla="*/ 5124926 w 7629525"/>
              <a:gd name="connsiteY511" fmla="*/ 1650206 h 2362200"/>
              <a:gd name="connsiteX512" fmla="*/ 5097304 w 7629525"/>
              <a:gd name="connsiteY512" fmla="*/ 1650206 h 2362200"/>
              <a:gd name="connsiteX513" fmla="*/ 5097304 w 7629525"/>
              <a:gd name="connsiteY513" fmla="*/ 1666399 h 2362200"/>
              <a:gd name="connsiteX514" fmla="*/ 5089684 w 7629525"/>
              <a:gd name="connsiteY514" fmla="*/ 1666399 h 2362200"/>
              <a:gd name="connsiteX515" fmla="*/ 5089684 w 7629525"/>
              <a:gd name="connsiteY515" fmla="*/ 1674019 h 2362200"/>
              <a:gd name="connsiteX516" fmla="*/ 5097304 w 7629525"/>
              <a:gd name="connsiteY516" fmla="*/ 1674019 h 2362200"/>
              <a:gd name="connsiteX517" fmla="*/ 5097304 w 7629525"/>
              <a:gd name="connsiteY517" fmla="*/ 1684496 h 2362200"/>
              <a:gd name="connsiteX518" fmla="*/ 5089684 w 7629525"/>
              <a:gd name="connsiteY518" fmla="*/ 1684496 h 2362200"/>
              <a:gd name="connsiteX519" fmla="*/ 5089684 w 7629525"/>
              <a:gd name="connsiteY519" fmla="*/ 1692116 h 2362200"/>
              <a:gd name="connsiteX520" fmla="*/ 5097304 w 7629525"/>
              <a:gd name="connsiteY520" fmla="*/ 1692116 h 2362200"/>
              <a:gd name="connsiteX521" fmla="*/ 5097304 w 7629525"/>
              <a:gd name="connsiteY521" fmla="*/ 1720691 h 2362200"/>
              <a:gd name="connsiteX522" fmla="*/ 5089684 w 7629525"/>
              <a:gd name="connsiteY522" fmla="*/ 1720691 h 2362200"/>
              <a:gd name="connsiteX523" fmla="*/ 5089684 w 7629525"/>
              <a:gd name="connsiteY523" fmla="*/ 1728311 h 2362200"/>
              <a:gd name="connsiteX524" fmla="*/ 5097304 w 7629525"/>
              <a:gd name="connsiteY524" fmla="*/ 1728311 h 2362200"/>
              <a:gd name="connsiteX525" fmla="*/ 5097304 w 7629525"/>
              <a:gd name="connsiteY525" fmla="*/ 1739741 h 2362200"/>
              <a:gd name="connsiteX526" fmla="*/ 5089684 w 7629525"/>
              <a:gd name="connsiteY526" fmla="*/ 1739741 h 2362200"/>
              <a:gd name="connsiteX527" fmla="*/ 5089684 w 7629525"/>
              <a:gd name="connsiteY527" fmla="*/ 1747361 h 2362200"/>
              <a:gd name="connsiteX528" fmla="*/ 5097304 w 7629525"/>
              <a:gd name="connsiteY528" fmla="*/ 1747361 h 2362200"/>
              <a:gd name="connsiteX529" fmla="*/ 5097304 w 7629525"/>
              <a:gd name="connsiteY529" fmla="*/ 1758791 h 2362200"/>
              <a:gd name="connsiteX530" fmla="*/ 5089684 w 7629525"/>
              <a:gd name="connsiteY530" fmla="*/ 1758791 h 2362200"/>
              <a:gd name="connsiteX531" fmla="*/ 5089684 w 7629525"/>
              <a:gd name="connsiteY531" fmla="*/ 1766411 h 2362200"/>
              <a:gd name="connsiteX532" fmla="*/ 5097304 w 7629525"/>
              <a:gd name="connsiteY532" fmla="*/ 1766411 h 2362200"/>
              <a:gd name="connsiteX533" fmla="*/ 5097304 w 7629525"/>
              <a:gd name="connsiteY533" fmla="*/ 1777841 h 2362200"/>
              <a:gd name="connsiteX534" fmla="*/ 5089684 w 7629525"/>
              <a:gd name="connsiteY534" fmla="*/ 1777841 h 2362200"/>
              <a:gd name="connsiteX535" fmla="*/ 5089684 w 7629525"/>
              <a:gd name="connsiteY535" fmla="*/ 1785461 h 2362200"/>
              <a:gd name="connsiteX536" fmla="*/ 5097304 w 7629525"/>
              <a:gd name="connsiteY536" fmla="*/ 1785461 h 2362200"/>
              <a:gd name="connsiteX537" fmla="*/ 5097304 w 7629525"/>
              <a:gd name="connsiteY537" fmla="*/ 1796891 h 2362200"/>
              <a:gd name="connsiteX538" fmla="*/ 5089684 w 7629525"/>
              <a:gd name="connsiteY538" fmla="*/ 1796891 h 2362200"/>
              <a:gd name="connsiteX539" fmla="*/ 5089684 w 7629525"/>
              <a:gd name="connsiteY539" fmla="*/ 1804511 h 2362200"/>
              <a:gd name="connsiteX540" fmla="*/ 5097304 w 7629525"/>
              <a:gd name="connsiteY540" fmla="*/ 1804511 h 2362200"/>
              <a:gd name="connsiteX541" fmla="*/ 5097304 w 7629525"/>
              <a:gd name="connsiteY541" fmla="*/ 1815941 h 2362200"/>
              <a:gd name="connsiteX542" fmla="*/ 5089684 w 7629525"/>
              <a:gd name="connsiteY542" fmla="*/ 1815941 h 2362200"/>
              <a:gd name="connsiteX543" fmla="*/ 5089684 w 7629525"/>
              <a:gd name="connsiteY543" fmla="*/ 1823561 h 2362200"/>
              <a:gd name="connsiteX544" fmla="*/ 5097304 w 7629525"/>
              <a:gd name="connsiteY544" fmla="*/ 1823561 h 2362200"/>
              <a:gd name="connsiteX545" fmla="*/ 5097304 w 7629525"/>
              <a:gd name="connsiteY545" fmla="*/ 1835944 h 2362200"/>
              <a:gd name="connsiteX546" fmla="*/ 5089684 w 7629525"/>
              <a:gd name="connsiteY546" fmla="*/ 1835944 h 2362200"/>
              <a:gd name="connsiteX547" fmla="*/ 5089684 w 7629525"/>
              <a:gd name="connsiteY547" fmla="*/ 1843564 h 2362200"/>
              <a:gd name="connsiteX548" fmla="*/ 5097304 w 7629525"/>
              <a:gd name="connsiteY548" fmla="*/ 1843564 h 2362200"/>
              <a:gd name="connsiteX549" fmla="*/ 5097304 w 7629525"/>
              <a:gd name="connsiteY549" fmla="*/ 1855946 h 2362200"/>
              <a:gd name="connsiteX550" fmla="*/ 5089684 w 7629525"/>
              <a:gd name="connsiteY550" fmla="*/ 1855946 h 2362200"/>
              <a:gd name="connsiteX551" fmla="*/ 5089684 w 7629525"/>
              <a:gd name="connsiteY551" fmla="*/ 1863566 h 2362200"/>
              <a:gd name="connsiteX552" fmla="*/ 5097304 w 7629525"/>
              <a:gd name="connsiteY552" fmla="*/ 1863566 h 2362200"/>
              <a:gd name="connsiteX553" fmla="*/ 5097304 w 7629525"/>
              <a:gd name="connsiteY553" fmla="*/ 1874996 h 2362200"/>
              <a:gd name="connsiteX554" fmla="*/ 5089684 w 7629525"/>
              <a:gd name="connsiteY554" fmla="*/ 1874996 h 2362200"/>
              <a:gd name="connsiteX555" fmla="*/ 5089684 w 7629525"/>
              <a:gd name="connsiteY555" fmla="*/ 1882616 h 2362200"/>
              <a:gd name="connsiteX556" fmla="*/ 5097304 w 7629525"/>
              <a:gd name="connsiteY556" fmla="*/ 1882616 h 2362200"/>
              <a:gd name="connsiteX557" fmla="*/ 5097304 w 7629525"/>
              <a:gd name="connsiteY557" fmla="*/ 1894046 h 2362200"/>
              <a:gd name="connsiteX558" fmla="*/ 5089684 w 7629525"/>
              <a:gd name="connsiteY558" fmla="*/ 1894046 h 2362200"/>
              <a:gd name="connsiteX559" fmla="*/ 5089684 w 7629525"/>
              <a:gd name="connsiteY559" fmla="*/ 1901666 h 2362200"/>
              <a:gd name="connsiteX560" fmla="*/ 5097304 w 7629525"/>
              <a:gd name="connsiteY560" fmla="*/ 1901666 h 2362200"/>
              <a:gd name="connsiteX561" fmla="*/ 5097304 w 7629525"/>
              <a:gd name="connsiteY561" fmla="*/ 1913096 h 2362200"/>
              <a:gd name="connsiteX562" fmla="*/ 5089684 w 7629525"/>
              <a:gd name="connsiteY562" fmla="*/ 1913096 h 2362200"/>
              <a:gd name="connsiteX563" fmla="*/ 5089684 w 7629525"/>
              <a:gd name="connsiteY563" fmla="*/ 1920716 h 2362200"/>
              <a:gd name="connsiteX564" fmla="*/ 5097304 w 7629525"/>
              <a:gd name="connsiteY564" fmla="*/ 1920716 h 2362200"/>
              <a:gd name="connsiteX565" fmla="*/ 5097304 w 7629525"/>
              <a:gd name="connsiteY565" fmla="*/ 1933099 h 2362200"/>
              <a:gd name="connsiteX566" fmla="*/ 5089684 w 7629525"/>
              <a:gd name="connsiteY566" fmla="*/ 1933099 h 2362200"/>
              <a:gd name="connsiteX567" fmla="*/ 5089684 w 7629525"/>
              <a:gd name="connsiteY567" fmla="*/ 1940719 h 2362200"/>
              <a:gd name="connsiteX568" fmla="*/ 5097304 w 7629525"/>
              <a:gd name="connsiteY568" fmla="*/ 1940719 h 2362200"/>
              <a:gd name="connsiteX569" fmla="*/ 5097304 w 7629525"/>
              <a:gd name="connsiteY569" fmla="*/ 1953101 h 2362200"/>
              <a:gd name="connsiteX570" fmla="*/ 5089684 w 7629525"/>
              <a:gd name="connsiteY570" fmla="*/ 1953101 h 2362200"/>
              <a:gd name="connsiteX571" fmla="*/ 5089684 w 7629525"/>
              <a:gd name="connsiteY571" fmla="*/ 1960721 h 2362200"/>
              <a:gd name="connsiteX572" fmla="*/ 5097304 w 7629525"/>
              <a:gd name="connsiteY572" fmla="*/ 1960721 h 2362200"/>
              <a:gd name="connsiteX573" fmla="*/ 5097304 w 7629525"/>
              <a:gd name="connsiteY573" fmla="*/ 1972151 h 2362200"/>
              <a:gd name="connsiteX574" fmla="*/ 5089684 w 7629525"/>
              <a:gd name="connsiteY574" fmla="*/ 1972151 h 2362200"/>
              <a:gd name="connsiteX575" fmla="*/ 5089684 w 7629525"/>
              <a:gd name="connsiteY575" fmla="*/ 1979771 h 2362200"/>
              <a:gd name="connsiteX576" fmla="*/ 5097304 w 7629525"/>
              <a:gd name="connsiteY576" fmla="*/ 1979771 h 2362200"/>
              <a:gd name="connsiteX577" fmla="*/ 5097304 w 7629525"/>
              <a:gd name="connsiteY577" fmla="*/ 1991201 h 2362200"/>
              <a:gd name="connsiteX578" fmla="*/ 5089684 w 7629525"/>
              <a:gd name="connsiteY578" fmla="*/ 1991201 h 2362200"/>
              <a:gd name="connsiteX579" fmla="*/ 5089684 w 7629525"/>
              <a:gd name="connsiteY579" fmla="*/ 1998821 h 2362200"/>
              <a:gd name="connsiteX580" fmla="*/ 5097304 w 7629525"/>
              <a:gd name="connsiteY580" fmla="*/ 1998821 h 2362200"/>
              <a:gd name="connsiteX581" fmla="*/ 5097304 w 7629525"/>
              <a:gd name="connsiteY581" fmla="*/ 2011204 h 2362200"/>
              <a:gd name="connsiteX582" fmla="*/ 5089684 w 7629525"/>
              <a:gd name="connsiteY582" fmla="*/ 2011204 h 2362200"/>
              <a:gd name="connsiteX583" fmla="*/ 5089684 w 7629525"/>
              <a:gd name="connsiteY583" fmla="*/ 2018824 h 2362200"/>
              <a:gd name="connsiteX584" fmla="*/ 5097304 w 7629525"/>
              <a:gd name="connsiteY584" fmla="*/ 2018824 h 2362200"/>
              <a:gd name="connsiteX585" fmla="*/ 5097304 w 7629525"/>
              <a:gd name="connsiteY585" fmla="*/ 2030254 h 2362200"/>
              <a:gd name="connsiteX586" fmla="*/ 5089684 w 7629525"/>
              <a:gd name="connsiteY586" fmla="*/ 2030254 h 2362200"/>
              <a:gd name="connsiteX587" fmla="*/ 5089684 w 7629525"/>
              <a:gd name="connsiteY587" fmla="*/ 2037874 h 2362200"/>
              <a:gd name="connsiteX588" fmla="*/ 5097304 w 7629525"/>
              <a:gd name="connsiteY588" fmla="*/ 2037874 h 2362200"/>
              <a:gd name="connsiteX589" fmla="*/ 5097304 w 7629525"/>
              <a:gd name="connsiteY589" fmla="*/ 2050256 h 2362200"/>
              <a:gd name="connsiteX590" fmla="*/ 5089684 w 7629525"/>
              <a:gd name="connsiteY590" fmla="*/ 2050256 h 2362200"/>
              <a:gd name="connsiteX591" fmla="*/ 5089684 w 7629525"/>
              <a:gd name="connsiteY591" fmla="*/ 2057876 h 2362200"/>
              <a:gd name="connsiteX592" fmla="*/ 5097304 w 7629525"/>
              <a:gd name="connsiteY592" fmla="*/ 2057876 h 2362200"/>
              <a:gd name="connsiteX593" fmla="*/ 5097304 w 7629525"/>
              <a:gd name="connsiteY593" fmla="*/ 2070259 h 2362200"/>
              <a:gd name="connsiteX594" fmla="*/ 5089684 w 7629525"/>
              <a:gd name="connsiteY594" fmla="*/ 2070259 h 2362200"/>
              <a:gd name="connsiteX595" fmla="*/ 5089684 w 7629525"/>
              <a:gd name="connsiteY595" fmla="*/ 2077879 h 2362200"/>
              <a:gd name="connsiteX596" fmla="*/ 5097304 w 7629525"/>
              <a:gd name="connsiteY596" fmla="*/ 2077879 h 2362200"/>
              <a:gd name="connsiteX597" fmla="*/ 5097304 w 7629525"/>
              <a:gd name="connsiteY597" fmla="*/ 2089309 h 2362200"/>
              <a:gd name="connsiteX598" fmla="*/ 5089684 w 7629525"/>
              <a:gd name="connsiteY598" fmla="*/ 2089309 h 2362200"/>
              <a:gd name="connsiteX599" fmla="*/ 5089684 w 7629525"/>
              <a:gd name="connsiteY599" fmla="*/ 2096929 h 2362200"/>
              <a:gd name="connsiteX600" fmla="*/ 5097304 w 7629525"/>
              <a:gd name="connsiteY600" fmla="*/ 2096929 h 2362200"/>
              <a:gd name="connsiteX601" fmla="*/ 5097304 w 7629525"/>
              <a:gd name="connsiteY601" fmla="*/ 2108359 h 2362200"/>
              <a:gd name="connsiteX602" fmla="*/ 5089684 w 7629525"/>
              <a:gd name="connsiteY602" fmla="*/ 2108359 h 2362200"/>
              <a:gd name="connsiteX603" fmla="*/ 5089684 w 7629525"/>
              <a:gd name="connsiteY603" fmla="*/ 2115979 h 2362200"/>
              <a:gd name="connsiteX604" fmla="*/ 5097304 w 7629525"/>
              <a:gd name="connsiteY604" fmla="*/ 2115979 h 2362200"/>
              <a:gd name="connsiteX605" fmla="*/ 5097304 w 7629525"/>
              <a:gd name="connsiteY605" fmla="*/ 2127409 h 2362200"/>
              <a:gd name="connsiteX606" fmla="*/ 5089684 w 7629525"/>
              <a:gd name="connsiteY606" fmla="*/ 2127409 h 2362200"/>
              <a:gd name="connsiteX607" fmla="*/ 5089684 w 7629525"/>
              <a:gd name="connsiteY607" fmla="*/ 2135029 h 2362200"/>
              <a:gd name="connsiteX608" fmla="*/ 5097304 w 7629525"/>
              <a:gd name="connsiteY608" fmla="*/ 2135029 h 2362200"/>
              <a:gd name="connsiteX609" fmla="*/ 5097304 w 7629525"/>
              <a:gd name="connsiteY609" fmla="*/ 2147411 h 2362200"/>
              <a:gd name="connsiteX610" fmla="*/ 5089684 w 7629525"/>
              <a:gd name="connsiteY610" fmla="*/ 2147411 h 2362200"/>
              <a:gd name="connsiteX611" fmla="*/ 5089684 w 7629525"/>
              <a:gd name="connsiteY611" fmla="*/ 2155031 h 2362200"/>
              <a:gd name="connsiteX612" fmla="*/ 5097304 w 7629525"/>
              <a:gd name="connsiteY612" fmla="*/ 2155031 h 2362200"/>
              <a:gd name="connsiteX613" fmla="*/ 5097304 w 7629525"/>
              <a:gd name="connsiteY613" fmla="*/ 2166461 h 2362200"/>
              <a:gd name="connsiteX614" fmla="*/ 5089684 w 7629525"/>
              <a:gd name="connsiteY614" fmla="*/ 2166461 h 2362200"/>
              <a:gd name="connsiteX615" fmla="*/ 5089684 w 7629525"/>
              <a:gd name="connsiteY615" fmla="*/ 2174081 h 2362200"/>
              <a:gd name="connsiteX616" fmla="*/ 5097304 w 7629525"/>
              <a:gd name="connsiteY616" fmla="*/ 2174081 h 2362200"/>
              <a:gd name="connsiteX617" fmla="*/ 5097304 w 7629525"/>
              <a:gd name="connsiteY617" fmla="*/ 2186464 h 2362200"/>
              <a:gd name="connsiteX618" fmla="*/ 5089684 w 7629525"/>
              <a:gd name="connsiteY618" fmla="*/ 2186464 h 2362200"/>
              <a:gd name="connsiteX619" fmla="*/ 5089684 w 7629525"/>
              <a:gd name="connsiteY619" fmla="*/ 2193131 h 2362200"/>
              <a:gd name="connsiteX620" fmla="*/ 5074444 w 7629525"/>
              <a:gd name="connsiteY620" fmla="*/ 2193131 h 2362200"/>
              <a:gd name="connsiteX621" fmla="*/ 5074444 w 7629525"/>
              <a:gd name="connsiteY621" fmla="*/ 2185511 h 2362200"/>
              <a:gd name="connsiteX622" fmla="*/ 5066824 w 7629525"/>
              <a:gd name="connsiteY622" fmla="*/ 2185511 h 2362200"/>
              <a:gd name="connsiteX623" fmla="*/ 5066824 w 7629525"/>
              <a:gd name="connsiteY623" fmla="*/ 2173129 h 2362200"/>
              <a:gd name="connsiteX624" fmla="*/ 5074444 w 7629525"/>
              <a:gd name="connsiteY624" fmla="*/ 2173129 h 2362200"/>
              <a:gd name="connsiteX625" fmla="*/ 5074444 w 7629525"/>
              <a:gd name="connsiteY625" fmla="*/ 2164556 h 2362200"/>
              <a:gd name="connsiteX626" fmla="*/ 5066824 w 7629525"/>
              <a:gd name="connsiteY626" fmla="*/ 2164556 h 2362200"/>
              <a:gd name="connsiteX627" fmla="*/ 5066824 w 7629525"/>
              <a:gd name="connsiteY627" fmla="*/ 2152174 h 2362200"/>
              <a:gd name="connsiteX628" fmla="*/ 5074444 w 7629525"/>
              <a:gd name="connsiteY628" fmla="*/ 2152174 h 2362200"/>
              <a:gd name="connsiteX629" fmla="*/ 5074444 w 7629525"/>
              <a:gd name="connsiteY629" fmla="*/ 2143601 h 2362200"/>
              <a:gd name="connsiteX630" fmla="*/ 5066824 w 7629525"/>
              <a:gd name="connsiteY630" fmla="*/ 2143601 h 2362200"/>
              <a:gd name="connsiteX631" fmla="*/ 5066824 w 7629525"/>
              <a:gd name="connsiteY631" fmla="*/ 2140744 h 2362200"/>
              <a:gd name="connsiteX632" fmla="*/ 5074444 w 7629525"/>
              <a:gd name="connsiteY632" fmla="*/ 2140744 h 2362200"/>
              <a:gd name="connsiteX633" fmla="*/ 5074444 w 7629525"/>
              <a:gd name="connsiteY633" fmla="*/ 2132171 h 2362200"/>
              <a:gd name="connsiteX634" fmla="*/ 5066824 w 7629525"/>
              <a:gd name="connsiteY634" fmla="*/ 2132171 h 2362200"/>
              <a:gd name="connsiteX635" fmla="*/ 5066824 w 7629525"/>
              <a:gd name="connsiteY635" fmla="*/ 2119789 h 2362200"/>
              <a:gd name="connsiteX636" fmla="*/ 5074444 w 7629525"/>
              <a:gd name="connsiteY636" fmla="*/ 2119789 h 2362200"/>
              <a:gd name="connsiteX637" fmla="*/ 5074444 w 7629525"/>
              <a:gd name="connsiteY637" fmla="*/ 2111216 h 2362200"/>
              <a:gd name="connsiteX638" fmla="*/ 5066824 w 7629525"/>
              <a:gd name="connsiteY638" fmla="*/ 2111216 h 2362200"/>
              <a:gd name="connsiteX639" fmla="*/ 5066824 w 7629525"/>
              <a:gd name="connsiteY639" fmla="*/ 2098834 h 2362200"/>
              <a:gd name="connsiteX640" fmla="*/ 5074444 w 7629525"/>
              <a:gd name="connsiteY640" fmla="*/ 2098834 h 2362200"/>
              <a:gd name="connsiteX641" fmla="*/ 5074444 w 7629525"/>
              <a:gd name="connsiteY641" fmla="*/ 2090261 h 2362200"/>
              <a:gd name="connsiteX642" fmla="*/ 5066824 w 7629525"/>
              <a:gd name="connsiteY642" fmla="*/ 2090261 h 2362200"/>
              <a:gd name="connsiteX643" fmla="*/ 5066824 w 7629525"/>
              <a:gd name="connsiteY643" fmla="*/ 2077879 h 2362200"/>
              <a:gd name="connsiteX644" fmla="*/ 5074444 w 7629525"/>
              <a:gd name="connsiteY644" fmla="*/ 2077879 h 2362200"/>
              <a:gd name="connsiteX645" fmla="*/ 5074444 w 7629525"/>
              <a:gd name="connsiteY645" fmla="*/ 2069306 h 2362200"/>
              <a:gd name="connsiteX646" fmla="*/ 5066824 w 7629525"/>
              <a:gd name="connsiteY646" fmla="*/ 2069306 h 2362200"/>
              <a:gd name="connsiteX647" fmla="*/ 5066824 w 7629525"/>
              <a:gd name="connsiteY647" fmla="*/ 2056924 h 2362200"/>
              <a:gd name="connsiteX648" fmla="*/ 5074444 w 7629525"/>
              <a:gd name="connsiteY648" fmla="*/ 2056924 h 2362200"/>
              <a:gd name="connsiteX649" fmla="*/ 5074444 w 7629525"/>
              <a:gd name="connsiteY649" fmla="*/ 2048351 h 2362200"/>
              <a:gd name="connsiteX650" fmla="*/ 5066824 w 7629525"/>
              <a:gd name="connsiteY650" fmla="*/ 2048351 h 2362200"/>
              <a:gd name="connsiteX651" fmla="*/ 5066824 w 7629525"/>
              <a:gd name="connsiteY651" fmla="*/ 2035969 h 2362200"/>
              <a:gd name="connsiteX652" fmla="*/ 5074444 w 7629525"/>
              <a:gd name="connsiteY652" fmla="*/ 2035969 h 2362200"/>
              <a:gd name="connsiteX653" fmla="*/ 5074444 w 7629525"/>
              <a:gd name="connsiteY653" fmla="*/ 2026444 h 2362200"/>
              <a:gd name="connsiteX654" fmla="*/ 5066824 w 7629525"/>
              <a:gd name="connsiteY654" fmla="*/ 2026444 h 2362200"/>
              <a:gd name="connsiteX655" fmla="*/ 5066824 w 7629525"/>
              <a:gd name="connsiteY655" fmla="*/ 2014061 h 2362200"/>
              <a:gd name="connsiteX656" fmla="*/ 5074444 w 7629525"/>
              <a:gd name="connsiteY656" fmla="*/ 2014061 h 2362200"/>
              <a:gd name="connsiteX657" fmla="*/ 5074444 w 7629525"/>
              <a:gd name="connsiteY657" fmla="*/ 2005489 h 2362200"/>
              <a:gd name="connsiteX658" fmla="*/ 5066824 w 7629525"/>
              <a:gd name="connsiteY658" fmla="*/ 2005489 h 2362200"/>
              <a:gd name="connsiteX659" fmla="*/ 5066824 w 7629525"/>
              <a:gd name="connsiteY659" fmla="*/ 1993106 h 2362200"/>
              <a:gd name="connsiteX660" fmla="*/ 5074444 w 7629525"/>
              <a:gd name="connsiteY660" fmla="*/ 1993106 h 2362200"/>
              <a:gd name="connsiteX661" fmla="*/ 5074444 w 7629525"/>
              <a:gd name="connsiteY661" fmla="*/ 1984534 h 2362200"/>
              <a:gd name="connsiteX662" fmla="*/ 5066824 w 7629525"/>
              <a:gd name="connsiteY662" fmla="*/ 1984534 h 2362200"/>
              <a:gd name="connsiteX663" fmla="*/ 5066824 w 7629525"/>
              <a:gd name="connsiteY663" fmla="*/ 1972151 h 2362200"/>
              <a:gd name="connsiteX664" fmla="*/ 5074444 w 7629525"/>
              <a:gd name="connsiteY664" fmla="*/ 1972151 h 2362200"/>
              <a:gd name="connsiteX665" fmla="*/ 5074444 w 7629525"/>
              <a:gd name="connsiteY665" fmla="*/ 1963579 h 2362200"/>
              <a:gd name="connsiteX666" fmla="*/ 5066824 w 7629525"/>
              <a:gd name="connsiteY666" fmla="*/ 1963579 h 2362200"/>
              <a:gd name="connsiteX667" fmla="*/ 5066824 w 7629525"/>
              <a:gd name="connsiteY667" fmla="*/ 1951196 h 2362200"/>
              <a:gd name="connsiteX668" fmla="*/ 5074444 w 7629525"/>
              <a:gd name="connsiteY668" fmla="*/ 1951196 h 2362200"/>
              <a:gd name="connsiteX669" fmla="*/ 5074444 w 7629525"/>
              <a:gd name="connsiteY669" fmla="*/ 1940719 h 2362200"/>
              <a:gd name="connsiteX670" fmla="*/ 5066824 w 7629525"/>
              <a:gd name="connsiteY670" fmla="*/ 1940719 h 2362200"/>
              <a:gd name="connsiteX671" fmla="*/ 5066824 w 7629525"/>
              <a:gd name="connsiteY671" fmla="*/ 1928336 h 2362200"/>
              <a:gd name="connsiteX672" fmla="*/ 5074444 w 7629525"/>
              <a:gd name="connsiteY672" fmla="*/ 1928336 h 2362200"/>
              <a:gd name="connsiteX673" fmla="*/ 5074444 w 7629525"/>
              <a:gd name="connsiteY673" fmla="*/ 1919764 h 2362200"/>
              <a:gd name="connsiteX674" fmla="*/ 5066824 w 7629525"/>
              <a:gd name="connsiteY674" fmla="*/ 1919764 h 2362200"/>
              <a:gd name="connsiteX675" fmla="*/ 5066824 w 7629525"/>
              <a:gd name="connsiteY675" fmla="*/ 1907381 h 2362200"/>
              <a:gd name="connsiteX676" fmla="*/ 5074444 w 7629525"/>
              <a:gd name="connsiteY676" fmla="*/ 1907381 h 2362200"/>
              <a:gd name="connsiteX677" fmla="*/ 5074444 w 7629525"/>
              <a:gd name="connsiteY677" fmla="*/ 1898809 h 2362200"/>
              <a:gd name="connsiteX678" fmla="*/ 5066824 w 7629525"/>
              <a:gd name="connsiteY678" fmla="*/ 1898809 h 2362200"/>
              <a:gd name="connsiteX679" fmla="*/ 5066824 w 7629525"/>
              <a:gd name="connsiteY679" fmla="*/ 1886426 h 2362200"/>
              <a:gd name="connsiteX680" fmla="*/ 5074444 w 7629525"/>
              <a:gd name="connsiteY680" fmla="*/ 1886426 h 2362200"/>
              <a:gd name="connsiteX681" fmla="*/ 5074444 w 7629525"/>
              <a:gd name="connsiteY681" fmla="*/ 1877854 h 2362200"/>
              <a:gd name="connsiteX682" fmla="*/ 5066824 w 7629525"/>
              <a:gd name="connsiteY682" fmla="*/ 1877854 h 2362200"/>
              <a:gd name="connsiteX683" fmla="*/ 5066824 w 7629525"/>
              <a:gd name="connsiteY683" fmla="*/ 1864519 h 2362200"/>
              <a:gd name="connsiteX684" fmla="*/ 5074444 w 7629525"/>
              <a:gd name="connsiteY684" fmla="*/ 1864519 h 2362200"/>
              <a:gd name="connsiteX685" fmla="*/ 5074444 w 7629525"/>
              <a:gd name="connsiteY685" fmla="*/ 1855946 h 2362200"/>
              <a:gd name="connsiteX686" fmla="*/ 5066824 w 7629525"/>
              <a:gd name="connsiteY686" fmla="*/ 1855946 h 2362200"/>
              <a:gd name="connsiteX687" fmla="*/ 5066824 w 7629525"/>
              <a:gd name="connsiteY687" fmla="*/ 1843564 h 2362200"/>
              <a:gd name="connsiteX688" fmla="*/ 5074444 w 7629525"/>
              <a:gd name="connsiteY688" fmla="*/ 1843564 h 2362200"/>
              <a:gd name="connsiteX689" fmla="*/ 5074444 w 7629525"/>
              <a:gd name="connsiteY689" fmla="*/ 1834991 h 2362200"/>
              <a:gd name="connsiteX690" fmla="*/ 5066824 w 7629525"/>
              <a:gd name="connsiteY690" fmla="*/ 1834991 h 2362200"/>
              <a:gd name="connsiteX691" fmla="*/ 5066824 w 7629525"/>
              <a:gd name="connsiteY691" fmla="*/ 1822609 h 2362200"/>
              <a:gd name="connsiteX692" fmla="*/ 5074444 w 7629525"/>
              <a:gd name="connsiteY692" fmla="*/ 1822609 h 2362200"/>
              <a:gd name="connsiteX693" fmla="*/ 5074444 w 7629525"/>
              <a:gd name="connsiteY693" fmla="*/ 1814036 h 2362200"/>
              <a:gd name="connsiteX694" fmla="*/ 5066824 w 7629525"/>
              <a:gd name="connsiteY694" fmla="*/ 1814036 h 2362200"/>
              <a:gd name="connsiteX695" fmla="*/ 5066824 w 7629525"/>
              <a:gd name="connsiteY695" fmla="*/ 1801654 h 2362200"/>
              <a:gd name="connsiteX696" fmla="*/ 5074444 w 7629525"/>
              <a:gd name="connsiteY696" fmla="*/ 1801654 h 2362200"/>
              <a:gd name="connsiteX697" fmla="*/ 5074444 w 7629525"/>
              <a:gd name="connsiteY697" fmla="*/ 1793081 h 2362200"/>
              <a:gd name="connsiteX698" fmla="*/ 5066824 w 7629525"/>
              <a:gd name="connsiteY698" fmla="*/ 1793081 h 2362200"/>
              <a:gd name="connsiteX699" fmla="*/ 5066824 w 7629525"/>
              <a:gd name="connsiteY699" fmla="*/ 1780699 h 2362200"/>
              <a:gd name="connsiteX700" fmla="*/ 5074444 w 7629525"/>
              <a:gd name="connsiteY700" fmla="*/ 1780699 h 2362200"/>
              <a:gd name="connsiteX701" fmla="*/ 5074444 w 7629525"/>
              <a:gd name="connsiteY701" fmla="*/ 1772126 h 2362200"/>
              <a:gd name="connsiteX702" fmla="*/ 5066824 w 7629525"/>
              <a:gd name="connsiteY702" fmla="*/ 1772126 h 2362200"/>
              <a:gd name="connsiteX703" fmla="*/ 5066824 w 7629525"/>
              <a:gd name="connsiteY703" fmla="*/ 1759744 h 2362200"/>
              <a:gd name="connsiteX704" fmla="*/ 5074444 w 7629525"/>
              <a:gd name="connsiteY704" fmla="*/ 1759744 h 2362200"/>
              <a:gd name="connsiteX705" fmla="*/ 5074444 w 7629525"/>
              <a:gd name="connsiteY705" fmla="*/ 1750219 h 2362200"/>
              <a:gd name="connsiteX706" fmla="*/ 5066824 w 7629525"/>
              <a:gd name="connsiteY706" fmla="*/ 1750219 h 2362200"/>
              <a:gd name="connsiteX707" fmla="*/ 5066824 w 7629525"/>
              <a:gd name="connsiteY707" fmla="*/ 1737836 h 2362200"/>
              <a:gd name="connsiteX708" fmla="*/ 5074444 w 7629525"/>
              <a:gd name="connsiteY708" fmla="*/ 1737836 h 2362200"/>
              <a:gd name="connsiteX709" fmla="*/ 5074444 w 7629525"/>
              <a:gd name="connsiteY709" fmla="*/ 1729264 h 2362200"/>
              <a:gd name="connsiteX710" fmla="*/ 5066824 w 7629525"/>
              <a:gd name="connsiteY710" fmla="*/ 1729264 h 2362200"/>
              <a:gd name="connsiteX711" fmla="*/ 5066824 w 7629525"/>
              <a:gd name="connsiteY711" fmla="*/ 1716881 h 2362200"/>
              <a:gd name="connsiteX712" fmla="*/ 5074444 w 7629525"/>
              <a:gd name="connsiteY712" fmla="*/ 1716881 h 2362200"/>
              <a:gd name="connsiteX713" fmla="*/ 5074444 w 7629525"/>
              <a:gd name="connsiteY713" fmla="*/ 1708309 h 2362200"/>
              <a:gd name="connsiteX714" fmla="*/ 5066824 w 7629525"/>
              <a:gd name="connsiteY714" fmla="*/ 1708309 h 2362200"/>
              <a:gd name="connsiteX715" fmla="*/ 5066824 w 7629525"/>
              <a:gd name="connsiteY715" fmla="*/ 1695926 h 2362200"/>
              <a:gd name="connsiteX716" fmla="*/ 5074444 w 7629525"/>
              <a:gd name="connsiteY716" fmla="*/ 1695926 h 2362200"/>
              <a:gd name="connsiteX717" fmla="*/ 5074444 w 7629525"/>
              <a:gd name="connsiteY717" fmla="*/ 1687354 h 2362200"/>
              <a:gd name="connsiteX718" fmla="*/ 5066824 w 7629525"/>
              <a:gd name="connsiteY718" fmla="*/ 1687354 h 2362200"/>
              <a:gd name="connsiteX719" fmla="*/ 5066824 w 7629525"/>
              <a:gd name="connsiteY719" fmla="*/ 1656874 h 2362200"/>
              <a:gd name="connsiteX720" fmla="*/ 5074444 w 7629525"/>
              <a:gd name="connsiteY720" fmla="*/ 1656874 h 2362200"/>
              <a:gd name="connsiteX721" fmla="*/ 5074444 w 7629525"/>
              <a:gd name="connsiteY721" fmla="*/ 1648301 h 2362200"/>
              <a:gd name="connsiteX722" fmla="*/ 5066824 w 7629525"/>
              <a:gd name="connsiteY722" fmla="*/ 1648301 h 2362200"/>
              <a:gd name="connsiteX723" fmla="*/ 5066824 w 7629525"/>
              <a:gd name="connsiteY723" fmla="*/ 1637824 h 2362200"/>
              <a:gd name="connsiteX724" fmla="*/ 5074444 w 7629525"/>
              <a:gd name="connsiteY724" fmla="*/ 1637824 h 2362200"/>
              <a:gd name="connsiteX725" fmla="*/ 5074444 w 7629525"/>
              <a:gd name="connsiteY725" fmla="*/ 1629251 h 2362200"/>
              <a:gd name="connsiteX726" fmla="*/ 5066824 w 7629525"/>
              <a:gd name="connsiteY726" fmla="*/ 1629251 h 2362200"/>
              <a:gd name="connsiteX727" fmla="*/ 5066824 w 7629525"/>
              <a:gd name="connsiteY727" fmla="*/ 1612106 h 2362200"/>
              <a:gd name="connsiteX728" fmla="*/ 5059204 w 7629525"/>
              <a:gd name="connsiteY728" fmla="*/ 1612106 h 2362200"/>
              <a:gd name="connsiteX729" fmla="*/ 5059204 w 7629525"/>
              <a:gd name="connsiteY729" fmla="*/ 1577816 h 2362200"/>
              <a:gd name="connsiteX730" fmla="*/ 5082064 w 7629525"/>
              <a:gd name="connsiteY730" fmla="*/ 1577816 h 2362200"/>
              <a:gd name="connsiteX731" fmla="*/ 5082064 w 7629525"/>
              <a:gd name="connsiteY731" fmla="*/ 1563529 h 2362200"/>
              <a:gd name="connsiteX732" fmla="*/ 5059204 w 7629525"/>
              <a:gd name="connsiteY732" fmla="*/ 1563529 h 2362200"/>
              <a:gd name="connsiteX733" fmla="*/ 5059204 w 7629525"/>
              <a:gd name="connsiteY733" fmla="*/ 1552099 h 2362200"/>
              <a:gd name="connsiteX734" fmla="*/ 5082064 w 7629525"/>
              <a:gd name="connsiteY734" fmla="*/ 1552099 h 2362200"/>
              <a:gd name="connsiteX735" fmla="*/ 5082064 w 7629525"/>
              <a:gd name="connsiteY735" fmla="*/ 1535906 h 2362200"/>
              <a:gd name="connsiteX736" fmla="*/ 5059204 w 7629525"/>
              <a:gd name="connsiteY736" fmla="*/ 1535906 h 2362200"/>
              <a:gd name="connsiteX737" fmla="*/ 5040154 w 7629525"/>
              <a:gd name="connsiteY737" fmla="*/ 1535906 h 2362200"/>
              <a:gd name="connsiteX738" fmla="*/ 5027771 w 7629525"/>
              <a:gd name="connsiteY738" fmla="*/ 1535906 h 2362200"/>
              <a:gd name="connsiteX739" fmla="*/ 5027771 w 7629525"/>
              <a:gd name="connsiteY739" fmla="*/ 1517809 h 2362200"/>
              <a:gd name="connsiteX740" fmla="*/ 4961096 w 7629525"/>
              <a:gd name="connsiteY740" fmla="*/ 1517809 h 2362200"/>
              <a:gd name="connsiteX741" fmla="*/ 4961096 w 7629525"/>
              <a:gd name="connsiteY741" fmla="*/ 1535906 h 2362200"/>
              <a:gd name="connsiteX742" fmla="*/ 4922044 w 7629525"/>
              <a:gd name="connsiteY742" fmla="*/ 1535906 h 2362200"/>
              <a:gd name="connsiteX743" fmla="*/ 4922044 w 7629525"/>
              <a:gd name="connsiteY743" fmla="*/ 1611154 h 2362200"/>
              <a:gd name="connsiteX744" fmla="*/ 4893469 w 7629525"/>
              <a:gd name="connsiteY744" fmla="*/ 1611154 h 2362200"/>
              <a:gd name="connsiteX745" fmla="*/ 4893469 w 7629525"/>
              <a:gd name="connsiteY745" fmla="*/ 1628299 h 2362200"/>
              <a:gd name="connsiteX746" fmla="*/ 4885849 w 7629525"/>
              <a:gd name="connsiteY746" fmla="*/ 1628299 h 2362200"/>
              <a:gd name="connsiteX747" fmla="*/ 4885849 w 7629525"/>
              <a:gd name="connsiteY747" fmla="*/ 1636871 h 2362200"/>
              <a:gd name="connsiteX748" fmla="*/ 4893469 w 7629525"/>
              <a:gd name="connsiteY748" fmla="*/ 1636871 h 2362200"/>
              <a:gd name="connsiteX749" fmla="*/ 4893469 w 7629525"/>
              <a:gd name="connsiteY749" fmla="*/ 1647349 h 2362200"/>
              <a:gd name="connsiteX750" fmla="*/ 4885849 w 7629525"/>
              <a:gd name="connsiteY750" fmla="*/ 1647349 h 2362200"/>
              <a:gd name="connsiteX751" fmla="*/ 4885849 w 7629525"/>
              <a:gd name="connsiteY751" fmla="*/ 1655921 h 2362200"/>
              <a:gd name="connsiteX752" fmla="*/ 4893469 w 7629525"/>
              <a:gd name="connsiteY752" fmla="*/ 1655921 h 2362200"/>
              <a:gd name="connsiteX753" fmla="*/ 4893469 w 7629525"/>
              <a:gd name="connsiteY753" fmla="*/ 1686401 h 2362200"/>
              <a:gd name="connsiteX754" fmla="*/ 4885849 w 7629525"/>
              <a:gd name="connsiteY754" fmla="*/ 1686401 h 2362200"/>
              <a:gd name="connsiteX755" fmla="*/ 4885849 w 7629525"/>
              <a:gd name="connsiteY755" fmla="*/ 1694974 h 2362200"/>
              <a:gd name="connsiteX756" fmla="*/ 4893469 w 7629525"/>
              <a:gd name="connsiteY756" fmla="*/ 1694974 h 2362200"/>
              <a:gd name="connsiteX757" fmla="*/ 4893469 w 7629525"/>
              <a:gd name="connsiteY757" fmla="*/ 1707356 h 2362200"/>
              <a:gd name="connsiteX758" fmla="*/ 4885849 w 7629525"/>
              <a:gd name="connsiteY758" fmla="*/ 1707356 h 2362200"/>
              <a:gd name="connsiteX759" fmla="*/ 4885849 w 7629525"/>
              <a:gd name="connsiteY759" fmla="*/ 1715929 h 2362200"/>
              <a:gd name="connsiteX760" fmla="*/ 4893469 w 7629525"/>
              <a:gd name="connsiteY760" fmla="*/ 1715929 h 2362200"/>
              <a:gd name="connsiteX761" fmla="*/ 4893469 w 7629525"/>
              <a:gd name="connsiteY761" fmla="*/ 1728311 h 2362200"/>
              <a:gd name="connsiteX762" fmla="*/ 4885849 w 7629525"/>
              <a:gd name="connsiteY762" fmla="*/ 1728311 h 2362200"/>
              <a:gd name="connsiteX763" fmla="*/ 4885849 w 7629525"/>
              <a:gd name="connsiteY763" fmla="*/ 1736884 h 2362200"/>
              <a:gd name="connsiteX764" fmla="*/ 4893469 w 7629525"/>
              <a:gd name="connsiteY764" fmla="*/ 1736884 h 2362200"/>
              <a:gd name="connsiteX765" fmla="*/ 4893469 w 7629525"/>
              <a:gd name="connsiteY765" fmla="*/ 1749266 h 2362200"/>
              <a:gd name="connsiteX766" fmla="*/ 4885849 w 7629525"/>
              <a:gd name="connsiteY766" fmla="*/ 1749266 h 2362200"/>
              <a:gd name="connsiteX767" fmla="*/ 4885849 w 7629525"/>
              <a:gd name="connsiteY767" fmla="*/ 1757839 h 2362200"/>
              <a:gd name="connsiteX768" fmla="*/ 4893469 w 7629525"/>
              <a:gd name="connsiteY768" fmla="*/ 1757839 h 2362200"/>
              <a:gd name="connsiteX769" fmla="*/ 4893469 w 7629525"/>
              <a:gd name="connsiteY769" fmla="*/ 1770221 h 2362200"/>
              <a:gd name="connsiteX770" fmla="*/ 4885849 w 7629525"/>
              <a:gd name="connsiteY770" fmla="*/ 1770221 h 2362200"/>
              <a:gd name="connsiteX771" fmla="*/ 4885849 w 7629525"/>
              <a:gd name="connsiteY771" fmla="*/ 1778794 h 2362200"/>
              <a:gd name="connsiteX772" fmla="*/ 4893469 w 7629525"/>
              <a:gd name="connsiteY772" fmla="*/ 1778794 h 2362200"/>
              <a:gd name="connsiteX773" fmla="*/ 4893469 w 7629525"/>
              <a:gd name="connsiteY773" fmla="*/ 1791176 h 2362200"/>
              <a:gd name="connsiteX774" fmla="*/ 4885849 w 7629525"/>
              <a:gd name="connsiteY774" fmla="*/ 1791176 h 2362200"/>
              <a:gd name="connsiteX775" fmla="*/ 4885849 w 7629525"/>
              <a:gd name="connsiteY775" fmla="*/ 1799749 h 2362200"/>
              <a:gd name="connsiteX776" fmla="*/ 4893469 w 7629525"/>
              <a:gd name="connsiteY776" fmla="*/ 1799749 h 2362200"/>
              <a:gd name="connsiteX777" fmla="*/ 4893469 w 7629525"/>
              <a:gd name="connsiteY777" fmla="*/ 1812131 h 2362200"/>
              <a:gd name="connsiteX778" fmla="*/ 4885849 w 7629525"/>
              <a:gd name="connsiteY778" fmla="*/ 1812131 h 2362200"/>
              <a:gd name="connsiteX779" fmla="*/ 4885849 w 7629525"/>
              <a:gd name="connsiteY779" fmla="*/ 1820704 h 2362200"/>
              <a:gd name="connsiteX780" fmla="*/ 4893469 w 7629525"/>
              <a:gd name="connsiteY780" fmla="*/ 1820704 h 2362200"/>
              <a:gd name="connsiteX781" fmla="*/ 4893469 w 7629525"/>
              <a:gd name="connsiteY781" fmla="*/ 1833086 h 2362200"/>
              <a:gd name="connsiteX782" fmla="*/ 4885849 w 7629525"/>
              <a:gd name="connsiteY782" fmla="*/ 1833086 h 2362200"/>
              <a:gd name="connsiteX783" fmla="*/ 4885849 w 7629525"/>
              <a:gd name="connsiteY783" fmla="*/ 1841659 h 2362200"/>
              <a:gd name="connsiteX784" fmla="*/ 4893469 w 7629525"/>
              <a:gd name="connsiteY784" fmla="*/ 1841659 h 2362200"/>
              <a:gd name="connsiteX785" fmla="*/ 4893469 w 7629525"/>
              <a:gd name="connsiteY785" fmla="*/ 1854041 h 2362200"/>
              <a:gd name="connsiteX786" fmla="*/ 4885849 w 7629525"/>
              <a:gd name="connsiteY786" fmla="*/ 1854041 h 2362200"/>
              <a:gd name="connsiteX787" fmla="*/ 4885849 w 7629525"/>
              <a:gd name="connsiteY787" fmla="*/ 1862614 h 2362200"/>
              <a:gd name="connsiteX788" fmla="*/ 4893469 w 7629525"/>
              <a:gd name="connsiteY788" fmla="*/ 1862614 h 2362200"/>
              <a:gd name="connsiteX789" fmla="*/ 4893469 w 7629525"/>
              <a:gd name="connsiteY789" fmla="*/ 1874996 h 2362200"/>
              <a:gd name="connsiteX790" fmla="*/ 4885849 w 7629525"/>
              <a:gd name="connsiteY790" fmla="*/ 1874996 h 2362200"/>
              <a:gd name="connsiteX791" fmla="*/ 4885849 w 7629525"/>
              <a:gd name="connsiteY791" fmla="*/ 1883569 h 2362200"/>
              <a:gd name="connsiteX792" fmla="*/ 4893469 w 7629525"/>
              <a:gd name="connsiteY792" fmla="*/ 1883569 h 2362200"/>
              <a:gd name="connsiteX793" fmla="*/ 4893469 w 7629525"/>
              <a:gd name="connsiteY793" fmla="*/ 1895951 h 2362200"/>
              <a:gd name="connsiteX794" fmla="*/ 4885849 w 7629525"/>
              <a:gd name="connsiteY794" fmla="*/ 1895951 h 2362200"/>
              <a:gd name="connsiteX795" fmla="*/ 4885849 w 7629525"/>
              <a:gd name="connsiteY795" fmla="*/ 1904524 h 2362200"/>
              <a:gd name="connsiteX796" fmla="*/ 4893469 w 7629525"/>
              <a:gd name="connsiteY796" fmla="*/ 1904524 h 2362200"/>
              <a:gd name="connsiteX797" fmla="*/ 4893469 w 7629525"/>
              <a:gd name="connsiteY797" fmla="*/ 1916906 h 2362200"/>
              <a:gd name="connsiteX798" fmla="*/ 4885849 w 7629525"/>
              <a:gd name="connsiteY798" fmla="*/ 1916906 h 2362200"/>
              <a:gd name="connsiteX799" fmla="*/ 4885849 w 7629525"/>
              <a:gd name="connsiteY799" fmla="*/ 1925479 h 2362200"/>
              <a:gd name="connsiteX800" fmla="*/ 4893469 w 7629525"/>
              <a:gd name="connsiteY800" fmla="*/ 1925479 h 2362200"/>
              <a:gd name="connsiteX801" fmla="*/ 4893469 w 7629525"/>
              <a:gd name="connsiteY801" fmla="*/ 1937861 h 2362200"/>
              <a:gd name="connsiteX802" fmla="*/ 4885849 w 7629525"/>
              <a:gd name="connsiteY802" fmla="*/ 1937861 h 2362200"/>
              <a:gd name="connsiteX803" fmla="*/ 4885849 w 7629525"/>
              <a:gd name="connsiteY803" fmla="*/ 1946434 h 2362200"/>
              <a:gd name="connsiteX804" fmla="*/ 4893469 w 7629525"/>
              <a:gd name="connsiteY804" fmla="*/ 1946434 h 2362200"/>
              <a:gd name="connsiteX805" fmla="*/ 4893469 w 7629525"/>
              <a:gd name="connsiteY805" fmla="*/ 1958816 h 2362200"/>
              <a:gd name="connsiteX806" fmla="*/ 4885849 w 7629525"/>
              <a:gd name="connsiteY806" fmla="*/ 1958816 h 2362200"/>
              <a:gd name="connsiteX807" fmla="*/ 4885849 w 7629525"/>
              <a:gd name="connsiteY807" fmla="*/ 1967389 h 2362200"/>
              <a:gd name="connsiteX808" fmla="*/ 4893469 w 7629525"/>
              <a:gd name="connsiteY808" fmla="*/ 1967389 h 2362200"/>
              <a:gd name="connsiteX809" fmla="*/ 4893469 w 7629525"/>
              <a:gd name="connsiteY809" fmla="*/ 1979771 h 2362200"/>
              <a:gd name="connsiteX810" fmla="*/ 4885849 w 7629525"/>
              <a:gd name="connsiteY810" fmla="*/ 1979771 h 2362200"/>
              <a:gd name="connsiteX811" fmla="*/ 4885849 w 7629525"/>
              <a:gd name="connsiteY811" fmla="*/ 1988344 h 2362200"/>
              <a:gd name="connsiteX812" fmla="*/ 4893469 w 7629525"/>
              <a:gd name="connsiteY812" fmla="*/ 1988344 h 2362200"/>
              <a:gd name="connsiteX813" fmla="*/ 4893469 w 7629525"/>
              <a:gd name="connsiteY813" fmla="*/ 2000726 h 2362200"/>
              <a:gd name="connsiteX814" fmla="*/ 4885849 w 7629525"/>
              <a:gd name="connsiteY814" fmla="*/ 2000726 h 2362200"/>
              <a:gd name="connsiteX815" fmla="*/ 4885849 w 7629525"/>
              <a:gd name="connsiteY815" fmla="*/ 2009299 h 2362200"/>
              <a:gd name="connsiteX816" fmla="*/ 4893469 w 7629525"/>
              <a:gd name="connsiteY816" fmla="*/ 2009299 h 2362200"/>
              <a:gd name="connsiteX817" fmla="*/ 4893469 w 7629525"/>
              <a:gd name="connsiteY817" fmla="*/ 2021681 h 2362200"/>
              <a:gd name="connsiteX818" fmla="*/ 4885849 w 7629525"/>
              <a:gd name="connsiteY818" fmla="*/ 2021681 h 2362200"/>
              <a:gd name="connsiteX819" fmla="*/ 4885849 w 7629525"/>
              <a:gd name="connsiteY819" fmla="*/ 2030254 h 2362200"/>
              <a:gd name="connsiteX820" fmla="*/ 4893469 w 7629525"/>
              <a:gd name="connsiteY820" fmla="*/ 2030254 h 2362200"/>
              <a:gd name="connsiteX821" fmla="*/ 4893469 w 7629525"/>
              <a:gd name="connsiteY821" fmla="*/ 2042636 h 2362200"/>
              <a:gd name="connsiteX822" fmla="*/ 4885849 w 7629525"/>
              <a:gd name="connsiteY822" fmla="*/ 2042636 h 2362200"/>
              <a:gd name="connsiteX823" fmla="*/ 4885849 w 7629525"/>
              <a:gd name="connsiteY823" fmla="*/ 2051209 h 2362200"/>
              <a:gd name="connsiteX824" fmla="*/ 4893469 w 7629525"/>
              <a:gd name="connsiteY824" fmla="*/ 2051209 h 2362200"/>
              <a:gd name="connsiteX825" fmla="*/ 4893469 w 7629525"/>
              <a:gd name="connsiteY825" fmla="*/ 2063591 h 2362200"/>
              <a:gd name="connsiteX826" fmla="*/ 4885849 w 7629525"/>
              <a:gd name="connsiteY826" fmla="*/ 2063591 h 2362200"/>
              <a:gd name="connsiteX827" fmla="*/ 4885849 w 7629525"/>
              <a:gd name="connsiteY827" fmla="*/ 2072164 h 2362200"/>
              <a:gd name="connsiteX828" fmla="*/ 4893469 w 7629525"/>
              <a:gd name="connsiteY828" fmla="*/ 2072164 h 2362200"/>
              <a:gd name="connsiteX829" fmla="*/ 4893469 w 7629525"/>
              <a:gd name="connsiteY829" fmla="*/ 2084546 h 2362200"/>
              <a:gd name="connsiteX830" fmla="*/ 4885849 w 7629525"/>
              <a:gd name="connsiteY830" fmla="*/ 2084546 h 2362200"/>
              <a:gd name="connsiteX831" fmla="*/ 4885849 w 7629525"/>
              <a:gd name="connsiteY831" fmla="*/ 2093119 h 2362200"/>
              <a:gd name="connsiteX832" fmla="*/ 4893469 w 7629525"/>
              <a:gd name="connsiteY832" fmla="*/ 2093119 h 2362200"/>
              <a:gd name="connsiteX833" fmla="*/ 4893469 w 7629525"/>
              <a:gd name="connsiteY833" fmla="*/ 2105501 h 2362200"/>
              <a:gd name="connsiteX834" fmla="*/ 4885849 w 7629525"/>
              <a:gd name="connsiteY834" fmla="*/ 2105501 h 2362200"/>
              <a:gd name="connsiteX835" fmla="*/ 4885849 w 7629525"/>
              <a:gd name="connsiteY835" fmla="*/ 2114074 h 2362200"/>
              <a:gd name="connsiteX836" fmla="*/ 4893469 w 7629525"/>
              <a:gd name="connsiteY836" fmla="*/ 2114074 h 2362200"/>
              <a:gd name="connsiteX837" fmla="*/ 4893469 w 7629525"/>
              <a:gd name="connsiteY837" fmla="*/ 2126456 h 2362200"/>
              <a:gd name="connsiteX838" fmla="*/ 4885849 w 7629525"/>
              <a:gd name="connsiteY838" fmla="*/ 2126456 h 2362200"/>
              <a:gd name="connsiteX839" fmla="*/ 4885849 w 7629525"/>
              <a:gd name="connsiteY839" fmla="*/ 2135029 h 2362200"/>
              <a:gd name="connsiteX840" fmla="*/ 4893469 w 7629525"/>
              <a:gd name="connsiteY840" fmla="*/ 2135029 h 2362200"/>
              <a:gd name="connsiteX841" fmla="*/ 4893469 w 7629525"/>
              <a:gd name="connsiteY841" fmla="*/ 2147411 h 2362200"/>
              <a:gd name="connsiteX842" fmla="*/ 4885849 w 7629525"/>
              <a:gd name="connsiteY842" fmla="*/ 2147411 h 2362200"/>
              <a:gd name="connsiteX843" fmla="*/ 4885849 w 7629525"/>
              <a:gd name="connsiteY843" fmla="*/ 2155984 h 2362200"/>
              <a:gd name="connsiteX844" fmla="*/ 4893469 w 7629525"/>
              <a:gd name="connsiteY844" fmla="*/ 2155984 h 2362200"/>
              <a:gd name="connsiteX845" fmla="*/ 4893469 w 7629525"/>
              <a:gd name="connsiteY845" fmla="*/ 2168366 h 2362200"/>
              <a:gd name="connsiteX846" fmla="*/ 4885849 w 7629525"/>
              <a:gd name="connsiteY846" fmla="*/ 2168366 h 2362200"/>
              <a:gd name="connsiteX847" fmla="*/ 4885849 w 7629525"/>
              <a:gd name="connsiteY847" fmla="*/ 2176939 h 2362200"/>
              <a:gd name="connsiteX848" fmla="*/ 4893469 w 7629525"/>
              <a:gd name="connsiteY848" fmla="*/ 2176939 h 2362200"/>
              <a:gd name="connsiteX849" fmla="*/ 4893469 w 7629525"/>
              <a:gd name="connsiteY849" fmla="*/ 2189321 h 2362200"/>
              <a:gd name="connsiteX850" fmla="*/ 4885849 w 7629525"/>
              <a:gd name="connsiteY850" fmla="*/ 2189321 h 2362200"/>
              <a:gd name="connsiteX851" fmla="*/ 4885849 w 7629525"/>
              <a:gd name="connsiteY851" fmla="*/ 2196941 h 2362200"/>
              <a:gd name="connsiteX852" fmla="*/ 4678204 w 7629525"/>
              <a:gd name="connsiteY852" fmla="*/ 2196941 h 2362200"/>
              <a:gd name="connsiteX853" fmla="*/ 4678204 w 7629525"/>
              <a:gd name="connsiteY853" fmla="*/ 1193959 h 2362200"/>
              <a:gd name="connsiteX854" fmla="*/ 4657249 w 7629525"/>
              <a:gd name="connsiteY854" fmla="*/ 1193959 h 2362200"/>
              <a:gd name="connsiteX855" fmla="*/ 4657249 w 7629525"/>
              <a:gd name="connsiteY855" fmla="*/ 1178719 h 2362200"/>
              <a:gd name="connsiteX856" fmla="*/ 4541044 w 7629525"/>
              <a:gd name="connsiteY856" fmla="*/ 1178719 h 2362200"/>
              <a:gd name="connsiteX857" fmla="*/ 4541044 w 7629525"/>
              <a:gd name="connsiteY857" fmla="*/ 2203609 h 2362200"/>
              <a:gd name="connsiteX858" fmla="*/ 4407694 w 7629525"/>
              <a:gd name="connsiteY858" fmla="*/ 2203609 h 2362200"/>
              <a:gd name="connsiteX859" fmla="*/ 4407694 w 7629525"/>
              <a:gd name="connsiteY859" fmla="*/ 1636871 h 2362200"/>
              <a:gd name="connsiteX860" fmla="*/ 4416266 w 7629525"/>
              <a:gd name="connsiteY860" fmla="*/ 1636871 h 2362200"/>
              <a:gd name="connsiteX861" fmla="*/ 4416266 w 7629525"/>
              <a:gd name="connsiteY861" fmla="*/ 1625441 h 2362200"/>
              <a:gd name="connsiteX862" fmla="*/ 4407694 w 7629525"/>
              <a:gd name="connsiteY862" fmla="*/ 1625441 h 2362200"/>
              <a:gd name="connsiteX863" fmla="*/ 4389597 w 7629525"/>
              <a:gd name="connsiteY863" fmla="*/ 1625441 h 2362200"/>
              <a:gd name="connsiteX864" fmla="*/ 4389597 w 7629525"/>
              <a:gd name="connsiteY864" fmla="*/ 1587341 h 2362200"/>
              <a:gd name="connsiteX865" fmla="*/ 4402931 w 7629525"/>
              <a:gd name="connsiteY865" fmla="*/ 1587341 h 2362200"/>
              <a:gd name="connsiteX866" fmla="*/ 4402931 w 7629525"/>
              <a:gd name="connsiteY866" fmla="*/ 1575911 h 2362200"/>
              <a:gd name="connsiteX867" fmla="*/ 4362926 w 7629525"/>
              <a:gd name="connsiteY867" fmla="*/ 1575911 h 2362200"/>
              <a:gd name="connsiteX868" fmla="*/ 4319112 w 7629525"/>
              <a:gd name="connsiteY868" fmla="*/ 1487329 h 2362200"/>
              <a:gd name="connsiteX869" fmla="*/ 4167664 w 7629525"/>
              <a:gd name="connsiteY869" fmla="*/ 1487329 h 2362200"/>
              <a:gd name="connsiteX870" fmla="*/ 4123849 w 7629525"/>
              <a:gd name="connsiteY870" fmla="*/ 1576864 h 2362200"/>
              <a:gd name="connsiteX871" fmla="*/ 4083844 w 7629525"/>
              <a:gd name="connsiteY871" fmla="*/ 1576864 h 2362200"/>
              <a:gd name="connsiteX872" fmla="*/ 4083844 w 7629525"/>
              <a:gd name="connsiteY872" fmla="*/ 1588294 h 2362200"/>
              <a:gd name="connsiteX873" fmla="*/ 4097179 w 7629525"/>
              <a:gd name="connsiteY873" fmla="*/ 1588294 h 2362200"/>
              <a:gd name="connsiteX874" fmla="*/ 4097179 w 7629525"/>
              <a:gd name="connsiteY874" fmla="*/ 1625441 h 2362200"/>
              <a:gd name="connsiteX875" fmla="*/ 4079081 w 7629525"/>
              <a:gd name="connsiteY875" fmla="*/ 1625441 h 2362200"/>
              <a:gd name="connsiteX876" fmla="*/ 4070509 w 7629525"/>
              <a:gd name="connsiteY876" fmla="*/ 1625441 h 2362200"/>
              <a:gd name="connsiteX877" fmla="*/ 4070509 w 7629525"/>
              <a:gd name="connsiteY877" fmla="*/ 1636871 h 2362200"/>
              <a:gd name="connsiteX878" fmla="*/ 4079081 w 7629525"/>
              <a:gd name="connsiteY878" fmla="*/ 1636871 h 2362200"/>
              <a:gd name="connsiteX879" fmla="*/ 4079081 w 7629525"/>
              <a:gd name="connsiteY879" fmla="*/ 2203609 h 2362200"/>
              <a:gd name="connsiteX880" fmla="*/ 3952399 w 7629525"/>
              <a:gd name="connsiteY880" fmla="*/ 2203609 h 2362200"/>
              <a:gd name="connsiteX881" fmla="*/ 3952399 w 7629525"/>
              <a:gd name="connsiteY881" fmla="*/ 2186464 h 2362200"/>
              <a:gd name="connsiteX882" fmla="*/ 3947636 w 7629525"/>
              <a:gd name="connsiteY882" fmla="*/ 2186464 h 2362200"/>
              <a:gd name="connsiteX883" fmla="*/ 3943826 w 7629525"/>
              <a:gd name="connsiteY883" fmla="*/ 2075021 h 2362200"/>
              <a:gd name="connsiteX884" fmla="*/ 3953351 w 7629525"/>
              <a:gd name="connsiteY884" fmla="*/ 2075021 h 2362200"/>
              <a:gd name="connsiteX885" fmla="*/ 3958114 w 7629525"/>
              <a:gd name="connsiteY885" fmla="*/ 2055971 h 2362200"/>
              <a:gd name="connsiteX886" fmla="*/ 3940969 w 7629525"/>
              <a:gd name="connsiteY886" fmla="*/ 2055971 h 2362200"/>
              <a:gd name="connsiteX887" fmla="*/ 3936206 w 7629525"/>
              <a:gd name="connsiteY887" fmla="*/ 1923574 h 2362200"/>
              <a:gd name="connsiteX888" fmla="*/ 3948589 w 7629525"/>
              <a:gd name="connsiteY888" fmla="*/ 1923574 h 2362200"/>
              <a:gd name="connsiteX889" fmla="*/ 3953351 w 7629525"/>
              <a:gd name="connsiteY889" fmla="*/ 1904524 h 2362200"/>
              <a:gd name="connsiteX890" fmla="*/ 3936206 w 7629525"/>
              <a:gd name="connsiteY890" fmla="*/ 1904524 h 2362200"/>
              <a:gd name="connsiteX891" fmla="*/ 3932396 w 7629525"/>
              <a:gd name="connsiteY891" fmla="*/ 1808321 h 2362200"/>
              <a:gd name="connsiteX892" fmla="*/ 3946684 w 7629525"/>
              <a:gd name="connsiteY892" fmla="*/ 1808321 h 2362200"/>
              <a:gd name="connsiteX893" fmla="*/ 3951446 w 7629525"/>
              <a:gd name="connsiteY893" fmla="*/ 1789271 h 2362200"/>
              <a:gd name="connsiteX894" fmla="*/ 3932396 w 7629525"/>
              <a:gd name="connsiteY894" fmla="*/ 1789271 h 2362200"/>
              <a:gd name="connsiteX895" fmla="*/ 3929539 w 7629525"/>
              <a:gd name="connsiteY895" fmla="*/ 1713071 h 2362200"/>
              <a:gd name="connsiteX896" fmla="*/ 3942874 w 7629525"/>
              <a:gd name="connsiteY896" fmla="*/ 1713071 h 2362200"/>
              <a:gd name="connsiteX897" fmla="*/ 3947636 w 7629525"/>
              <a:gd name="connsiteY897" fmla="*/ 1694021 h 2362200"/>
              <a:gd name="connsiteX898" fmla="*/ 3928586 w 7629525"/>
              <a:gd name="connsiteY898" fmla="*/ 1694021 h 2362200"/>
              <a:gd name="connsiteX899" fmla="*/ 3926681 w 7629525"/>
              <a:gd name="connsiteY899" fmla="*/ 1638776 h 2362200"/>
              <a:gd name="connsiteX900" fmla="*/ 3938111 w 7629525"/>
              <a:gd name="connsiteY900" fmla="*/ 1638776 h 2362200"/>
              <a:gd name="connsiteX901" fmla="*/ 3941921 w 7629525"/>
              <a:gd name="connsiteY901" fmla="*/ 1619726 h 2362200"/>
              <a:gd name="connsiteX902" fmla="*/ 3925729 w 7629525"/>
              <a:gd name="connsiteY902" fmla="*/ 1619726 h 2362200"/>
              <a:gd name="connsiteX903" fmla="*/ 3924776 w 7629525"/>
              <a:gd name="connsiteY903" fmla="*/ 1587341 h 2362200"/>
              <a:gd name="connsiteX904" fmla="*/ 3935254 w 7629525"/>
              <a:gd name="connsiteY904" fmla="*/ 1587341 h 2362200"/>
              <a:gd name="connsiteX905" fmla="*/ 3939064 w 7629525"/>
              <a:gd name="connsiteY905" fmla="*/ 1568291 h 2362200"/>
              <a:gd name="connsiteX906" fmla="*/ 3923824 w 7629525"/>
              <a:gd name="connsiteY906" fmla="*/ 1568291 h 2362200"/>
              <a:gd name="connsiteX907" fmla="*/ 3922871 w 7629525"/>
              <a:gd name="connsiteY907" fmla="*/ 1545431 h 2362200"/>
              <a:gd name="connsiteX908" fmla="*/ 3932396 w 7629525"/>
              <a:gd name="connsiteY908" fmla="*/ 1545431 h 2362200"/>
              <a:gd name="connsiteX909" fmla="*/ 3936206 w 7629525"/>
              <a:gd name="connsiteY909" fmla="*/ 1528286 h 2362200"/>
              <a:gd name="connsiteX910" fmla="*/ 3921919 w 7629525"/>
              <a:gd name="connsiteY910" fmla="*/ 1528286 h 2362200"/>
              <a:gd name="connsiteX911" fmla="*/ 3920966 w 7629525"/>
              <a:gd name="connsiteY911" fmla="*/ 1511141 h 2362200"/>
              <a:gd name="connsiteX912" fmla="*/ 3930491 w 7629525"/>
              <a:gd name="connsiteY912" fmla="*/ 1511141 h 2362200"/>
              <a:gd name="connsiteX913" fmla="*/ 3934301 w 7629525"/>
              <a:gd name="connsiteY913" fmla="*/ 1494949 h 2362200"/>
              <a:gd name="connsiteX914" fmla="*/ 3920014 w 7629525"/>
              <a:gd name="connsiteY914" fmla="*/ 1494949 h 2362200"/>
              <a:gd name="connsiteX915" fmla="*/ 3919061 w 7629525"/>
              <a:gd name="connsiteY915" fmla="*/ 1479709 h 2362200"/>
              <a:gd name="connsiteX916" fmla="*/ 3928586 w 7629525"/>
              <a:gd name="connsiteY916" fmla="*/ 1479709 h 2362200"/>
              <a:gd name="connsiteX917" fmla="*/ 3932396 w 7629525"/>
              <a:gd name="connsiteY917" fmla="*/ 1465421 h 2362200"/>
              <a:gd name="connsiteX918" fmla="*/ 3918109 w 7629525"/>
              <a:gd name="connsiteY918" fmla="*/ 1465421 h 2362200"/>
              <a:gd name="connsiteX919" fmla="*/ 3918109 w 7629525"/>
              <a:gd name="connsiteY919" fmla="*/ 1456849 h 2362200"/>
              <a:gd name="connsiteX920" fmla="*/ 3927634 w 7629525"/>
              <a:gd name="connsiteY920" fmla="*/ 1456849 h 2362200"/>
              <a:gd name="connsiteX921" fmla="*/ 3931444 w 7629525"/>
              <a:gd name="connsiteY921" fmla="*/ 1444466 h 2362200"/>
              <a:gd name="connsiteX922" fmla="*/ 3918109 w 7629525"/>
              <a:gd name="connsiteY922" fmla="*/ 1444466 h 2362200"/>
              <a:gd name="connsiteX923" fmla="*/ 3918109 w 7629525"/>
              <a:gd name="connsiteY923" fmla="*/ 1434941 h 2362200"/>
              <a:gd name="connsiteX924" fmla="*/ 3925729 w 7629525"/>
              <a:gd name="connsiteY924" fmla="*/ 1434941 h 2362200"/>
              <a:gd name="connsiteX925" fmla="*/ 3929539 w 7629525"/>
              <a:gd name="connsiteY925" fmla="*/ 1422559 h 2362200"/>
              <a:gd name="connsiteX926" fmla="*/ 3917156 w 7629525"/>
              <a:gd name="connsiteY926" fmla="*/ 1422559 h 2362200"/>
              <a:gd name="connsiteX927" fmla="*/ 3917156 w 7629525"/>
              <a:gd name="connsiteY927" fmla="*/ 1412081 h 2362200"/>
              <a:gd name="connsiteX928" fmla="*/ 3924776 w 7629525"/>
              <a:gd name="connsiteY928" fmla="*/ 1412081 h 2362200"/>
              <a:gd name="connsiteX929" fmla="*/ 3928586 w 7629525"/>
              <a:gd name="connsiteY929" fmla="*/ 1400651 h 2362200"/>
              <a:gd name="connsiteX930" fmla="*/ 3917156 w 7629525"/>
              <a:gd name="connsiteY930" fmla="*/ 1400651 h 2362200"/>
              <a:gd name="connsiteX931" fmla="*/ 3917156 w 7629525"/>
              <a:gd name="connsiteY931" fmla="*/ 1390174 h 2362200"/>
              <a:gd name="connsiteX932" fmla="*/ 3921919 w 7629525"/>
              <a:gd name="connsiteY932" fmla="*/ 1390174 h 2362200"/>
              <a:gd name="connsiteX933" fmla="*/ 3925729 w 7629525"/>
              <a:gd name="connsiteY933" fmla="*/ 1377791 h 2362200"/>
              <a:gd name="connsiteX934" fmla="*/ 3917156 w 7629525"/>
              <a:gd name="connsiteY934" fmla="*/ 1377791 h 2362200"/>
              <a:gd name="connsiteX935" fmla="*/ 3917156 w 7629525"/>
              <a:gd name="connsiteY935" fmla="*/ 1370171 h 2362200"/>
              <a:gd name="connsiteX936" fmla="*/ 3900011 w 7629525"/>
              <a:gd name="connsiteY936" fmla="*/ 1370171 h 2362200"/>
              <a:gd name="connsiteX937" fmla="*/ 3900011 w 7629525"/>
              <a:gd name="connsiteY937" fmla="*/ 1357789 h 2362200"/>
              <a:gd name="connsiteX938" fmla="*/ 3893344 w 7629525"/>
              <a:gd name="connsiteY938" fmla="*/ 1357789 h 2362200"/>
              <a:gd name="connsiteX939" fmla="*/ 3893344 w 7629525"/>
              <a:gd name="connsiteY939" fmla="*/ 1349216 h 2362200"/>
              <a:gd name="connsiteX940" fmla="*/ 3888581 w 7629525"/>
              <a:gd name="connsiteY940" fmla="*/ 1349216 h 2362200"/>
              <a:gd name="connsiteX941" fmla="*/ 3888581 w 7629525"/>
              <a:gd name="connsiteY941" fmla="*/ 1336834 h 2362200"/>
              <a:gd name="connsiteX942" fmla="*/ 3884771 w 7629525"/>
              <a:gd name="connsiteY942" fmla="*/ 1336834 h 2362200"/>
              <a:gd name="connsiteX943" fmla="*/ 3884771 w 7629525"/>
              <a:gd name="connsiteY943" fmla="*/ 1329214 h 2362200"/>
              <a:gd name="connsiteX944" fmla="*/ 3869531 w 7629525"/>
              <a:gd name="connsiteY944" fmla="*/ 1329214 h 2362200"/>
              <a:gd name="connsiteX945" fmla="*/ 3869531 w 7629525"/>
              <a:gd name="connsiteY945" fmla="*/ 1313021 h 2362200"/>
              <a:gd name="connsiteX946" fmla="*/ 3862864 w 7629525"/>
              <a:gd name="connsiteY946" fmla="*/ 1313021 h 2362200"/>
              <a:gd name="connsiteX947" fmla="*/ 3862864 w 7629525"/>
              <a:gd name="connsiteY947" fmla="*/ 1298734 h 2362200"/>
              <a:gd name="connsiteX948" fmla="*/ 3866674 w 7629525"/>
              <a:gd name="connsiteY948" fmla="*/ 1298734 h 2362200"/>
              <a:gd name="connsiteX949" fmla="*/ 3866674 w 7629525"/>
              <a:gd name="connsiteY949" fmla="*/ 1288256 h 2362200"/>
              <a:gd name="connsiteX950" fmla="*/ 3862864 w 7629525"/>
              <a:gd name="connsiteY950" fmla="*/ 1288256 h 2362200"/>
              <a:gd name="connsiteX951" fmla="*/ 3862864 w 7629525"/>
              <a:gd name="connsiteY951" fmla="*/ 1274921 h 2362200"/>
              <a:gd name="connsiteX952" fmla="*/ 3854291 w 7629525"/>
              <a:gd name="connsiteY952" fmla="*/ 1274921 h 2362200"/>
              <a:gd name="connsiteX953" fmla="*/ 3854291 w 7629525"/>
              <a:gd name="connsiteY953" fmla="*/ 1224439 h 2362200"/>
              <a:gd name="connsiteX954" fmla="*/ 3844766 w 7629525"/>
              <a:gd name="connsiteY954" fmla="*/ 1224439 h 2362200"/>
              <a:gd name="connsiteX955" fmla="*/ 3844766 w 7629525"/>
              <a:gd name="connsiteY955" fmla="*/ 1274921 h 2362200"/>
              <a:gd name="connsiteX956" fmla="*/ 3836194 w 7629525"/>
              <a:gd name="connsiteY956" fmla="*/ 1274921 h 2362200"/>
              <a:gd name="connsiteX957" fmla="*/ 3836194 w 7629525"/>
              <a:gd name="connsiteY957" fmla="*/ 1288256 h 2362200"/>
              <a:gd name="connsiteX958" fmla="*/ 3832384 w 7629525"/>
              <a:gd name="connsiteY958" fmla="*/ 1288256 h 2362200"/>
              <a:gd name="connsiteX959" fmla="*/ 3832384 w 7629525"/>
              <a:gd name="connsiteY959" fmla="*/ 1298734 h 2362200"/>
              <a:gd name="connsiteX960" fmla="*/ 3836194 w 7629525"/>
              <a:gd name="connsiteY960" fmla="*/ 1298734 h 2362200"/>
              <a:gd name="connsiteX961" fmla="*/ 3836194 w 7629525"/>
              <a:gd name="connsiteY961" fmla="*/ 1313021 h 2362200"/>
              <a:gd name="connsiteX962" fmla="*/ 3829526 w 7629525"/>
              <a:gd name="connsiteY962" fmla="*/ 1313021 h 2362200"/>
              <a:gd name="connsiteX963" fmla="*/ 3829526 w 7629525"/>
              <a:gd name="connsiteY963" fmla="*/ 1329214 h 2362200"/>
              <a:gd name="connsiteX964" fmla="*/ 3814286 w 7629525"/>
              <a:gd name="connsiteY964" fmla="*/ 1329214 h 2362200"/>
              <a:gd name="connsiteX965" fmla="*/ 3814286 w 7629525"/>
              <a:gd name="connsiteY965" fmla="*/ 1336834 h 2362200"/>
              <a:gd name="connsiteX966" fmla="*/ 3810476 w 7629525"/>
              <a:gd name="connsiteY966" fmla="*/ 1336834 h 2362200"/>
              <a:gd name="connsiteX967" fmla="*/ 3810476 w 7629525"/>
              <a:gd name="connsiteY967" fmla="*/ 1349216 h 2362200"/>
              <a:gd name="connsiteX968" fmla="*/ 3805714 w 7629525"/>
              <a:gd name="connsiteY968" fmla="*/ 1349216 h 2362200"/>
              <a:gd name="connsiteX969" fmla="*/ 3805714 w 7629525"/>
              <a:gd name="connsiteY969" fmla="*/ 1357789 h 2362200"/>
              <a:gd name="connsiteX970" fmla="*/ 3799999 w 7629525"/>
              <a:gd name="connsiteY970" fmla="*/ 1357789 h 2362200"/>
              <a:gd name="connsiteX971" fmla="*/ 3799999 w 7629525"/>
              <a:gd name="connsiteY971" fmla="*/ 1370171 h 2362200"/>
              <a:gd name="connsiteX972" fmla="*/ 3782854 w 7629525"/>
              <a:gd name="connsiteY972" fmla="*/ 1370171 h 2362200"/>
              <a:gd name="connsiteX973" fmla="*/ 3782854 w 7629525"/>
              <a:gd name="connsiteY973" fmla="*/ 1377791 h 2362200"/>
              <a:gd name="connsiteX974" fmla="*/ 3774281 w 7629525"/>
              <a:gd name="connsiteY974" fmla="*/ 1377791 h 2362200"/>
              <a:gd name="connsiteX975" fmla="*/ 3778091 w 7629525"/>
              <a:gd name="connsiteY975" fmla="*/ 1390174 h 2362200"/>
              <a:gd name="connsiteX976" fmla="*/ 3782854 w 7629525"/>
              <a:gd name="connsiteY976" fmla="*/ 1390174 h 2362200"/>
              <a:gd name="connsiteX977" fmla="*/ 3782854 w 7629525"/>
              <a:gd name="connsiteY977" fmla="*/ 1400651 h 2362200"/>
              <a:gd name="connsiteX978" fmla="*/ 3769519 w 7629525"/>
              <a:gd name="connsiteY978" fmla="*/ 1400651 h 2362200"/>
              <a:gd name="connsiteX979" fmla="*/ 3773329 w 7629525"/>
              <a:gd name="connsiteY979" fmla="*/ 1412081 h 2362200"/>
              <a:gd name="connsiteX980" fmla="*/ 3780949 w 7629525"/>
              <a:gd name="connsiteY980" fmla="*/ 1412081 h 2362200"/>
              <a:gd name="connsiteX981" fmla="*/ 3780949 w 7629525"/>
              <a:gd name="connsiteY981" fmla="*/ 1422559 h 2362200"/>
              <a:gd name="connsiteX982" fmla="*/ 3769519 w 7629525"/>
              <a:gd name="connsiteY982" fmla="*/ 1422559 h 2362200"/>
              <a:gd name="connsiteX983" fmla="*/ 3773329 w 7629525"/>
              <a:gd name="connsiteY983" fmla="*/ 1434941 h 2362200"/>
              <a:gd name="connsiteX984" fmla="*/ 3780949 w 7629525"/>
              <a:gd name="connsiteY984" fmla="*/ 1434941 h 2362200"/>
              <a:gd name="connsiteX985" fmla="*/ 3780949 w 7629525"/>
              <a:gd name="connsiteY985" fmla="*/ 1444466 h 2362200"/>
              <a:gd name="connsiteX986" fmla="*/ 3767614 w 7629525"/>
              <a:gd name="connsiteY986" fmla="*/ 1444466 h 2362200"/>
              <a:gd name="connsiteX987" fmla="*/ 3771424 w 7629525"/>
              <a:gd name="connsiteY987" fmla="*/ 1456849 h 2362200"/>
              <a:gd name="connsiteX988" fmla="*/ 3780949 w 7629525"/>
              <a:gd name="connsiteY988" fmla="*/ 1456849 h 2362200"/>
              <a:gd name="connsiteX989" fmla="*/ 3780949 w 7629525"/>
              <a:gd name="connsiteY989" fmla="*/ 1465421 h 2362200"/>
              <a:gd name="connsiteX990" fmla="*/ 3766661 w 7629525"/>
              <a:gd name="connsiteY990" fmla="*/ 1465421 h 2362200"/>
              <a:gd name="connsiteX991" fmla="*/ 3770471 w 7629525"/>
              <a:gd name="connsiteY991" fmla="*/ 1479709 h 2362200"/>
              <a:gd name="connsiteX992" fmla="*/ 3779996 w 7629525"/>
              <a:gd name="connsiteY992" fmla="*/ 1479709 h 2362200"/>
              <a:gd name="connsiteX993" fmla="*/ 3779044 w 7629525"/>
              <a:gd name="connsiteY993" fmla="*/ 1494949 h 2362200"/>
              <a:gd name="connsiteX994" fmla="*/ 3764756 w 7629525"/>
              <a:gd name="connsiteY994" fmla="*/ 1494949 h 2362200"/>
              <a:gd name="connsiteX995" fmla="*/ 3768566 w 7629525"/>
              <a:gd name="connsiteY995" fmla="*/ 1511141 h 2362200"/>
              <a:gd name="connsiteX996" fmla="*/ 3778091 w 7629525"/>
              <a:gd name="connsiteY996" fmla="*/ 1511141 h 2362200"/>
              <a:gd name="connsiteX997" fmla="*/ 3777139 w 7629525"/>
              <a:gd name="connsiteY997" fmla="*/ 1528286 h 2362200"/>
              <a:gd name="connsiteX998" fmla="*/ 3762851 w 7629525"/>
              <a:gd name="connsiteY998" fmla="*/ 1528286 h 2362200"/>
              <a:gd name="connsiteX999" fmla="*/ 3766661 w 7629525"/>
              <a:gd name="connsiteY999" fmla="*/ 1545431 h 2362200"/>
              <a:gd name="connsiteX1000" fmla="*/ 3776186 w 7629525"/>
              <a:gd name="connsiteY1000" fmla="*/ 1545431 h 2362200"/>
              <a:gd name="connsiteX1001" fmla="*/ 3775234 w 7629525"/>
              <a:gd name="connsiteY1001" fmla="*/ 1568291 h 2362200"/>
              <a:gd name="connsiteX1002" fmla="*/ 3759994 w 7629525"/>
              <a:gd name="connsiteY1002" fmla="*/ 1568291 h 2362200"/>
              <a:gd name="connsiteX1003" fmla="*/ 3763804 w 7629525"/>
              <a:gd name="connsiteY1003" fmla="*/ 1587341 h 2362200"/>
              <a:gd name="connsiteX1004" fmla="*/ 3774281 w 7629525"/>
              <a:gd name="connsiteY1004" fmla="*/ 1587341 h 2362200"/>
              <a:gd name="connsiteX1005" fmla="*/ 3773329 w 7629525"/>
              <a:gd name="connsiteY1005" fmla="*/ 1619726 h 2362200"/>
              <a:gd name="connsiteX1006" fmla="*/ 3757136 w 7629525"/>
              <a:gd name="connsiteY1006" fmla="*/ 1619726 h 2362200"/>
              <a:gd name="connsiteX1007" fmla="*/ 3760946 w 7629525"/>
              <a:gd name="connsiteY1007" fmla="*/ 1638776 h 2362200"/>
              <a:gd name="connsiteX1008" fmla="*/ 3772376 w 7629525"/>
              <a:gd name="connsiteY1008" fmla="*/ 1638776 h 2362200"/>
              <a:gd name="connsiteX1009" fmla="*/ 3770471 w 7629525"/>
              <a:gd name="connsiteY1009" fmla="*/ 1694021 h 2362200"/>
              <a:gd name="connsiteX1010" fmla="*/ 3751421 w 7629525"/>
              <a:gd name="connsiteY1010" fmla="*/ 1694021 h 2362200"/>
              <a:gd name="connsiteX1011" fmla="*/ 3756184 w 7629525"/>
              <a:gd name="connsiteY1011" fmla="*/ 1713071 h 2362200"/>
              <a:gd name="connsiteX1012" fmla="*/ 3769519 w 7629525"/>
              <a:gd name="connsiteY1012" fmla="*/ 1713071 h 2362200"/>
              <a:gd name="connsiteX1013" fmla="*/ 3766661 w 7629525"/>
              <a:gd name="connsiteY1013" fmla="*/ 1789271 h 2362200"/>
              <a:gd name="connsiteX1014" fmla="*/ 3747611 w 7629525"/>
              <a:gd name="connsiteY1014" fmla="*/ 1789271 h 2362200"/>
              <a:gd name="connsiteX1015" fmla="*/ 3752374 w 7629525"/>
              <a:gd name="connsiteY1015" fmla="*/ 1808321 h 2362200"/>
              <a:gd name="connsiteX1016" fmla="*/ 3766661 w 7629525"/>
              <a:gd name="connsiteY1016" fmla="*/ 1808321 h 2362200"/>
              <a:gd name="connsiteX1017" fmla="*/ 3762851 w 7629525"/>
              <a:gd name="connsiteY1017" fmla="*/ 1904524 h 2362200"/>
              <a:gd name="connsiteX1018" fmla="*/ 3746659 w 7629525"/>
              <a:gd name="connsiteY1018" fmla="*/ 1904524 h 2362200"/>
              <a:gd name="connsiteX1019" fmla="*/ 3746659 w 7629525"/>
              <a:gd name="connsiteY1019" fmla="*/ 1152049 h 2362200"/>
              <a:gd name="connsiteX1020" fmla="*/ 3554254 w 7629525"/>
              <a:gd name="connsiteY1020" fmla="*/ 1152049 h 2362200"/>
              <a:gd name="connsiteX1021" fmla="*/ 3554254 w 7629525"/>
              <a:gd name="connsiteY1021" fmla="*/ 2203609 h 2362200"/>
              <a:gd name="connsiteX1022" fmla="*/ 3468529 w 7629525"/>
              <a:gd name="connsiteY1022" fmla="*/ 2203609 h 2362200"/>
              <a:gd name="connsiteX1023" fmla="*/ 3468529 w 7629525"/>
              <a:gd name="connsiteY1023" fmla="*/ 2149316 h 2362200"/>
              <a:gd name="connsiteX1024" fmla="*/ 3453289 w 7629525"/>
              <a:gd name="connsiteY1024" fmla="*/ 2149316 h 2362200"/>
              <a:gd name="connsiteX1025" fmla="*/ 3453289 w 7629525"/>
              <a:gd name="connsiteY1025" fmla="*/ 2135981 h 2362200"/>
              <a:gd name="connsiteX1026" fmla="*/ 3462814 w 7629525"/>
              <a:gd name="connsiteY1026" fmla="*/ 2135981 h 2362200"/>
              <a:gd name="connsiteX1027" fmla="*/ 3462814 w 7629525"/>
              <a:gd name="connsiteY1027" fmla="*/ 2127409 h 2362200"/>
              <a:gd name="connsiteX1028" fmla="*/ 3453289 w 7629525"/>
              <a:gd name="connsiteY1028" fmla="*/ 2127409 h 2362200"/>
              <a:gd name="connsiteX1029" fmla="*/ 3453289 w 7629525"/>
              <a:gd name="connsiteY1029" fmla="*/ 2114074 h 2362200"/>
              <a:gd name="connsiteX1030" fmla="*/ 3462814 w 7629525"/>
              <a:gd name="connsiteY1030" fmla="*/ 2114074 h 2362200"/>
              <a:gd name="connsiteX1031" fmla="*/ 3462814 w 7629525"/>
              <a:gd name="connsiteY1031" fmla="*/ 2105501 h 2362200"/>
              <a:gd name="connsiteX1032" fmla="*/ 3453289 w 7629525"/>
              <a:gd name="connsiteY1032" fmla="*/ 2105501 h 2362200"/>
              <a:gd name="connsiteX1033" fmla="*/ 3453289 w 7629525"/>
              <a:gd name="connsiteY1033" fmla="*/ 2101691 h 2362200"/>
              <a:gd name="connsiteX1034" fmla="*/ 3439954 w 7629525"/>
              <a:gd name="connsiteY1034" fmla="*/ 2101691 h 2362200"/>
              <a:gd name="connsiteX1035" fmla="*/ 3439954 w 7629525"/>
              <a:gd name="connsiteY1035" fmla="*/ 2091214 h 2362200"/>
              <a:gd name="connsiteX1036" fmla="*/ 3410426 w 7629525"/>
              <a:gd name="connsiteY1036" fmla="*/ 2091214 h 2362200"/>
              <a:gd name="connsiteX1037" fmla="*/ 3447574 w 7629525"/>
              <a:gd name="connsiteY1037" fmla="*/ 2004536 h 2362200"/>
              <a:gd name="connsiteX1038" fmla="*/ 3299936 w 7629525"/>
              <a:gd name="connsiteY1038" fmla="*/ 1869281 h 2362200"/>
              <a:gd name="connsiteX1039" fmla="*/ 3299936 w 7629525"/>
              <a:gd name="connsiteY1039" fmla="*/ 1859756 h 2362200"/>
              <a:gd name="connsiteX1040" fmla="*/ 3267551 w 7629525"/>
              <a:gd name="connsiteY1040" fmla="*/ 1859756 h 2362200"/>
              <a:gd name="connsiteX1041" fmla="*/ 3267551 w 7629525"/>
              <a:gd name="connsiteY1041" fmla="*/ 1869281 h 2362200"/>
              <a:gd name="connsiteX1042" fmla="*/ 3119914 w 7629525"/>
              <a:gd name="connsiteY1042" fmla="*/ 2004536 h 2362200"/>
              <a:gd name="connsiteX1043" fmla="*/ 3157061 w 7629525"/>
              <a:gd name="connsiteY1043" fmla="*/ 2091214 h 2362200"/>
              <a:gd name="connsiteX1044" fmla="*/ 3127534 w 7629525"/>
              <a:gd name="connsiteY1044" fmla="*/ 2091214 h 2362200"/>
              <a:gd name="connsiteX1045" fmla="*/ 3127534 w 7629525"/>
              <a:gd name="connsiteY1045" fmla="*/ 2101691 h 2362200"/>
              <a:gd name="connsiteX1046" fmla="*/ 3114199 w 7629525"/>
              <a:gd name="connsiteY1046" fmla="*/ 2101691 h 2362200"/>
              <a:gd name="connsiteX1047" fmla="*/ 3114199 w 7629525"/>
              <a:gd name="connsiteY1047" fmla="*/ 2105501 h 2362200"/>
              <a:gd name="connsiteX1048" fmla="*/ 3104674 w 7629525"/>
              <a:gd name="connsiteY1048" fmla="*/ 2105501 h 2362200"/>
              <a:gd name="connsiteX1049" fmla="*/ 3104674 w 7629525"/>
              <a:gd name="connsiteY1049" fmla="*/ 2114074 h 2362200"/>
              <a:gd name="connsiteX1050" fmla="*/ 3114199 w 7629525"/>
              <a:gd name="connsiteY1050" fmla="*/ 2114074 h 2362200"/>
              <a:gd name="connsiteX1051" fmla="*/ 3114199 w 7629525"/>
              <a:gd name="connsiteY1051" fmla="*/ 2127409 h 2362200"/>
              <a:gd name="connsiteX1052" fmla="*/ 3104674 w 7629525"/>
              <a:gd name="connsiteY1052" fmla="*/ 2127409 h 2362200"/>
              <a:gd name="connsiteX1053" fmla="*/ 3104674 w 7629525"/>
              <a:gd name="connsiteY1053" fmla="*/ 2135981 h 2362200"/>
              <a:gd name="connsiteX1054" fmla="*/ 3114199 w 7629525"/>
              <a:gd name="connsiteY1054" fmla="*/ 2135981 h 2362200"/>
              <a:gd name="connsiteX1055" fmla="*/ 3114199 w 7629525"/>
              <a:gd name="connsiteY1055" fmla="*/ 2149316 h 2362200"/>
              <a:gd name="connsiteX1056" fmla="*/ 3102769 w 7629525"/>
              <a:gd name="connsiteY1056" fmla="*/ 2149316 h 2362200"/>
              <a:gd name="connsiteX1057" fmla="*/ 3102769 w 7629525"/>
              <a:gd name="connsiteY1057" fmla="*/ 1848326 h 2362200"/>
              <a:gd name="connsiteX1058" fmla="*/ 2959894 w 7629525"/>
              <a:gd name="connsiteY1058" fmla="*/ 1848326 h 2362200"/>
              <a:gd name="connsiteX1059" fmla="*/ 2959894 w 7629525"/>
              <a:gd name="connsiteY1059" fmla="*/ 1923574 h 2362200"/>
              <a:gd name="connsiteX1060" fmla="*/ 2902744 w 7629525"/>
              <a:gd name="connsiteY1060" fmla="*/ 1923574 h 2362200"/>
              <a:gd name="connsiteX1061" fmla="*/ 2884646 w 7629525"/>
              <a:gd name="connsiteY1061" fmla="*/ 1923574 h 2362200"/>
              <a:gd name="connsiteX1062" fmla="*/ 2884646 w 7629525"/>
              <a:gd name="connsiteY1062" fmla="*/ 1951196 h 2362200"/>
              <a:gd name="connsiteX1063" fmla="*/ 2902744 w 7629525"/>
              <a:gd name="connsiteY1063" fmla="*/ 1951196 h 2362200"/>
              <a:gd name="connsiteX1064" fmla="*/ 2902744 w 7629525"/>
              <a:gd name="connsiteY1064" fmla="*/ 1964531 h 2362200"/>
              <a:gd name="connsiteX1065" fmla="*/ 2873216 w 7629525"/>
              <a:gd name="connsiteY1065" fmla="*/ 1964531 h 2362200"/>
              <a:gd name="connsiteX1066" fmla="*/ 2872264 w 7629525"/>
              <a:gd name="connsiteY1066" fmla="*/ 1996916 h 2362200"/>
              <a:gd name="connsiteX1067" fmla="*/ 2725579 w 7629525"/>
              <a:gd name="connsiteY1067" fmla="*/ 2023586 h 2362200"/>
              <a:gd name="connsiteX1068" fmla="*/ 2725579 w 7629525"/>
              <a:gd name="connsiteY1068" fmla="*/ 1698784 h 2362200"/>
              <a:gd name="connsiteX1069" fmla="*/ 2595086 w 7629525"/>
              <a:gd name="connsiteY1069" fmla="*/ 1634014 h 2362200"/>
              <a:gd name="connsiteX1070" fmla="*/ 2595086 w 7629525"/>
              <a:gd name="connsiteY1070" fmla="*/ 1540669 h 2362200"/>
              <a:gd name="connsiteX1071" fmla="*/ 2566511 w 7629525"/>
              <a:gd name="connsiteY1071" fmla="*/ 1540669 h 2362200"/>
              <a:gd name="connsiteX1072" fmla="*/ 2564606 w 7629525"/>
              <a:gd name="connsiteY1072" fmla="*/ 1542574 h 2362200"/>
              <a:gd name="connsiteX1073" fmla="*/ 2564606 w 7629525"/>
              <a:gd name="connsiteY1073" fmla="*/ 1462564 h 2362200"/>
              <a:gd name="connsiteX1074" fmla="*/ 2550319 w 7629525"/>
              <a:gd name="connsiteY1074" fmla="*/ 1462564 h 2362200"/>
              <a:gd name="connsiteX1075" fmla="*/ 2550319 w 7629525"/>
              <a:gd name="connsiteY1075" fmla="*/ 1551146 h 2362200"/>
              <a:gd name="connsiteX1076" fmla="*/ 2461736 w 7629525"/>
              <a:gd name="connsiteY1076" fmla="*/ 1611154 h 2362200"/>
              <a:gd name="connsiteX1077" fmla="*/ 2461736 w 7629525"/>
              <a:gd name="connsiteY1077" fmla="*/ 1019651 h 2362200"/>
              <a:gd name="connsiteX1078" fmla="*/ 2525554 w 7629525"/>
              <a:gd name="connsiteY1078" fmla="*/ 924401 h 2362200"/>
              <a:gd name="connsiteX1079" fmla="*/ 2410301 w 7629525"/>
              <a:gd name="connsiteY1079" fmla="*/ 813911 h 2362200"/>
              <a:gd name="connsiteX1080" fmla="*/ 2410301 w 7629525"/>
              <a:gd name="connsiteY1080" fmla="*/ 776764 h 2362200"/>
              <a:gd name="connsiteX1081" fmla="*/ 2431256 w 7629525"/>
              <a:gd name="connsiteY1081" fmla="*/ 766286 h 2362200"/>
              <a:gd name="connsiteX1082" fmla="*/ 2410301 w 7629525"/>
              <a:gd name="connsiteY1082" fmla="*/ 755809 h 2362200"/>
              <a:gd name="connsiteX1083" fmla="*/ 2410301 w 7629525"/>
              <a:gd name="connsiteY1083" fmla="*/ 652939 h 2362200"/>
              <a:gd name="connsiteX1084" fmla="*/ 2432209 w 7629525"/>
              <a:gd name="connsiteY1084" fmla="*/ 621506 h 2362200"/>
              <a:gd name="connsiteX1085" fmla="*/ 2403634 w 7629525"/>
              <a:gd name="connsiteY1085" fmla="*/ 587216 h 2362200"/>
              <a:gd name="connsiteX1086" fmla="*/ 2403634 w 7629525"/>
              <a:gd name="connsiteY1086" fmla="*/ 581501 h 2362200"/>
              <a:gd name="connsiteX1087" fmla="*/ 2427446 w 7629525"/>
              <a:gd name="connsiteY1087" fmla="*/ 577691 h 2362200"/>
              <a:gd name="connsiteX1088" fmla="*/ 2403634 w 7629525"/>
              <a:gd name="connsiteY1088" fmla="*/ 573881 h 2362200"/>
              <a:gd name="connsiteX1089" fmla="*/ 2403634 w 7629525"/>
              <a:gd name="connsiteY1089" fmla="*/ 452914 h 2362200"/>
              <a:gd name="connsiteX1090" fmla="*/ 2415064 w 7629525"/>
              <a:gd name="connsiteY1090" fmla="*/ 448151 h 2362200"/>
              <a:gd name="connsiteX1091" fmla="*/ 2396014 w 7629525"/>
              <a:gd name="connsiteY1091" fmla="*/ 442436 h 2362200"/>
              <a:gd name="connsiteX1092" fmla="*/ 2396014 w 7629525"/>
              <a:gd name="connsiteY1092" fmla="*/ 333851 h 2362200"/>
              <a:gd name="connsiteX1093" fmla="*/ 2406491 w 7629525"/>
              <a:gd name="connsiteY1093" fmla="*/ 325279 h 2362200"/>
              <a:gd name="connsiteX1094" fmla="*/ 2393156 w 7629525"/>
              <a:gd name="connsiteY1094" fmla="*/ 316706 h 2362200"/>
              <a:gd name="connsiteX1095" fmla="*/ 2393156 w 7629525"/>
              <a:gd name="connsiteY1095" fmla="*/ 280511 h 2362200"/>
              <a:gd name="connsiteX1096" fmla="*/ 2393156 w 7629525"/>
              <a:gd name="connsiteY1096" fmla="*/ 135731 h 2362200"/>
              <a:gd name="connsiteX1097" fmla="*/ 2386489 w 7629525"/>
              <a:gd name="connsiteY1097" fmla="*/ 7144 h 2362200"/>
              <a:gd name="connsiteX1098" fmla="*/ 2379821 w 7629525"/>
              <a:gd name="connsiteY1098" fmla="*/ 135731 h 2362200"/>
              <a:gd name="connsiteX1099" fmla="*/ 2379821 w 7629525"/>
              <a:gd name="connsiteY1099" fmla="*/ 279559 h 2362200"/>
              <a:gd name="connsiteX1100" fmla="*/ 2379821 w 7629525"/>
              <a:gd name="connsiteY1100" fmla="*/ 315754 h 2362200"/>
              <a:gd name="connsiteX1101" fmla="*/ 2366486 w 7629525"/>
              <a:gd name="connsiteY1101" fmla="*/ 324326 h 2362200"/>
              <a:gd name="connsiteX1102" fmla="*/ 2376964 w 7629525"/>
              <a:gd name="connsiteY1102" fmla="*/ 332899 h 2362200"/>
              <a:gd name="connsiteX1103" fmla="*/ 2376964 w 7629525"/>
              <a:gd name="connsiteY1103" fmla="*/ 441484 h 2362200"/>
              <a:gd name="connsiteX1104" fmla="*/ 2357914 w 7629525"/>
              <a:gd name="connsiteY1104" fmla="*/ 447199 h 2362200"/>
              <a:gd name="connsiteX1105" fmla="*/ 2369344 w 7629525"/>
              <a:gd name="connsiteY1105" fmla="*/ 451961 h 2362200"/>
              <a:gd name="connsiteX1106" fmla="*/ 2369344 w 7629525"/>
              <a:gd name="connsiteY1106" fmla="*/ 572929 h 2362200"/>
              <a:gd name="connsiteX1107" fmla="*/ 2345531 w 7629525"/>
              <a:gd name="connsiteY1107" fmla="*/ 576739 h 2362200"/>
              <a:gd name="connsiteX1108" fmla="*/ 2369344 w 7629525"/>
              <a:gd name="connsiteY1108" fmla="*/ 580549 h 2362200"/>
              <a:gd name="connsiteX1109" fmla="*/ 2369344 w 7629525"/>
              <a:gd name="connsiteY1109" fmla="*/ 586264 h 2362200"/>
              <a:gd name="connsiteX1110" fmla="*/ 2340769 w 7629525"/>
              <a:gd name="connsiteY1110" fmla="*/ 620554 h 2362200"/>
              <a:gd name="connsiteX1111" fmla="*/ 2362676 w 7629525"/>
              <a:gd name="connsiteY1111" fmla="*/ 651986 h 2362200"/>
              <a:gd name="connsiteX1112" fmla="*/ 2362676 w 7629525"/>
              <a:gd name="connsiteY1112" fmla="*/ 754856 h 2362200"/>
              <a:gd name="connsiteX1113" fmla="*/ 2341721 w 7629525"/>
              <a:gd name="connsiteY1113" fmla="*/ 765334 h 2362200"/>
              <a:gd name="connsiteX1114" fmla="*/ 2362676 w 7629525"/>
              <a:gd name="connsiteY1114" fmla="*/ 775811 h 2362200"/>
              <a:gd name="connsiteX1115" fmla="*/ 2362676 w 7629525"/>
              <a:gd name="connsiteY1115" fmla="*/ 812959 h 2362200"/>
              <a:gd name="connsiteX1116" fmla="*/ 2247424 w 7629525"/>
              <a:gd name="connsiteY1116" fmla="*/ 923449 h 2362200"/>
              <a:gd name="connsiteX1117" fmla="*/ 2311241 w 7629525"/>
              <a:gd name="connsiteY1117" fmla="*/ 1018699 h 2362200"/>
              <a:gd name="connsiteX1118" fmla="*/ 2311241 w 7629525"/>
              <a:gd name="connsiteY1118" fmla="*/ 1391126 h 2362200"/>
              <a:gd name="connsiteX1119" fmla="*/ 2290286 w 7629525"/>
              <a:gd name="connsiteY1119" fmla="*/ 1391126 h 2362200"/>
              <a:gd name="connsiteX1120" fmla="*/ 2290286 w 7629525"/>
              <a:gd name="connsiteY1120" fmla="*/ 1421606 h 2362200"/>
              <a:gd name="connsiteX1121" fmla="*/ 2227421 w 7629525"/>
              <a:gd name="connsiteY1121" fmla="*/ 1478756 h 2362200"/>
              <a:gd name="connsiteX1122" fmla="*/ 2223611 w 7629525"/>
              <a:gd name="connsiteY1122" fmla="*/ 1478756 h 2362200"/>
              <a:gd name="connsiteX1123" fmla="*/ 2223611 w 7629525"/>
              <a:gd name="connsiteY1123" fmla="*/ 1555909 h 2362200"/>
              <a:gd name="connsiteX1124" fmla="*/ 2177891 w 7629525"/>
              <a:gd name="connsiteY1124" fmla="*/ 1555909 h 2362200"/>
              <a:gd name="connsiteX1125" fmla="*/ 2177891 w 7629525"/>
              <a:gd name="connsiteY1125" fmla="*/ 2202656 h 2362200"/>
              <a:gd name="connsiteX1126" fmla="*/ 2072164 w 7629525"/>
              <a:gd name="connsiteY1126" fmla="*/ 2202656 h 2362200"/>
              <a:gd name="connsiteX1127" fmla="*/ 2072164 w 7629525"/>
              <a:gd name="connsiteY1127" fmla="*/ 2064544 h 2362200"/>
              <a:gd name="connsiteX1128" fmla="*/ 2081689 w 7629525"/>
              <a:gd name="connsiteY1128" fmla="*/ 2050256 h 2362200"/>
              <a:gd name="connsiteX1129" fmla="*/ 2072164 w 7629525"/>
              <a:gd name="connsiteY1129" fmla="*/ 2048351 h 2362200"/>
              <a:gd name="connsiteX1130" fmla="*/ 2072164 w 7629525"/>
              <a:gd name="connsiteY1130" fmla="*/ 1875949 h 2362200"/>
              <a:gd name="connsiteX1131" fmla="*/ 2045494 w 7629525"/>
              <a:gd name="connsiteY1131" fmla="*/ 1875949 h 2362200"/>
              <a:gd name="connsiteX1132" fmla="*/ 2045494 w 7629525"/>
              <a:gd name="connsiteY1132" fmla="*/ 1386364 h 2362200"/>
              <a:gd name="connsiteX1133" fmla="*/ 2016919 w 7629525"/>
              <a:gd name="connsiteY1133" fmla="*/ 1386364 h 2362200"/>
              <a:gd name="connsiteX1134" fmla="*/ 2016919 w 7629525"/>
              <a:gd name="connsiteY1134" fmla="*/ 1275874 h 2362200"/>
              <a:gd name="connsiteX1135" fmla="*/ 2004536 w 7629525"/>
              <a:gd name="connsiteY1135" fmla="*/ 1275874 h 2362200"/>
              <a:gd name="connsiteX1136" fmla="*/ 2004536 w 7629525"/>
              <a:gd name="connsiteY1136" fmla="*/ 1293019 h 2362200"/>
              <a:gd name="connsiteX1137" fmla="*/ 1995011 w 7629525"/>
              <a:gd name="connsiteY1137" fmla="*/ 1293019 h 2362200"/>
              <a:gd name="connsiteX1138" fmla="*/ 1995011 w 7629525"/>
              <a:gd name="connsiteY1138" fmla="*/ 1190149 h 2362200"/>
              <a:gd name="connsiteX1139" fmla="*/ 1986439 w 7629525"/>
              <a:gd name="connsiteY1139" fmla="*/ 1190149 h 2362200"/>
              <a:gd name="connsiteX1140" fmla="*/ 1986439 w 7629525"/>
              <a:gd name="connsiteY1140" fmla="*/ 1293019 h 2362200"/>
              <a:gd name="connsiteX1141" fmla="*/ 1974056 w 7629525"/>
              <a:gd name="connsiteY1141" fmla="*/ 1293019 h 2362200"/>
              <a:gd name="connsiteX1142" fmla="*/ 1974056 w 7629525"/>
              <a:gd name="connsiteY1142" fmla="*/ 1275874 h 2362200"/>
              <a:gd name="connsiteX1143" fmla="*/ 1964531 w 7629525"/>
              <a:gd name="connsiteY1143" fmla="*/ 1275874 h 2362200"/>
              <a:gd name="connsiteX1144" fmla="*/ 1964531 w 7629525"/>
              <a:gd name="connsiteY1144" fmla="*/ 1331119 h 2362200"/>
              <a:gd name="connsiteX1145" fmla="*/ 1956911 w 7629525"/>
              <a:gd name="connsiteY1145" fmla="*/ 1334929 h 2362200"/>
              <a:gd name="connsiteX1146" fmla="*/ 1956911 w 7629525"/>
              <a:gd name="connsiteY1146" fmla="*/ 1329214 h 2362200"/>
              <a:gd name="connsiteX1147" fmla="*/ 1951196 w 7629525"/>
              <a:gd name="connsiteY1147" fmla="*/ 1329214 h 2362200"/>
              <a:gd name="connsiteX1148" fmla="*/ 1951196 w 7629525"/>
              <a:gd name="connsiteY1148" fmla="*/ 1337786 h 2362200"/>
              <a:gd name="connsiteX1149" fmla="*/ 1948339 w 7629525"/>
              <a:gd name="connsiteY1149" fmla="*/ 1338739 h 2362200"/>
              <a:gd name="connsiteX1150" fmla="*/ 1948339 w 7629525"/>
              <a:gd name="connsiteY1150" fmla="*/ 1329214 h 2362200"/>
              <a:gd name="connsiteX1151" fmla="*/ 1942624 w 7629525"/>
              <a:gd name="connsiteY1151" fmla="*/ 1329214 h 2362200"/>
              <a:gd name="connsiteX1152" fmla="*/ 1942624 w 7629525"/>
              <a:gd name="connsiteY1152" fmla="*/ 1339691 h 2362200"/>
              <a:gd name="connsiteX1153" fmla="*/ 1939766 w 7629525"/>
              <a:gd name="connsiteY1153" fmla="*/ 1340644 h 2362200"/>
              <a:gd name="connsiteX1154" fmla="*/ 1939766 w 7629525"/>
              <a:gd name="connsiteY1154" fmla="*/ 1329214 h 2362200"/>
              <a:gd name="connsiteX1155" fmla="*/ 1934051 w 7629525"/>
              <a:gd name="connsiteY1155" fmla="*/ 1329214 h 2362200"/>
              <a:gd name="connsiteX1156" fmla="*/ 1934051 w 7629525"/>
              <a:gd name="connsiteY1156" fmla="*/ 1342549 h 2362200"/>
              <a:gd name="connsiteX1157" fmla="*/ 1931194 w 7629525"/>
              <a:gd name="connsiteY1157" fmla="*/ 1343501 h 2362200"/>
              <a:gd name="connsiteX1158" fmla="*/ 1931194 w 7629525"/>
              <a:gd name="connsiteY1158" fmla="*/ 1330166 h 2362200"/>
              <a:gd name="connsiteX1159" fmla="*/ 1925479 w 7629525"/>
              <a:gd name="connsiteY1159" fmla="*/ 1330166 h 2362200"/>
              <a:gd name="connsiteX1160" fmla="*/ 1925479 w 7629525"/>
              <a:gd name="connsiteY1160" fmla="*/ 1344454 h 2362200"/>
              <a:gd name="connsiteX1161" fmla="*/ 1922621 w 7629525"/>
              <a:gd name="connsiteY1161" fmla="*/ 1344454 h 2362200"/>
              <a:gd name="connsiteX1162" fmla="*/ 1922621 w 7629525"/>
              <a:gd name="connsiteY1162" fmla="*/ 1329214 h 2362200"/>
              <a:gd name="connsiteX1163" fmla="*/ 1916906 w 7629525"/>
              <a:gd name="connsiteY1163" fmla="*/ 1329214 h 2362200"/>
              <a:gd name="connsiteX1164" fmla="*/ 1916906 w 7629525"/>
              <a:gd name="connsiteY1164" fmla="*/ 1345406 h 2362200"/>
              <a:gd name="connsiteX1165" fmla="*/ 1914049 w 7629525"/>
              <a:gd name="connsiteY1165" fmla="*/ 1345406 h 2362200"/>
              <a:gd name="connsiteX1166" fmla="*/ 1914049 w 7629525"/>
              <a:gd name="connsiteY1166" fmla="*/ 1329214 h 2362200"/>
              <a:gd name="connsiteX1167" fmla="*/ 1908334 w 7629525"/>
              <a:gd name="connsiteY1167" fmla="*/ 1329214 h 2362200"/>
              <a:gd name="connsiteX1168" fmla="*/ 1908334 w 7629525"/>
              <a:gd name="connsiteY1168" fmla="*/ 1346359 h 2362200"/>
              <a:gd name="connsiteX1169" fmla="*/ 1905476 w 7629525"/>
              <a:gd name="connsiteY1169" fmla="*/ 1346359 h 2362200"/>
              <a:gd name="connsiteX1170" fmla="*/ 1905476 w 7629525"/>
              <a:gd name="connsiteY1170" fmla="*/ 1329214 h 2362200"/>
              <a:gd name="connsiteX1171" fmla="*/ 1899761 w 7629525"/>
              <a:gd name="connsiteY1171" fmla="*/ 1329214 h 2362200"/>
              <a:gd name="connsiteX1172" fmla="*/ 1899761 w 7629525"/>
              <a:gd name="connsiteY1172" fmla="*/ 1346359 h 2362200"/>
              <a:gd name="connsiteX1173" fmla="*/ 1897856 w 7629525"/>
              <a:gd name="connsiteY1173" fmla="*/ 1346359 h 2362200"/>
              <a:gd name="connsiteX1174" fmla="*/ 1896904 w 7629525"/>
              <a:gd name="connsiteY1174" fmla="*/ 1329214 h 2362200"/>
              <a:gd name="connsiteX1175" fmla="*/ 1891189 w 7629525"/>
              <a:gd name="connsiteY1175" fmla="*/ 1329214 h 2362200"/>
              <a:gd name="connsiteX1176" fmla="*/ 1891189 w 7629525"/>
              <a:gd name="connsiteY1176" fmla="*/ 1347311 h 2362200"/>
              <a:gd name="connsiteX1177" fmla="*/ 1888331 w 7629525"/>
              <a:gd name="connsiteY1177" fmla="*/ 1347311 h 2362200"/>
              <a:gd name="connsiteX1178" fmla="*/ 1888331 w 7629525"/>
              <a:gd name="connsiteY1178" fmla="*/ 1329214 h 2362200"/>
              <a:gd name="connsiteX1179" fmla="*/ 1882616 w 7629525"/>
              <a:gd name="connsiteY1179" fmla="*/ 1329214 h 2362200"/>
              <a:gd name="connsiteX1180" fmla="*/ 1882616 w 7629525"/>
              <a:gd name="connsiteY1180" fmla="*/ 1347311 h 2362200"/>
              <a:gd name="connsiteX1181" fmla="*/ 1881664 w 7629525"/>
              <a:gd name="connsiteY1181" fmla="*/ 1347311 h 2362200"/>
              <a:gd name="connsiteX1182" fmla="*/ 1880711 w 7629525"/>
              <a:gd name="connsiteY1182" fmla="*/ 1347311 h 2362200"/>
              <a:gd name="connsiteX1183" fmla="*/ 1880711 w 7629525"/>
              <a:gd name="connsiteY1183" fmla="*/ 1329214 h 2362200"/>
              <a:gd name="connsiteX1184" fmla="*/ 1874996 w 7629525"/>
              <a:gd name="connsiteY1184" fmla="*/ 1329214 h 2362200"/>
              <a:gd name="connsiteX1185" fmla="*/ 1874996 w 7629525"/>
              <a:gd name="connsiteY1185" fmla="*/ 1347311 h 2362200"/>
              <a:gd name="connsiteX1186" fmla="*/ 1872139 w 7629525"/>
              <a:gd name="connsiteY1186" fmla="*/ 1347311 h 2362200"/>
              <a:gd name="connsiteX1187" fmla="*/ 1872139 w 7629525"/>
              <a:gd name="connsiteY1187" fmla="*/ 1329214 h 2362200"/>
              <a:gd name="connsiteX1188" fmla="*/ 1866424 w 7629525"/>
              <a:gd name="connsiteY1188" fmla="*/ 1329214 h 2362200"/>
              <a:gd name="connsiteX1189" fmla="*/ 1866424 w 7629525"/>
              <a:gd name="connsiteY1189" fmla="*/ 1346359 h 2362200"/>
              <a:gd name="connsiteX1190" fmla="*/ 1863566 w 7629525"/>
              <a:gd name="connsiteY1190" fmla="*/ 1346359 h 2362200"/>
              <a:gd name="connsiteX1191" fmla="*/ 1863566 w 7629525"/>
              <a:gd name="connsiteY1191" fmla="*/ 1329214 h 2362200"/>
              <a:gd name="connsiteX1192" fmla="*/ 1857851 w 7629525"/>
              <a:gd name="connsiteY1192" fmla="*/ 1329214 h 2362200"/>
              <a:gd name="connsiteX1193" fmla="*/ 1857851 w 7629525"/>
              <a:gd name="connsiteY1193" fmla="*/ 1346359 h 2362200"/>
              <a:gd name="connsiteX1194" fmla="*/ 1854994 w 7629525"/>
              <a:gd name="connsiteY1194" fmla="*/ 1346359 h 2362200"/>
              <a:gd name="connsiteX1195" fmla="*/ 1854994 w 7629525"/>
              <a:gd name="connsiteY1195" fmla="*/ 1329214 h 2362200"/>
              <a:gd name="connsiteX1196" fmla="*/ 1849279 w 7629525"/>
              <a:gd name="connsiteY1196" fmla="*/ 1329214 h 2362200"/>
              <a:gd name="connsiteX1197" fmla="*/ 1849279 w 7629525"/>
              <a:gd name="connsiteY1197" fmla="*/ 1345406 h 2362200"/>
              <a:gd name="connsiteX1198" fmla="*/ 1846421 w 7629525"/>
              <a:gd name="connsiteY1198" fmla="*/ 1345406 h 2362200"/>
              <a:gd name="connsiteX1199" fmla="*/ 1846421 w 7629525"/>
              <a:gd name="connsiteY1199" fmla="*/ 1329214 h 2362200"/>
              <a:gd name="connsiteX1200" fmla="*/ 1840706 w 7629525"/>
              <a:gd name="connsiteY1200" fmla="*/ 1329214 h 2362200"/>
              <a:gd name="connsiteX1201" fmla="*/ 1840706 w 7629525"/>
              <a:gd name="connsiteY1201" fmla="*/ 1344454 h 2362200"/>
              <a:gd name="connsiteX1202" fmla="*/ 1837849 w 7629525"/>
              <a:gd name="connsiteY1202" fmla="*/ 1344454 h 2362200"/>
              <a:gd name="connsiteX1203" fmla="*/ 1837849 w 7629525"/>
              <a:gd name="connsiteY1203" fmla="*/ 1330166 h 2362200"/>
              <a:gd name="connsiteX1204" fmla="*/ 1835944 w 7629525"/>
              <a:gd name="connsiteY1204" fmla="*/ 1330166 h 2362200"/>
              <a:gd name="connsiteX1205" fmla="*/ 1835944 w 7629525"/>
              <a:gd name="connsiteY1205" fmla="*/ 1343501 h 2362200"/>
              <a:gd name="connsiteX1206" fmla="*/ 1833086 w 7629525"/>
              <a:gd name="connsiteY1206" fmla="*/ 1342549 h 2362200"/>
              <a:gd name="connsiteX1207" fmla="*/ 1833086 w 7629525"/>
              <a:gd name="connsiteY1207" fmla="*/ 1329214 h 2362200"/>
              <a:gd name="connsiteX1208" fmla="*/ 1827371 w 7629525"/>
              <a:gd name="connsiteY1208" fmla="*/ 1329214 h 2362200"/>
              <a:gd name="connsiteX1209" fmla="*/ 1827371 w 7629525"/>
              <a:gd name="connsiteY1209" fmla="*/ 1340644 h 2362200"/>
              <a:gd name="connsiteX1210" fmla="*/ 1824514 w 7629525"/>
              <a:gd name="connsiteY1210" fmla="*/ 1339691 h 2362200"/>
              <a:gd name="connsiteX1211" fmla="*/ 1824514 w 7629525"/>
              <a:gd name="connsiteY1211" fmla="*/ 1328261 h 2362200"/>
              <a:gd name="connsiteX1212" fmla="*/ 1818799 w 7629525"/>
              <a:gd name="connsiteY1212" fmla="*/ 1328261 h 2362200"/>
              <a:gd name="connsiteX1213" fmla="*/ 1818799 w 7629525"/>
              <a:gd name="connsiteY1213" fmla="*/ 1337786 h 2362200"/>
              <a:gd name="connsiteX1214" fmla="*/ 1815941 w 7629525"/>
              <a:gd name="connsiteY1214" fmla="*/ 1336834 h 2362200"/>
              <a:gd name="connsiteX1215" fmla="*/ 1815941 w 7629525"/>
              <a:gd name="connsiteY1215" fmla="*/ 1328261 h 2362200"/>
              <a:gd name="connsiteX1216" fmla="*/ 1810226 w 7629525"/>
              <a:gd name="connsiteY1216" fmla="*/ 1328261 h 2362200"/>
              <a:gd name="connsiteX1217" fmla="*/ 1810226 w 7629525"/>
              <a:gd name="connsiteY1217" fmla="*/ 1333976 h 2362200"/>
              <a:gd name="connsiteX1218" fmla="*/ 1802606 w 7629525"/>
              <a:gd name="connsiteY1218" fmla="*/ 1330166 h 2362200"/>
              <a:gd name="connsiteX1219" fmla="*/ 1802606 w 7629525"/>
              <a:gd name="connsiteY1219" fmla="*/ 1263491 h 2362200"/>
              <a:gd name="connsiteX1220" fmla="*/ 1790224 w 7629525"/>
              <a:gd name="connsiteY1220" fmla="*/ 1263491 h 2362200"/>
              <a:gd name="connsiteX1221" fmla="*/ 1790224 w 7629525"/>
              <a:gd name="connsiteY1221" fmla="*/ 1280636 h 2362200"/>
              <a:gd name="connsiteX1222" fmla="*/ 1780699 w 7629525"/>
              <a:gd name="connsiteY1222" fmla="*/ 1280636 h 2362200"/>
              <a:gd name="connsiteX1223" fmla="*/ 1780699 w 7629525"/>
              <a:gd name="connsiteY1223" fmla="*/ 1178719 h 2362200"/>
              <a:gd name="connsiteX1224" fmla="*/ 1772126 w 7629525"/>
              <a:gd name="connsiteY1224" fmla="*/ 1178719 h 2362200"/>
              <a:gd name="connsiteX1225" fmla="*/ 1772126 w 7629525"/>
              <a:gd name="connsiteY1225" fmla="*/ 1281589 h 2362200"/>
              <a:gd name="connsiteX1226" fmla="*/ 1759744 w 7629525"/>
              <a:gd name="connsiteY1226" fmla="*/ 1281589 h 2362200"/>
              <a:gd name="connsiteX1227" fmla="*/ 1759744 w 7629525"/>
              <a:gd name="connsiteY1227" fmla="*/ 1264444 h 2362200"/>
              <a:gd name="connsiteX1228" fmla="*/ 1750219 w 7629525"/>
              <a:gd name="connsiteY1228" fmla="*/ 1264444 h 2362200"/>
              <a:gd name="connsiteX1229" fmla="*/ 1750219 w 7629525"/>
              <a:gd name="connsiteY1229" fmla="*/ 1386364 h 2362200"/>
              <a:gd name="connsiteX1230" fmla="*/ 1721644 w 7629525"/>
              <a:gd name="connsiteY1230" fmla="*/ 1386364 h 2362200"/>
              <a:gd name="connsiteX1231" fmla="*/ 1721644 w 7629525"/>
              <a:gd name="connsiteY1231" fmla="*/ 1658779 h 2362200"/>
              <a:gd name="connsiteX1232" fmla="*/ 1695926 w 7629525"/>
              <a:gd name="connsiteY1232" fmla="*/ 1658779 h 2362200"/>
              <a:gd name="connsiteX1233" fmla="*/ 1695926 w 7629525"/>
              <a:gd name="connsiteY1233" fmla="*/ 1572101 h 2362200"/>
              <a:gd name="connsiteX1234" fmla="*/ 1685449 w 7629525"/>
              <a:gd name="connsiteY1234" fmla="*/ 1572101 h 2362200"/>
              <a:gd name="connsiteX1235" fmla="*/ 1685449 w 7629525"/>
              <a:gd name="connsiteY1235" fmla="*/ 1516856 h 2362200"/>
              <a:gd name="connsiteX1236" fmla="*/ 1674019 w 7629525"/>
              <a:gd name="connsiteY1236" fmla="*/ 1516856 h 2362200"/>
              <a:gd name="connsiteX1237" fmla="*/ 1620679 w 7629525"/>
              <a:gd name="connsiteY1237" fmla="*/ 1477804 h 2362200"/>
              <a:gd name="connsiteX1238" fmla="*/ 1620679 w 7629525"/>
              <a:gd name="connsiteY1238" fmla="*/ 1465421 h 2362200"/>
              <a:gd name="connsiteX1239" fmla="*/ 1630204 w 7629525"/>
              <a:gd name="connsiteY1239" fmla="*/ 1465421 h 2362200"/>
              <a:gd name="connsiteX1240" fmla="*/ 1630204 w 7629525"/>
              <a:gd name="connsiteY1240" fmla="*/ 1449229 h 2362200"/>
              <a:gd name="connsiteX1241" fmla="*/ 1620679 w 7629525"/>
              <a:gd name="connsiteY1241" fmla="*/ 1449229 h 2362200"/>
              <a:gd name="connsiteX1242" fmla="*/ 1620679 w 7629525"/>
              <a:gd name="connsiteY1242" fmla="*/ 1432084 h 2362200"/>
              <a:gd name="connsiteX1243" fmla="*/ 1632109 w 7629525"/>
              <a:gd name="connsiteY1243" fmla="*/ 1432084 h 2362200"/>
              <a:gd name="connsiteX1244" fmla="*/ 1632109 w 7629525"/>
              <a:gd name="connsiteY1244" fmla="*/ 1418749 h 2362200"/>
              <a:gd name="connsiteX1245" fmla="*/ 1620679 w 7629525"/>
              <a:gd name="connsiteY1245" fmla="*/ 1418749 h 2362200"/>
              <a:gd name="connsiteX1246" fmla="*/ 1620679 w 7629525"/>
              <a:gd name="connsiteY1246" fmla="*/ 1382554 h 2362200"/>
              <a:gd name="connsiteX1247" fmla="*/ 1604486 w 7629525"/>
              <a:gd name="connsiteY1247" fmla="*/ 1382554 h 2362200"/>
              <a:gd name="connsiteX1248" fmla="*/ 1604486 w 7629525"/>
              <a:gd name="connsiteY1248" fmla="*/ 1418749 h 2362200"/>
              <a:gd name="connsiteX1249" fmla="*/ 1593056 w 7629525"/>
              <a:gd name="connsiteY1249" fmla="*/ 1418749 h 2362200"/>
              <a:gd name="connsiteX1250" fmla="*/ 1593056 w 7629525"/>
              <a:gd name="connsiteY1250" fmla="*/ 1432084 h 2362200"/>
              <a:gd name="connsiteX1251" fmla="*/ 1604486 w 7629525"/>
              <a:gd name="connsiteY1251" fmla="*/ 1432084 h 2362200"/>
              <a:gd name="connsiteX1252" fmla="*/ 1604486 w 7629525"/>
              <a:gd name="connsiteY1252" fmla="*/ 1449229 h 2362200"/>
              <a:gd name="connsiteX1253" fmla="*/ 1595914 w 7629525"/>
              <a:gd name="connsiteY1253" fmla="*/ 1449229 h 2362200"/>
              <a:gd name="connsiteX1254" fmla="*/ 1595914 w 7629525"/>
              <a:gd name="connsiteY1254" fmla="*/ 1465421 h 2362200"/>
              <a:gd name="connsiteX1255" fmla="*/ 1604486 w 7629525"/>
              <a:gd name="connsiteY1255" fmla="*/ 1465421 h 2362200"/>
              <a:gd name="connsiteX1256" fmla="*/ 1604486 w 7629525"/>
              <a:gd name="connsiteY1256" fmla="*/ 1477804 h 2362200"/>
              <a:gd name="connsiteX1257" fmla="*/ 1551146 w 7629525"/>
              <a:gd name="connsiteY1257" fmla="*/ 1516856 h 2362200"/>
              <a:gd name="connsiteX1258" fmla="*/ 1539716 w 7629525"/>
              <a:gd name="connsiteY1258" fmla="*/ 1516856 h 2362200"/>
              <a:gd name="connsiteX1259" fmla="*/ 1539716 w 7629525"/>
              <a:gd name="connsiteY1259" fmla="*/ 1572101 h 2362200"/>
              <a:gd name="connsiteX1260" fmla="*/ 1531144 w 7629525"/>
              <a:gd name="connsiteY1260" fmla="*/ 1572101 h 2362200"/>
              <a:gd name="connsiteX1261" fmla="*/ 1531144 w 7629525"/>
              <a:gd name="connsiteY1261" fmla="*/ 1712119 h 2362200"/>
              <a:gd name="connsiteX1262" fmla="*/ 1480661 w 7629525"/>
              <a:gd name="connsiteY1262" fmla="*/ 1712119 h 2362200"/>
              <a:gd name="connsiteX1263" fmla="*/ 1480661 w 7629525"/>
              <a:gd name="connsiteY1263" fmla="*/ 2000726 h 2362200"/>
              <a:gd name="connsiteX1264" fmla="*/ 1362551 w 7629525"/>
              <a:gd name="connsiteY1264" fmla="*/ 1992154 h 2362200"/>
              <a:gd name="connsiteX1265" fmla="*/ 1394936 w 7629525"/>
              <a:gd name="connsiteY1265" fmla="*/ 2125504 h 2362200"/>
              <a:gd name="connsiteX1266" fmla="*/ 1392079 w 7629525"/>
              <a:gd name="connsiteY1266" fmla="*/ 2202656 h 2362200"/>
              <a:gd name="connsiteX1267" fmla="*/ 1193006 w 7629525"/>
              <a:gd name="connsiteY1267" fmla="*/ 2202656 h 2362200"/>
              <a:gd name="connsiteX1268" fmla="*/ 1193006 w 7629525"/>
              <a:gd name="connsiteY1268" fmla="*/ 2137886 h 2362200"/>
              <a:gd name="connsiteX1269" fmla="*/ 1168241 w 7629525"/>
              <a:gd name="connsiteY1269" fmla="*/ 2137886 h 2362200"/>
              <a:gd name="connsiteX1270" fmla="*/ 1127284 w 7629525"/>
              <a:gd name="connsiteY1270" fmla="*/ 2107406 h 2362200"/>
              <a:gd name="connsiteX1271" fmla="*/ 1142524 w 7629525"/>
              <a:gd name="connsiteY1271" fmla="*/ 2107406 h 2362200"/>
              <a:gd name="connsiteX1272" fmla="*/ 1142524 w 7629525"/>
              <a:gd name="connsiteY1272" fmla="*/ 2083594 h 2362200"/>
              <a:gd name="connsiteX1273" fmla="*/ 1126331 w 7629525"/>
              <a:gd name="connsiteY1273" fmla="*/ 2083594 h 2362200"/>
              <a:gd name="connsiteX1274" fmla="*/ 1126331 w 7629525"/>
              <a:gd name="connsiteY1274" fmla="*/ 2076926 h 2362200"/>
              <a:gd name="connsiteX1275" fmla="*/ 1113949 w 7629525"/>
              <a:gd name="connsiteY1275" fmla="*/ 2076926 h 2362200"/>
              <a:gd name="connsiteX1276" fmla="*/ 1113949 w 7629525"/>
              <a:gd name="connsiteY1276" fmla="*/ 2071211 h 2362200"/>
              <a:gd name="connsiteX1277" fmla="*/ 1126331 w 7629525"/>
              <a:gd name="connsiteY1277" fmla="*/ 2069306 h 2362200"/>
              <a:gd name="connsiteX1278" fmla="*/ 1128236 w 7629525"/>
              <a:gd name="connsiteY1278" fmla="*/ 2069306 h 2362200"/>
              <a:gd name="connsiteX1279" fmla="*/ 1165384 w 7629525"/>
              <a:gd name="connsiteY1279" fmla="*/ 2049304 h 2362200"/>
              <a:gd name="connsiteX1280" fmla="*/ 1171099 w 7629525"/>
              <a:gd name="connsiteY1280" fmla="*/ 2043589 h 2362200"/>
              <a:gd name="connsiteX1281" fmla="*/ 1173004 w 7629525"/>
              <a:gd name="connsiteY1281" fmla="*/ 2041684 h 2362200"/>
              <a:gd name="connsiteX1282" fmla="*/ 1171099 w 7629525"/>
              <a:gd name="connsiteY1282" fmla="*/ 2039779 h 2362200"/>
              <a:gd name="connsiteX1283" fmla="*/ 1169194 w 7629525"/>
              <a:gd name="connsiteY1283" fmla="*/ 2041684 h 2362200"/>
              <a:gd name="connsiteX1284" fmla="*/ 1169194 w 7629525"/>
              <a:gd name="connsiteY1284" fmla="*/ 2042636 h 2362200"/>
              <a:gd name="connsiteX1285" fmla="*/ 1165384 w 7629525"/>
              <a:gd name="connsiteY1285" fmla="*/ 2046446 h 2362200"/>
              <a:gd name="connsiteX1286" fmla="*/ 1152049 w 7629525"/>
              <a:gd name="connsiteY1286" fmla="*/ 2045494 h 2362200"/>
              <a:gd name="connsiteX1287" fmla="*/ 1159669 w 7629525"/>
              <a:gd name="connsiteY1287" fmla="*/ 2029301 h 2362200"/>
              <a:gd name="connsiteX1288" fmla="*/ 1164431 w 7629525"/>
              <a:gd name="connsiteY1288" fmla="*/ 2023586 h 2362200"/>
              <a:gd name="connsiteX1289" fmla="*/ 1164431 w 7629525"/>
              <a:gd name="connsiteY1289" fmla="*/ 2023586 h 2362200"/>
              <a:gd name="connsiteX1290" fmla="*/ 1166336 w 7629525"/>
              <a:gd name="connsiteY1290" fmla="*/ 2021681 h 2362200"/>
              <a:gd name="connsiteX1291" fmla="*/ 1164431 w 7629525"/>
              <a:gd name="connsiteY1291" fmla="*/ 2019776 h 2362200"/>
              <a:gd name="connsiteX1292" fmla="*/ 1162526 w 7629525"/>
              <a:gd name="connsiteY1292" fmla="*/ 2021681 h 2362200"/>
              <a:gd name="connsiteX1293" fmla="*/ 1162526 w 7629525"/>
              <a:gd name="connsiteY1293" fmla="*/ 2022634 h 2362200"/>
              <a:gd name="connsiteX1294" fmla="*/ 1156811 w 7629525"/>
              <a:gd name="connsiteY1294" fmla="*/ 2028349 h 2362200"/>
              <a:gd name="connsiteX1295" fmla="*/ 1156811 w 7629525"/>
              <a:gd name="connsiteY1295" fmla="*/ 2028349 h 2362200"/>
              <a:gd name="connsiteX1296" fmla="*/ 1151096 w 7629525"/>
              <a:gd name="connsiteY1296" fmla="*/ 2030254 h 2362200"/>
              <a:gd name="connsiteX1297" fmla="*/ 1144429 w 7629525"/>
              <a:gd name="connsiteY1297" fmla="*/ 2028349 h 2362200"/>
              <a:gd name="connsiteX1298" fmla="*/ 1137761 w 7629525"/>
              <a:gd name="connsiteY1298" fmla="*/ 2031206 h 2362200"/>
              <a:gd name="connsiteX1299" fmla="*/ 1137761 w 7629525"/>
              <a:gd name="connsiteY1299" fmla="*/ 2031206 h 2362200"/>
              <a:gd name="connsiteX1300" fmla="*/ 1128236 w 7629525"/>
              <a:gd name="connsiteY1300" fmla="*/ 2030254 h 2362200"/>
              <a:gd name="connsiteX1301" fmla="*/ 1128236 w 7629525"/>
              <a:gd name="connsiteY1301" fmla="*/ 2020729 h 2362200"/>
              <a:gd name="connsiteX1302" fmla="*/ 1128236 w 7629525"/>
              <a:gd name="connsiteY1302" fmla="*/ 2016919 h 2362200"/>
              <a:gd name="connsiteX1303" fmla="*/ 1128236 w 7629525"/>
              <a:gd name="connsiteY1303" fmla="*/ 2007394 h 2362200"/>
              <a:gd name="connsiteX1304" fmla="*/ 1120616 w 7629525"/>
              <a:gd name="connsiteY1304" fmla="*/ 2007394 h 2362200"/>
              <a:gd name="connsiteX1305" fmla="*/ 1120616 w 7629525"/>
              <a:gd name="connsiteY1305" fmla="*/ 1998821 h 2362200"/>
              <a:gd name="connsiteX1306" fmla="*/ 1112044 w 7629525"/>
              <a:gd name="connsiteY1306" fmla="*/ 1998821 h 2362200"/>
              <a:gd name="connsiteX1307" fmla="*/ 1112044 w 7629525"/>
              <a:gd name="connsiteY1307" fmla="*/ 2004536 h 2362200"/>
              <a:gd name="connsiteX1308" fmla="*/ 1105376 w 7629525"/>
              <a:gd name="connsiteY1308" fmla="*/ 2004536 h 2362200"/>
              <a:gd name="connsiteX1309" fmla="*/ 1105376 w 7629525"/>
              <a:gd name="connsiteY1309" fmla="*/ 1998821 h 2362200"/>
              <a:gd name="connsiteX1310" fmla="*/ 1121569 w 7629525"/>
              <a:gd name="connsiteY1310" fmla="*/ 1995964 h 2362200"/>
              <a:gd name="connsiteX1311" fmla="*/ 1124426 w 7629525"/>
              <a:gd name="connsiteY1311" fmla="*/ 1995964 h 2362200"/>
              <a:gd name="connsiteX1312" fmla="*/ 1158716 w 7629525"/>
              <a:gd name="connsiteY1312" fmla="*/ 1976914 h 2362200"/>
              <a:gd name="connsiteX1313" fmla="*/ 1163479 w 7629525"/>
              <a:gd name="connsiteY1313" fmla="*/ 1971199 h 2362200"/>
              <a:gd name="connsiteX1314" fmla="*/ 1165384 w 7629525"/>
              <a:gd name="connsiteY1314" fmla="*/ 1969294 h 2362200"/>
              <a:gd name="connsiteX1315" fmla="*/ 1163479 w 7629525"/>
              <a:gd name="connsiteY1315" fmla="*/ 1967389 h 2362200"/>
              <a:gd name="connsiteX1316" fmla="*/ 1161574 w 7629525"/>
              <a:gd name="connsiteY1316" fmla="*/ 1969294 h 2362200"/>
              <a:gd name="connsiteX1317" fmla="*/ 1161574 w 7629525"/>
              <a:gd name="connsiteY1317" fmla="*/ 1970246 h 2362200"/>
              <a:gd name="connsiteX1318" fmla="*/ 1157764 w 7629525"/>
              <a:gd name="connsiteY1318" fmla="*/ 1974056 h 2362200"/>
              <a:gd name="connsiteX1319" fmla="*/ 1145381 w 7629525"/>
              <a:gd name="connsiteY1319" fmla="*/ 1973104 h 2362200"/>
              <a:gd name="connsiteX1320" fmla="*/ 1152049 w 7629525"/>
              <a:gd name="connsiteY1320" fmla="*/ 1957864 h 2362200"/>
              <a:gd name="connsiteX1321" fmla="*/ 1156811 w 7629525"/>
              <a:gd name="connsiteY1321" fmla="*/ 1953101 h 2362200"/>
              <a:gd name="connsiteX1322" fmla="*/ 1156811 w 7629525"/>
              <a:gd name="connsiteY1322" fmla="*/ 1953101 h 2362200"/>
              <a:gd name="connsiteX1323" fmla="*/ 1158716 w 7629525"/>
              <a:gd name="connsiteY1323" fmla="*/ 1951196 h 2362200"/>
              <a:gd name="connsiteX1324" fmla="*/ 1156811 w 7629525"/>
              <a:gd name="connsiteY1324" fmla="*/ 1949291 h 2362200"/>
              <a:gd name="connsiteX1325" fmla="*/ 1154906 w 7629525"/>
              <a:gd name="connsiteY1325" fmla="*/ 1951196 h 2362200"/>
              <a:gd name="connsiteX1326" fmla="*/ 1154906 w 7629525"/>
              <a:gd name="connsiteY1326" fmla="*/ 1952149 h 2362200"/>
              <a:gd name="connsiteX1327" fmla="*/ 1150144 w 7629525"/>
              <a:gd name="connsiteY1327" fmla="*/ 1957864 h 2362200"/>
              <a:gd name="connsiteX1328" fmla="*/ 1150144 w 7629525"/>
              <a:gd name="connsiteY1328" fmla="*/ 1957864 h 2362200"/>
              <a:gd name="connsiteX1329" fmla="*/ 1144429 w 7629525"/>
              <a:gd name="connsiteY1329" fmla="*/ 1959769 h 2362200"/>
              <a:gd name="connsiteX1330" fmla="*/ 1138714 w 7629525"/>
              <a:gd name="connsiteY1330" fmla="*/ 1957864 h 2362200"/>
              <a:gd name="connsiteX1331" fmla="*/ 1132046 w 7629525"/>
              <a:gd name="connsiteY1331" fmla="*/ 1960721 h 2362200"/>
              <a:gd name="connsiteX1332" fmla="*/ 1132046 w 7629525"/>
              <a:gd name="connsiteY1332" fmla="*/ 1960721 h 2362200"/>
              <a:gd name="connsiteX1333" fmla="*/ 1123474 w 7629525"/>
              <a:gd name="connsiteY1333" fmla="*/ 1959769 h 2362200"/>
              <a:gd name="connsiteX1334" fmla="*/ 1123474 w 7629525"/>
              <a:gd name="connsiteY1334" fmla="*/ 1951196 h 2362200"/>
              <a:gd name="connsiteX1335" fmla="*/ 1123474 w 7629525"/>
              <a:gd name="connsiteY1335" fmla="*/ 1947386 h 2362200"/>
              <a:gd name="connsiteX1336" fmla="*/ 1123474 w 7629525"/>
              <a:gd name="connsiteY1336" fmla="*/ 1938814 h 2362200"/>
              <a:gd name="connsiteX1337" fmla="*/ 1115854 w 7629525"/>
              <a:gd name="connsiteY1337" fmla="*/ 1938814 h 2362200"/>
              <a:gd name="connsiteX1338" fmla="*/ 1115854 w 7629525"/>
              <a:gd name="connsiteY1338" fmla="*/ 1931194 h 2362200"/>
              <a:gd name="connsiteX1339" fmla="*/ 1109186 w 7629525"/>
              <a:gd name="connsiteY1339" fmla="*/ 1931194 h 2362200"/>
              <a:gd name="connsiteX1340" fmla="*/ 1109186 w 7629525"/>
              <a:gd name="connsiteY1340" fmla="*/ 1936909 h 2362200"/>
              <a:gd name="connsiteX1341" fmla="*/ 1102519 w 7629525"/>
              <a:gd name="connsiteY1341" fmla="*/ 1936909 h 2362200"/>
              <a:gd name="connsiteX1342" fmla="*/ 1102519 w 7629525"/>
              <a:gd name="connsiteY1342" fmla="*/ 1928336 h 2362200"/>
              <a:gd name="connsiteX1343" fmla="*/ 1118711 w 7629525"/>
              <a:gd name="connsiteY1343" fmla="*/ 1925479 h 2362200"/>
              <a:gd name="connsiteX1344" fmla="*/ 1121569 w 7629525"/>
              <a:gd name="connsiteY1344" fmla="*/ 1925479 h 2362200"/>
              <a:gd name="connsiteX1345" fmla="*/ 1153954 w 7629525"/>
              <a:gd name="connsiteY1345" fmla="*/ 1907381 h 2362200"/>
              <a:gd name="connsiteX1346" fmla="*/ 1158716 w 7629525"/>
              <a:gd name="connsiteY1346" fmla="*/ 1902619 h 2362200"/>
              <a:gd name="connsiteX1347" fmla="*/ 1160621 w 7629525"/>
              <a:gd name="connsiteY1347" fmla="*/ 1900714 h 2362200"/>
              <a:gd name="connsiteX1348" fmla="*/ 1158716 w 7629525"/>
              <a:gd name="connsiteY1348" fmla="*/ 1898809 h 2362200"/>
              <a:gd name="connsiteX1349" fmla="*/ 1156811 w 7629525"/>
              <a:gd name="connsiteY1349" fmla="*/ 1900714 h 2362200"/>
              <a:gd name="connsiteX1350" fmla="*/ 1156811 w 7629525"/>
              <a:gd name="connsiteY1350" fmla="*/ 1901666 h 2362200"/>
              <a:gd name="connsiteX1351" fmla="*/ 1153001 w 7629525"/>
              <a:gd name="connsiteY1351" fmla="*/ 1905476 h 2362200"/>
              <a:gd name="connsiteX1352" fmla="*/ 1140619 w 7629525"/>
              <a:gd name="connsiteY1352" fmla="*/ 1904524 h 2362200"/>
              <a:gd name="connsiteX1353" fmla="*/ 1147286 w 7629525"/>
              <a:gd name="connsiteY1353" fmla="*/ 1889284 h 2362200"/>
              <a:gd name="connsiteX1354" fmla="*/ 1152049 w 7629525"/>
              <a:gd name="connsiteY1354" fmla="*/ 1884521 h 2362200"/>
              <a:gd name="connsiteX1355" fmla="*/ 1152049 w 7629525"/>
              <a:gd name="connsiteY1355" fmla="*/ 1884521 h 2362200"/>
              <a:gd name="connsiteX1356" fmla="*/ 1153954 w 7629525"/>
              <a:gd name="connsiteY1356" fmla="*/ 1882616 h 2362200"/>
              <a:gd name="connsiteX1357" fmla="*/ 1152049 w 7629525"/>
              <a:gd name="connsiteY1357" fmla="*/ 1880711 h 2362200"/>
              <a:gd name="connsiteX1358" fmla="*/ 1150144 w 7629525"/>
              <a:gd name="connsiteY1358" fmla="*/ 1882616 h 2362200"/>
              <a:gd name="connsiteX1359" fmla="*/ 1150144 w 7629525"/>
              <a:gd name="connsiteY1359" fmla="*/ 1883569 h 2362200"/>
              <a:gd name="connsiteX1360" fmla="*/ 1145381 w 7629525"/>
              <a:gd name="connsiteY1360" fmla="*/ 1888331 h 2362200"/>
              <a:gd name="connsiteX1361" fmla="*/ 1145381 w 7629525"/>
              <a:gd name="connsiteY1361" fmla="*/ 1888331 h 2362200"/>
              <a:gd name="connsiteX1362" fmla="*/ 1139666 w 7629525"/>
              <a:gd name="connsiteY1362" fmla="*/ 1890236 h 2362200"/>
              <a:gd name="connsiteX1363" fmla="*/ 1133951 w 7629525"/>
              <a:gd name="connsiteY1363" fmla="*/ 1888331 h 2362200"/>
              <a:gd name="connsiteX1364" fmla="*/ 1128236 w 7629525"/>
              <a:gd name="connsiteY1364" fmla="*/ 1891189 h 2362200"/>
              <a:gd name="connsiteX1365" fmla="*/ 1128236 w 7629525"/>
              <a:gd name="connsiteY1365" fmla="*/ 1891189 h 2362200"/>
              <a:gd name="connsiteX1366" fmla="*/ 1119664 w 7629525"/>
              <a:gd name="connsiteY1366" fmla="*/ 1890236 h 2362200"/>
              <a:gd name="connsiteX1367" fmla="*/ 1119664 w 7629525"/>
              <a:gd name="connsiteY1367" fmla="*/ 1881664 h 2362200"/>
              <a:gd name="connsiteX1368" fmla="*/ 1119664 w 7629525"/>
              <a:gd name="connsiteY1368" fmla="*/ 1877854 h 2362200"/>
              <a:gd name="connsiteX1369" fmla="*/ 1119664 w 7629525"/>
              <a:gd name="connsiteY1369" fmla="*/ 1869281 h 2362200"/>
              <a:gd name="connsiteX1370" fmla="*/ 1112996 w 7629525"/>
              <a:gd name="connsiteY1370" fmla="*/ 1869281 h 2362200"/>
              <a:gd name="connsiteX1371" fmla="*/ 1112996 w 7629525"/>
              <a:gd name="connsiteY1371" fmla="*/ 1861661 h 2362200"/>
              <a:gd name="connsiteX1372" fmla="*/ 1106329 w 7629525"/>
              <a:gd name="connsiteY1372" fmla="*/ 1861661 h 2362200"/>
              <a:gd name="connsiteX1373" fmla="*/ 1106329 w 7629525"/>
              <a:gd name="connsiteY1373" fmla="*/ 1867376 h 2362200"/>
              <a:gd name="connsiteX1374" fmla="*/ 1100614 w 7629525"/>
              <a:gd name="connsiteY1374" fmla="*/ 1867376 h 2362200"/>
              <a:gd name="connsiteX1375" fmla="*/ 1100614 w 7629525"/>
              <a:gd name="connsiteY1375" fmla="*/ 1854994 h 2362200"/>
              <a:gd name="connsiteX1376" fmla="*/ 1115854 w 7629525"/>
              <a:gd name="connsiteY1376" fmla="*/ 1853089 h 2362200"/>
              <a:gd name="connsiteX1377" fmla="*/ 1118711 w 7629525"/>
              <a:gd name="connsiteY1377" fmla="*/ 1853089 h 2362200"/>
              <a:gd name="connsiteX1378" fmla="*/ 1150144 w 7629525"/>
              <a:gd name="connsiteY1378" fmla="*/ 1835944 h 2362200"/>
              <a:gd name="connsiteX1379" fmla="*/ 1154906 w 7629525"/>
              <a:gd name="connsiteY1379" fmla="*/ 1831181 h 2362200"/>
              <a:gd name="connsiteX1380" fmla="*/ 1154906 w 7629525"/>
              <a:gd name="connsiteY1380" fmla="*/ 1831181 h 2362200"/>
              <a:gd name="connsiteX1381" fmla="*/ 1156811 w 7629525"/>
              <a:gd name="connsiteY1381" fmla="*/ 1829276 h 2362200"/>
              <a:gd name="connsiteX1382" fmla="*/ 1154906 w 7629525"/>
              <a:gd name="connsiteY1382" fmla="*/ 1827371 h 2362200"/>
              <a:gd name="connsiteX1383" fmla="*/ 1153001 w 7629525"/>
              <a:gd name="connsiteY1383" fmla="*/ 1829276 h 2362200"/>
              <a:gd name="connsiteX1384" fmla="*/ 1153001 w 7629525"/>
              <a:gd name="connsiteY1384" fmla="*/ 1830229 h 2362200"/>
              <a:gd name="connsiteX1385" fmla="*/ 1150144 w 7629525"/>
              <a:gd name="connsiteY1385" fmla="*/ 1834039 h 2362200"/>
              <a:gd name="connsiteX1386" fmla="*/ 1138714 w 7629525"/>
              <a:gd name="connsiteY1386" fmla="*/ 1833086 h 2362200"/>
              <a:gd name="connsiteX1387" fmla="*/ 1145381 w 7629525"/>
              <a:gd name="connsiteY1387" fmla="*/ 1818799 h 2362200"/>
              <a:gd name="connsiteX1388" fmla="*/ 1150144 w 7629525"/>
              <a:gd name="connsiteY1388" fmla="*/ 1814036 h 2362200"/>
              <a:gd name="connsiteX1389" fmla="*/ 1150144 w 7629525"/>
              <a:gd name="connsiteY1389" fmla="*/ 1814036 h 2362200"/>
              <a:gd name="connsiteX1390" fmla="*/ 1152049 w 7629525"/>
              <a:gd name="connsiteY1390" fmla="*/ 1812131 h 2362200"/>
              <a:gd name="connsiteX1391" fmla="*/ 1150144 w 7629525"/>
              <a:gd name="connsiteY1391" fmla="*/ 1810226 h 2362200"/>
              <a:gd name="connsiteX1392" fmla="*/ 1148239 w 7629525"/>
              <a:gd name="connsiteY1392" fmla="*/ 1812131 h 2362200"/>
              <a:gd name="connsiteX1393" fmla="*/ 1148239 w 7629525"/>
              <a:gd name="connsiteY1393" fmla="*/ 1813084 h 2362200"/>
              <a:gd name="connsiteX1394" fmla="*/ 1143476 w 7629525"/>
              <a:gd name="connsiteY1394" fmla="*/ 1817846 h 2362200"/>
              <a:gd name="connsiteX1395" fmla="*/ 1143476 w 7629525"/>
              <a:gd name="connsiteY1395" fmla="*/ 1817846 h 2362200"/>
              <a:gd name="connsiteX1396" fmla="*/ 1138714 w 7629525"/>
              <a:gd name="connsiteY1396" fmla="*/ 1818799 h 2362200"/>
              <a:gd name="connsiteX1397" fmla="*/ 1132999 w 7629525"/>
              <a:gd name="connsiteY1397" fmla="*/ 1816894 h 2362200"/>
              <a:gd name="connsiteX1398" fmla="*/ 1127284 w 7629525"/>
              <a:gd name="connsiteY1398" fmla="*/ 1819751 h 2362200"/>
              <a:gd name="connsiteX1399" fmla="*/ 1127284 w 7629525"/>
              <a:gd name="connsiteY1399" fmla="*/ 1819751 h 2362200"/>
              <a:gd name="connsiteX1400" fmla="*/ 1118711 w 7629525"/>
              <a:gd name="connsiteY1400" fmla="*/ 1818799 h 2362200"/>
              <a:gd name="connsiteX1401" fmla="*/ 1118711 w 7629525"/>
              <a:gd name="connsiteY1401" fmla="*/ 1811179 h 2362200"/>
              <a:gd name="connsiteX1402" fmla="*/ 1118711 w 7629525"/>
              <a:gd name="connsiteY1402" fmla="*/ 1808321 h 2362200"/>
              <a:gd name="connsiteX1403" fmla="*/ 1118711 w 7629525"/>
              <a:gd name="connsiteY1403" fmla="*/ 1800701 h 2362200"/>
              <a:gd name="connsiteX1404" fmla="*/ 1112044 w 7629525"/>
              <a:gd name="connsiteY1404" fmla="*/ 1800701 h 2362200"/>
              <a:gd name="connsiteX1405" fmla="*/ 1112044 w 7629525"/>
              <a:gd name="connsiteY1405" fmla="*/ 1794034 h 2362200"/>
              <a:gd name="connsiteX1406" fmla="*/ 1105376 w 7629525"/>
              <a:gd name="connsiteY1406" fmla="*/ 1794034 h 2362200"/>
              <a:gd name="connsiteX1407" fmla="*/ 1105376 w 7629525"/>
              <a:gd name="connsiteY1407" fmla="*/ 1798796 h 2362200"/>
              <a:gd name="connsiteX1408" fmla="*/ 1099661 w 7629525"/>
              <a:gd name="connsiteY1408" fmla="*/ 1798796 h 2362200"/>
              <a:gd name="connsiteX1409" fmla="*/ 1099661 w 7629525"/>
              <a:gd name="connsiteY1409" fmla="*/ 1784509 h 2362200"/>
              <a:gd name="connsiteX1410" fmla="*/ 1113949 w 7629525"/>
              <a:gd name="connsiteY1410" fmla="*/ 1782604 h 2362200"/>
              <a:gd name="connsiteX1411" fmla="*/ 1115854 w 7629525"/>
              <a:gd name="connsiteY1411" fmla="*/ 1782604 h 2362200"/>
              <a:gd name="connsiteX1412" fmla="*/ 1146334 w 7629525"/>
              <a:gd name="connsiteY1412" fmla="*/ 1766411 h 2362200"/>
              <a:gd name="connsiteX1413" fmla="*/ 1151096 w 7629525"/>
              <a:gd name="connsiteY1413" fmla="*/ 1761649 h 2362200"/>
              <a:gd name="connsiteX1414" fmla="*/ 1151096 w 7629525"/>
              <a:gd name="connsiteY1414" fmla="*/ 1761649 h 2362200"/>
              <a:gd name="connsiteX1415" fmla="*/ 1153001 w 7629525"/>
              <a:gd name="connsiteY1415" fmla="*/ 1759744 h 2362200"/>
              <a:gd name="connsiteX1416" fmla="*/ 1151096 w 7629525"/>
              <a:gd name="connsiteY1416" fmla="*/ 1757839 h 2362200"/>
              <a:gd name="connsiteX1417" fmla="*/ 1149191 w 7629525"/>
              <a:gd name="connsiteY1417" fmla="*/ 1759744 h 2362200"/>
              <a:gd name="connsiteX1418" fmla="*/ 1149191 w 7629525"/>
              <a:gd name="connsiteY1418" fmla="*/ 1760696 h 2362200"/>
              <a:gd name="connsiteX1419" fmla="*/ 1146334 w 7629525"/>
              <a:gd name="connsiteY1419" fmla="*/ 1763554 h 2362200"/>
              <a:gd name="connsiteX1420" fmla="*/ 1134904 w 7629525"/>
              <a:gd name="connsiteY1420" fmla="*/ 1762601 h 2362200"/>
              <a:gd name="connsiteX1421" fmla="*/ 1140619 w 7629525"/>
              <a:gd name="connsiteY1421" fmla="*/ 1749266 h 2362200"/>
              <a:gd name="connsiteX1422" fmla="*/ 1144429 w 7629525"/>
              <a:gd name="connsiteY1422" fmla="*/ 1744504 h 2362200"/>
              <a:gd name="connsiteX1423" fmla="*/ 1144429 w 7629525"/>
              <a:gd name="connsiteY1423" fmla="*/ 1744504 h 2362200"/>
              <a:gd name="connsiteX1424" fmla="*/ 1146334 w 7629525"/>
              <a:gd name="connsiteY1424" fmla="*/ 1742599 h 2362200"/>
              <a:gd name="connsiteX1425" fmla="*/ 1144429 w 7629525"/>
              <a:gd name="connsiteY1425" fmla="*/ 1740694 h 2362200"/>
              <a:gd name="connsiteX1426" fmla="*/ 1142524 w 7629525"/>
              <a:gd name="connsiteY1426" fmla="*/ 1742599 h 2362200"/>
              <a:gd name="connsiteX1427" fmla="*/ 1142524 w 7629525"/>
              <a:gd name="connsiteY1427" fmla="*/ 1743551 h 2362200"/>
              <a:gd name="connsiteX1428" fmla="*/ 1137761 w 7629525"/>
              <a:gd name="connsiteY1428" fmla="*/ 1748314 h 2362200"/>
              <a:gd name="connsiteX1429" fmla="*/ 1137761 w 7629525"/>
              <a:gd name="connsiteY1429" fmla="*/ 1748314 h 2362200"/>
              <a:gd name="connsiteX1430" fmla="*/ 1132999 w 7629525"/>
              <a:gd name="connsiteY1430" fmla="*/ 1749266 h 2362200"/>
              <a:gd name="connsiteX1431" fmla="*/ 1127284 w 7629525"/>
              <a:gd name="connsiteY1431" fmla="*/ 1747361 h 2362200"/>
              <a:gd name="connsiteX1432" fmla="*/ 1121569 w 7629525"/>
              <a:gd name="connsiteY1432" fmla="*/ 1749266 h 2362200"/>
              <a:gd name="connsiteX1433" fmla="*/ 1121569 w 7629525"/>
              <a:gd name="connsiteY1433" fmla="*/ 1749266 h 2362200"/>
              <a:gd name="connsiteX1434" fmla="*/ 1113949 w 7629525"/>
              <a:gd name="connsiteY1434" fmla="*/ 1748314 h 2362200"/>
              <a:gd name="connsiteX1435" fmla="*/ 1113949 w 7629525"/>
              <a:gd name="connsiteY1435" fmla="*/ 1740694 h 2362200"/>
              <a:gd name="connsiteX1436" fmla="*/ 1113949 w 7629525"/>
              <a:gd name="connsiteY1436" fmla="*/ 1737836 h 2362200"/>
              <a:gd name="connsiteX1437" fmla="*/ 1113949 w 7629525"/>
              <a:gd name="connsiteY1437" fmla="*/ 1730216 h 2362200"/>
              <a:gd name="connsiteX1438" fmla="*/ 1107281 w 7629525"/>
              <a:gd name="connsiteY1438" fmla="*/ 1730216 h 2362200"/>
              <a:gd name="connsiteX1439" fmla="*/ 1107281 w 7629525"/>
              <a:gd name="connsiteY1439" fmla="*/ 1723549 h 2362200"/>
              <a:gd name="connsiteX1440" fmla="*/ 1101566 w 7629525"/>
              <a:gd name="connsiteY1440" fmla="*/ 1723549 h 2362200"/>
              <a:gd name="connsiteX1441" fmla="*/ 1101566 w 7629525"/>
              <a:gd name="connsiteY1441" fmla="*/ 1728311 h 2362200"/>
              <a:gd name="connsiteX1442" fmla="*/ 1095851 w 7629525"/>
              <a:gd name="connsiteY1442" fmla="*/ 1728311 h 2362200"/>
              <a:gd name="connsiteX1443" fmla="*/ 1095851 w 7629525"/>
              <a:gd name="connsiteY1443" fmla="*/ 1713071 h 2362200"/>
              <a:gd name="connsiteX1444" fmla="*/ 1070134 w 7629525"/>
              <a:gd name="connsiteY1444" fmla="*/ 1713071 h 2362200"/>
              <a:gd name="connsiteX1445" fmla="*/ 1070134 w 7629525"/>
              <a:gd name="connsiteY1445" fmla="*/ 1711166 h 2362200"/>
              <a:gd name="connsiteX1446" fmla="*/ 1058704 w 7629525"/>
              <a:gd name="connsiteY1446" fmla="*/ 1701641 h 2362200"/>
              <a:gd name="connsiteX1447" fmla="*/ 1061561 w 7629525"/>
              <a:gd name="connsiteY1447" fmla="*/ 1682591 h 2362200"/>
              <a:gd name="connsiteX1448" fmla="*/ 1053941 w 7629525"/>
              <a:gd name="connsiteY1448" fmla="*/ 1655921 h 2362200"/>
              <a:gd name="connsiteX1449" fmla="*/ 1054894 w 7629525"/>
              <a:gd name="connsiteY1449" fmla="*/ 1648301 h 2362200"/>
              <a:gd name="connsiteX1450" fmla="*/ 1054894 w 7629525"/>
              <a:gd name="connsiteY1450" fmla="*/ 1648301 h 2362200"/>
              <a:gd name="connsiteX1451" fmla="*/ 1058704 w 7629525"/>
              <a:gd name="connsiteY1451" fmla="*/ 1646396 h 2362200"/>
              <a:gd name="connsiteX1452" fmla="*/ 1054894 w 7629525"/>
              <a:gd name="connsiteY1452" fmla="*/ 1644491 h 2362200"/>
              <a:gd name="connsiteX1453" fmla="*/ 1054894 w 7629525"/>
              <a:gd name="connsiteY1453" fmla="*/ 1643539 h 2362200"/>
              <a:gd name="connsiteX1454" fmla="*/ 1059656 w 7629525"/>
              <a:gd name="connsiteY1454" fmla="*/ 1637824 h 2362200"/>
              <a:gd name="connsiteX1455" fmla="*/ 1056799 w 7629525"/>
              <a:gd name="connsiteY1455" fmla="*/ 1633061 h 2362200"/>
              <a:gd name="connsiteX1456" fmla="*/ 1057751 w 7629525"/>
              <a:gd name="connsiteY1456" fmla="*/ 1631156 h 2362200"/>
              <a:gd name="connsiteX1457" fmla="*/ 1054894 w 7629525"/>
              <a:gd name="connsiteY1457" fmla="*/ 1628299 h 2362200"/>
              <a:gd name="connsiteX1458" fmla="*/ 1054894 w 7629525"/>
              <a:gd name="connsiteY1458" fmla="*/ 1614964 h 2362200"/>
              <a:gd name="connsiteX1459" fmla="*/ 1053941 w 7629525"/>
              <a:gd name="connsiteY1459" fmla="*/ 1614011 h 2362200"/>
              <a:gd name="connsiteX1460" fmla="*/ 1052989 w 7629525"/>
              <a:gd name="connsiteY1460" fmla="*/ 1614964 h 2362200"/>
              <a:gd name="connsiteX1461" fmla="*/ 1052989 w 7629525"/>
              <a:gd name="connsiteY1461" fmla="*/ 1628299 h 2362200"/>
              <a:gd name="connsiteX1462" fmla="*/ 1050131 w 7629525"/>
              <a:gd name="connsiteY1462" fmla="*/ 1631156 h 2362200"/>
              <a:gd name="connsiteX1463" fmla="*/ 1051084 w 7629525"/>
              <a:gd name="connsiteY1463" fmla="*/ 1633061 h 2362200"/>
              <a:gd name="connsiteX1464" fmla="*/ 1048226 w 7629525"/>
              <a:gd name="connsiteY1464" fmla="*/ 1637824 h 2362200"/>
              <a:gd name="connsiteX1465" fmla="*/ 1052989 w 7629525"/>
              <a:gd name="connsiteY1465" fmla="*/ 1643539 h 2362200"/>
              <a:gd name="connsiteX1466" fmla="*/ 1052989 w 7629525"/>
              <a:gd name="connsiteY1466" fmla="*/ 1644491 h 2362200"/>
              <a:gd name="connsiteX1467" fmla="*/ 1049179 w 7629525"/>
              <a:gd name="connsiteY1467" fmla="*/ 1646396 h 2362200"/>
              <a:gd name="connsiteX1468" fmla="*/ 1052989 w 7629525"/>
              <a:gd name="connsiteY1468" fmla="*/ 1648301 h 2362200"/>
              <a:gd name="connsiteX1469" fmla="*/ 1052989 w 7629525"/>
              <a:gd name="connsiteY1469" fmla="*/ 1648301 h 2362200"/>
              <a:gd name="connsiteX1470" fmla="*/ 1053941 w 7629525"/>
              <a:gd name="connsiteY1470" fmla="*/ 1655921 h 2362200"/>
              <a:gd name="connsiteX1471" fmla="*/ 1046321 w 7629525"/>
              <a:gd name="connsiteY1471" fmla="*/ 1682591 h 2362200"/>
              <a:gd name="connsiteX1472" fmla="*/ 1049179 w 7629525"/>
              <a:gd name="connsiteY1472" fmla="*/ 1701641 h 2362200"/>
              <a:gd name="connsiteX1473" fmla="*/ 1037749 w 7629525"/>
              <a:gd name="connsiteY1473" fmla="*/ 1711166 h 2362200"/>
              <a:gd name="connsiteX1474" fmla="*/ 1037749 w 7629525"/>
              <a:gd name="connsiteY1474" fmla="*/ 1713071 h 2362200"/>
              <a:gd name="connsiteX1475" fmla="*/ 1014889 w 7629525"/>
              <a:gd name="connsiteY1475" fmla="*/ 1713071 h 2362200"/>
              <a:gd name="connsiteX1476" fmla="*/ 1014889 w 7629525"/>
              <a:gd name="connsiteY1476" fmla="*/ 1574006 h 2362200"/>
              <a:gd name="connsiteX1477" fmla="*/ 979646 w 7629525"/>
              <a:gd name="connsiteY1477" fmla="*/ 1574006 h 2362200"/>
              <a:gd name="connsiteX1478" fmla="*/ 943451 w 7629525"/>
              <a:gd name="connsiteY1478" fmla="*/ 1563529 h 2362200"/>
              <a:gd name="connsiteX1479" fmla="*/ 943451 w 7629525"/>
              <a:gd name="connsiteY1479" fmla="*/ 1559719 h 2362200"/>
              <a:gd name="connsiteX1480" fmla="*/ 951071 w 7629525"/>
              <a:gd name="connsiteY1480" fmla="*/ 1556861 h 2362200"/>
              <a:gd name="connsiteX1481" fmla="*/ 954881 w 7629525"/>
              <a:gd name="connsiteY1481" fmla="*/ 1554956 h 2362200"/>
              <a:gd name="connsiteX1482" fmla="*/ 955834 w 7629525"/>
              <a:gd name="connsiteY1482" fmla="*/ 1553051 h 2362200"/>
              <a:gd name="connsiteX1483" fmla="*/ 955834 w 7629525"/>
              <a:gd name="connsiteY1483" fmla="*/ 1551146 h 2362200"/>
              <a:gd name="connsiteX1484" fmla="*/ 955834 w 7629525"/>
              <a:gd name="connsiteY1484" fmla="*/ 1549241 h 2362200"/>
              <a:gd name="connsiteX1485" fmla="*/ 952976 w 7629525"/>
              <a:gd name="connsiteY1485" fmla="*/ 1547336 h 2362200"/>
              <a:gd name="connsiteX1486" fmla="*/ 945356 w 7629525"/>
              <a:gd name="connsiteY1486" fmla="*/ 1544479 h 2362200"/>
              <a:gd name="connsiteX1487" fmla="*/ 928211 w 7629525"/>
              <a:gd name="connsiteY1487" fmla="*/ 1541621 h 2362200"/>
              <a:gd name="connsiteX1488" fmla="*/ 906304 w 7629525"/>
              <a:gd name="connsiteY1488" fmla="*/ 1540669 h 2362200"/>
              <a:gd name="connsiteX1489" fmla="*/ 882491 w 7629525"/>
              <a:gd name="connsiteY1489" fmla="*/ 1541621 h 2362200"/>
              <a:gd name="connsiteX1490" fmla="*/ 882491 w 7629525"/>
              <a:gd name="connsiteY1490" fmla="*/ 1541621 h 2362200"/>
              <a:gd name="connsiteX1491" fmla="*/ 872966 w 7629525"/>
              <a:gd name="connsiteY1491" fmla="*/ 1542574 h 2362200"/>
              <a:gd name="connsiteX1492" fmla="*/ 862489 w 7629525"/>
              <a:gd name="connsiteY1492" fmla="*/ 1545431 h 2362200"/>
              <a:gd name="connsiteX1493" fmla="*/ 859631 w 7629525"/>
              <a:gd name="connsiteY1493" fmla="*/ 1547336 h 2362200"/>
              <a:gd name="connsiteX1494" fmla="*/ 858679 w 7629525"/>
              <a:gd name="connsiteY1494" fmla="*/ 1548289 h 2362200"/>
              <a:gd name="connsiteX1495" fmla="*/ 857726 w 7629525"/>
              <a:gd name="connsiteY1495" fmla="*/ 1550194 h 2362200"/>
              <a:gd name="connsiteX1496" fmla="*/ 858679 w 7629525"/>
              <a:gd name="connsiteY1496" fmla="*/ 1552099 h 2362200"/>
              <a:gd name="connsiteX1497" fmla="*/ 861536 w 7629525"/>
              <a:gd name="connsiteY1497" fmla="*/ 1554956 h 2362200"/>
              <a:gd name="connsiteX1498" fmla="*/ 869156 w 7629525"/>
              <a:gd name="connsiteY1498" fmla="*/ 1557814 h 2362200"/>
              <a:gd name="connsiteX1499" fmla="*/ 871061 w 7629525"/>
              <a:gd name="connsiteY1499" fmla="*/ 1557814 h 2362200"/>
              <a:gd name="connsiteX1500" fmla="*/ 871061 w 7629525"/>
              <a:gd name="connsiteY1500" fmla="*/ 1564481 h 2362200"/>
              <a:gd name="connsiteX1501" fmla="*/ 796766 w 7629525"/>
              <a:gd name="connsiteY1501" fmla="*/ 1564481 h 2362200"/>
              <a:gd name="connsiteX1502" fmla="*/ 796766 w 7629525"/>
              <a:gd name="connsiteY1502" fmla="*/ 1591151 h 2362200"/>
              <a:gd name="connsiteX1503" fmla="*/ 805339 w 7629525"/>
              <a:gd name="connsiteY1503" fmla="*/ 1591151 h 2362200"/>
              <a:gd name="connsiteX1504" fmla="*/ 805339 w 7629525"/>
              <a:gd name="connsiteY1504" fmla="*/ 1938814 h 2362200"/>
              <a:gd name="connsiteX1505" fmla="*/ 797719 w 7629525"/>
              <a:gd name="connsiteY1505" fmla="*/ 1940719 h 2362200"/>
              <a:gd name="connsiteX1506" fmla="*/ 798671 w 7629525"/>
              <a:gd name="connsiteY1506" fmla="*/ 1940719 h 2362200"/>
              <a:gd name="connsiteX1507" fmla="*/ 798671 w 7629525"/>
              <a:gd name="connsiteY1507" fmla="*/ 1885474 h 2362200"/>
              <a:gd name="connsiteX1508" fmla="*/ 795814 w 7629525"/>
              <a:gd name="connsiteY1508" fmla="*/ 1885474 h 2362200"/>
              <a:gd name="connsiteX1509" fmla="*/ 795814 w 7629525"/>
              <a:gd name="connsiteY1509" fmla="*/ 1884521 h 2362200"/>
              <a:gd name="connsiteX1510" fmla="*/ 798671 w 7629525"/>
              <a:gd name="connsiteY1510" fmla="*/ 1884521 h 2362200"/>
              <a:gd name="connsiteX1511" fmla="*/ 798671 w 7629525"/>
              <a:gd name="connsiteY1511" fmla="*/ 1880711 h 2362200"/>
              <a:gd name="connsiteX1512" fmla="*/ 794861 w 7629525"/>
              <a:gd name="connsiteY1512" fmla="*/ 1880711 h 2362200"/>
              <a:gd name="connsiteX1513" fmla="*/ 789146 w 7629525"/>
              <a:gd name="connsiteY1513" fmla="*/ 1848326 h 2362200"/>
              <a:gd name="connsiteX1514" fmla="*/ 786289 w 7629525"/>
              <a:gd name="connsiteY1514" fmla="*/ 1864519 h 2362200"/>
              <a:gd name="connsiteX1515" fmla="*/ 766286 w 7629525"/>
              <a:gd name="connsiteY1515" fmla="*/ 1740694 h 2362200"/>
              <a:gd name="connsiteX1516" fmla="*/ 766286 w 7629525"/>
              <a:gd name="connsiteY1516" fmla="*/ 1718786 h 2362200"/>
              <a:gd name="connsiteX1517" fmla="*/ 764381 w 7629525"/>
              <a:gd name="connsiteY1517" fmla="*/ 1718786 h 2362200"/>
              <a:gd name="connsiteX1518" fmla="*/ 764381 w 7629525"/>
              <a:gd name="connsiteY1518" fmla="*/ 1740694 h 2362200"/>
              <a:gd name="connsiteX1519" fmla="*/ 743426 w 7629525"/>
              <a:gd name="connsiteY1519" fmla="*/ 1863566 h 2362200"/>
              <a:gd name="connsiteX1520" fmla="*/ 740569 w 7629525"/>
              <a:gd name="connsiteY1520" fmla="*/ 1847374 h 2362200"/>
              <a:gd name="connsiteX1521" fmla="*/ 734854 w 7629525"/>
              <a:gd name="connsiteY1521" fmla="*/ 1879759 h 2362200"/>
              <a:gd name="connsiteX1522" fmla="*/ 733901 w 7629525"/>
              <a:gd name="connsiteY1522" fmla="*/ 1879759 h 2362200"/>
              <a:gd name="connsiteX1523" fmla="*/ 733901 w 7629525"/>
              <a:gd name="connsiteY1523" fmla="*/ 1883569 h 2362200"/>
              <a:gd name="connsiteX1524" fmla="*/ 734854 w 7629525"/>
              <a:gd name="connsiteY1524" fmla="*/ 1883569 h 2362200"/>
              <a:gd name="connsiteX1525" fmla="*/ 734854 w 7629525"/>
              <a:gd name="connsiteY1525" fmla="*/ 1884521 h 2362200"/>
              <a:gd name="connsiteX1526" fmla="*/ 732949 w 7629525"/>
              <a:gd name="connsiteY1526" fmla="*/ 1884521 h 2362200"/>
              <a:gd name="connsiteX1527" fmla="*/ 732949 w 7629525"/>
              <a:gd name="connsiteY1527" fmla="*/ 1894046 h 2362200"/>
              <a:gd name="connsiteX1528" fmla="*/ 732949 w 7629525"/>
              <a:gd name="connsiteY1528" fmla="*/ 1894999 h 2362200"/>
              <a:gd name="connsiteX1529" fmla="*/ 732949 w 7629525"/>
              <a:gd name="connsiteY1529" fmla="*/ 1894999 h 2362200"/>
              <a:gd name="connsiteX1530" fmla="*/ 732949 w 7629525"/>
              <a:gd name="connsiteY1530" fmla="*/ 1937861 h 2362200"/>
              <a:gd name="connsiteX1531" fmla="*/ 730091 w 7629525"/>
              <a:gd name="connsiteY1531" fmla="*/ 1937861 h 2362200"/>
              <a:gd name="connsiteX1532" fmla="*/ 730091 w 7629525"/>
              <a:gd name="connsiteY1532" fmla="*/ 1939766 h 2362200"/>
              <a:gd name="connsiteX1533" fmla="*/ 727234 w 7629525"/>
              <a:gd name="connsiteY1533" fmla="*/ 1937861 h 2362200"/>
              <a:gd name="connsiteX1534" fmla="*/ 727234 w 7629525"/>
              <a:gd name="connsiteY1534" fmla="*/ 1935004 h 2362200"/>
              <a:gd name="connsiteX1535" fmla="*/ 723424 w 7629525"/>
              <a:gd name="connsiteY1535" fmla="*/ 1935004 h 2362200"/>
              <a:gd name="connsiteX1536" fmla="*/ 723424 w 7629525"/>
              <a:gd name="connsiteY1536" fmla="*/ 1935004 h 2362200"/>
              <a:gd name="connsiteX1537" fmla="*/ 723424 w 7629525"/>
              <a:gd name="connsiteY1537" fmla="*/ 1932146 h 2362200"/>
              <a:gd name="connsiteX1538" fmla="*/ 719614 w 7629525"/>
              <a:gd name="connsiteY1538" fmla="*/ 1932146 h 2362200"/>
              <a:gd name="connsiteX1539" fmla="*/ 719614 w 7629525"/>
              <a:gd name="connsiteY1539" fmla="*/ 1932146 h 2362200"/>
              <a:gd name="connsiteX1540" fmla="*/ 719614 w 7629525"/>
              <a:gd name="connsiteY1540" fmla="*/ 1929289 h 2362200"/>
              <a:gd name="connsiteX1541" fmla="*/ 715804 w 7629525"/>
              <a:gd name="connsiteY1541" fmla="*/ 1929289 h 2362200"/>
              <a:gd name="connsiteX1542" fmla="*/ 715804 w 7629525"/>
              <a:gd name="connsiteY1542" fmla="*/ 1929289 h 2362200"/>
              <a:gd name="connsiteX1543" fmla="*/ 715804 w 7629525"/>
              <a:gd name="connsiteY1543" fmla="*/ 1926431 h 2362200"/>
              <a:gd name="connsiteX1544" fmla="*/ 711994 w 7629525"/>
              <a:gd name="connsiteY1544" fmla="*/ 1926431 h 2362200"/>
              <a:gd name="connsiteX1545" fmla="*/ 711994 w 7629525"/>
              <a:gd name="connsiteY1545" fmla="*/ 1926431 h 2362200"/>
              <a:gd name="connsiteX1546" fmla="*/ 711994 w 7629525"/>
              <a:gd name="connsiteY1546" fmla="*/ 1923574 h 2362200"/>
              <a:gd name="connsiteX1547" fmla="*/ 708184 w 7629525"/>
              <a:gd name="connsiteY1547" fmla="*/ 1923574 h 2362200"/>
              <a:gd name="connsiteX1548" fmla="*/ 708184 w 7629525"/>
              <a:gd name="connsiteY1548" fmla="*/ 1923574 h 2362200"/>
              <a:gd name="connsiteX1549" fmla="*/ 708184 w 7629525"/>
              <a:gd name="connsiteY1549" fmla="*/ 1920716 h 2362200"/>
              <a:gd name="connsiteX1550" fmla="*/ 704374 w 7629525"/>
              <a:gd name="connsiteY1550" fmla="*/ 1920716 h 2362200"/>
              <a:gd name="connsiteX1551" fmla="*/ 704374 w 7629525"/>
              <a:gd name="connsiteY1551" fmla="*/ 1920716 h 2362200"/>
              <a:gd name="connsiteX1552" fmla="*/ 704374 w 7629525"/>
              <a:gd name="connsiteY1552" fmla="*/ 1917859 h 2362200"/>
              <a:gd name="connsiteX1553" fmla="*/ 700564 w 7629525"/>
              <a:gd name="connsiteY1553" fmla="*/ 1917859 h 2362200"/>
              <a:gd name="connsiteX1554" fmla="*/ 700564 w 7629525"/>
              <a:gd name="connsiteY1554" fmla="*/ 1915001 h 2362200"/>
              <a:gd name="connsiteX1555" fmla="*/ 696754 w 7629525"/>
              <a:gd name="connsiteY1555" fmla="*/ 1915001 h 2362200"/>
              <a:gd name="connsiteX1556" fmla="*/ 693896 w 7629525"/>
              <a:gd name="connsiteY1556" fmla="*/ 1913096 h 2362200"/>
              <a:gd name="connsiteX1557" fmla="*/ 693896 w 7629525"/>
              <a:gd name="connsiteY1557" fmla="*/ 1911191 h 2362200"/>
              <a:gd name="connsiteX1558" fmla="*/ 695801 w 7629525"/>
              <a:gd name="connsiteY1558" fmla="*/ 1909286 h 2362200"/>
              <a:gd name="connsiteX1559" fmla="*/ 698659 w 7629525"/>
              <a:gd name="connsiteY1559" fmla="*/ 1909286 h 2362200"/>
              <a:gd name="connsiteX1560" fmla="*/ 698659 w 7629525"/>
              <a:gd name="connsiteY1560" fmla="*/ 1908334 h 2362200"/>
              <a:gd name="connsiteX1561" fmla="*/ 695801 w 7629525"/>
              <a:gd name="connsiteY1561" fmla="*/ 1908334 h 2362200"/>
              <a:gd name="connsiteX1562" fmla="*/ 693896 w 7629525"/>
              <a:gd name="connsiteY1562" fmla="*/ 1906429 h 2362200"/>
              <a:gd name="connsiteX1563" fmla="*/ 693896 w 7629525"/>
              <a:gd name="connsiteY1563" fmla="*/ 1903571 h 2362200"/>
              <a:gd name="connsiteX1564" fmla="*/ 691991 w 7629525"/>
              <a:gd name="connsiteY1564" fmla="*/ 1903571 h 2362200"/>
              <a:gd name="connsiteX1565" fmla="*/ 691991 w 7629525"/>
              <a:gd name="connsiteY1565" fmla="*/ 1906429 h 2362200"/>
              <a:gd name="connsiteX1566" fmla="*/ 690086 w 7629525"/>
              <a:gd name="connsiteY1566" fmla="*/ 1908334 h 2362200"/>
              <a:gd name="connsiteX1567" fmla="*/ 687229 w 7629525"/>
              <a:gd name="connsiteY1567" fmla="*/ 1908334 h 2362200"/>
              <a:gd name="connsiteX1568" fmla="*/ 687229 w 7629525"/>
              <a:gd name="connsiteY1568" fmla="*/ 1909286 h 2362200"/>
              <a:gd name="connsiteX1569" fmla="*/ 690086 w 7629525"/>
              <a:gd name="connsiteY1569" fmla="*/ 1909286 h 2362200"/>
              <a:gd name="connsiteX1570" fmla="*/ 691991 w 7629525"/>
              <a:gd name="connsiteY1570" fmla="*/ 1911191 h 2362200"/>
              <a:gd name="connsiteX1571" fmla="*/ 691991 w 7629525"/>
              <a:gd name="connsiteY1571" fmla="*/ 1914049 h 2362200"/>
              <a:gd name="connsiteX1572" fmla="*/ 690086 w 7629525"/>
              <a:gd name="connsiteY1572" fmla="*/ 1915954 h 2362200"/>
              <a:gd name="connsiteX1573" fmla="*/ 686276 w 7629525"/>
              <a:gd name="connsiteY1573" fmla="*/ 1915954 h 2362200"/>
              <a:gd name="connsiteX1574" fmla="*/ 686276 w 7629525"/>
              <a:gd name="connsiteY1574" fmla="*/ 1918811 h 2362200"/>
              <a:gd name="connsiteX1575" fmla="*/ 682466 w 7629525"/>
              <a:gd name="connsiteY1575" fmla="*/ 1918811 h 2362200"/>
              <a:gd name="connsiteX1576" fmla="*/ 682466 w 7629525"/>
              <a:gd name="connsiteY1576" fmla="*/ 1921669 h 2362200"/>
              <a:gd name="connsiteX1577" fmla="*/ 678656 w 7629525"/>
              <a:gd name="connsiteY1577" fmla="*/ 1921669 h 2362200"/>
              <a:gd name="connsiteX1578" fmla="*/ 678656 w 7629525"/>
              <a:gd name="connsiteY1578" fmla="*/ 1924526 h 2362200"/>
              <a:gd name="connsiteX1579" fmla="*/ 678656 w 7629525"/>
              <a:gd name="connsiteY1579" fmla="*/ 1924526 h 2362200"/>
              <a:gd name="connsiteX1580" fmla="*/ 674846 w 7629525"/>
              <a:gd name="connsiteY1580" fmla="*/ 1924526 h 2362200"/>
              <a:gd name="connsiteX1581" fmla="*/ 674846 w 7629525"/>
              <a:gd name="connsiteY1581" fmla="*/ 1927384 h 2362200"/>
              <a:gd name="connsiteX1582" fmla="*/ 674846 w 7629525"/>
              <a:gd name="connsiteY1582" fmla="*/ 1927384 h 2362200"/>
              <a:gd name="connsiteX1583" fmla="*/ 671036 w 7629525"/>
              <a:gd name="connsiteY1583" fmla="*/ 1927384 h 2362200"/>
              <a:gd name="connsiteX1584" fmla="*/ 671036 w 7629525"/>
              <a:gd name="connsiteY1584" fmla="*/ 1930241 h 2362200"/>
              <a:gd name="connsiteX1585" fmla="*/ 671036 w 7629525"/>
              <a:gd name="connsiteY1585" fmla="*/ 1930241 h 2362200"/>
              <a:gd name="connsiteX1586" fmla="*/ 667226 w 7629525"/>
              <a:gd name="connsiteY1586" fmla="*/ 1930241 h 2362200"/>
              <a:gd name="connsiteX1587" fmla="*/ 667226 w 7629525"/>
              <a:gd name="connsiteY1587" fmla="*/ 1933099 h 2362200"/>
              <a:gd name="connsiteX1588" fmla="*/ 667226 w 7629525"/>
              <a:gd name="connsiteY1588" fmla="*/ 1933099 h 2362200"/>
              <a:gd name="connsiteX1589" fmla="*/ 663416 w 7629525"/>
              <a:gd name="connsiteY1589" fmla="*/ 1933099 h 2362200"/>
              <a:gd name="connsiteX1590" fmla="*/ 663416 w 7629525"/>
              <a:gd name="connsiteY1590" fmla="*/ 1935956 h 2362200"/>
              <a:gd name="connsiteX1591" fmla="*/ 663416 w 7629525"/>
              <a:gd name="connsiteY1591" fmla="*/ 1935956 h 2362200"/>
              <a:gd name="connsiteX1592" fmla="*/ 659606 w 7629525"/>
              <a:gd name="connsiteY1592" fmla="*/ 1935956 h 2362200"/>
              <a:gd name="connsiteX1593" fmla="*/ 659606 w 7629525"/>
              <a:gd name="connsiteY1593" fmla="*/ 1938814 h 2362200"/>
              <a:gd name="connsiteX1594" fmla="*/ 656749 w 7629525"/>
              <a:gd name="connsiteY1594" fmla="*/ 1940719 h 2362200"/>
              <a:gd name="connsiteX1595" fmla="*/ 656749 w 7629525"/>
              <a:gd name="connsiteY1595" fmla="*/ 1938814 h 2362200"/>
              <a:gd name="connsiteX1596" fmla="*/ 653891 w 7629525"/>
              <a:gd name="connsiteY1596" fmla="*/ 1938814 h 2362200"/>
              <a:gd name="connsiteX1597" fmla="*/ 653891 w 7629525"/>
              <a:gd name="connsiteY1597" fmla="*/ 1895951 h 2362200"/>
              <a:gd name="connsiteX1598" fmla="*/ 653891 w 7629525"/>
              <a:gd name="connsiteY1598" fmla="*/ 1895951 h 2362200"/>
              <a:gd name="connsiteX1599" fmla="*/ 653891 w 7629525"/>
              <a:gd name="connsiteY1599" fmla="*/ 1894999 h 2362200"/>
              <a:gd name="connsiteX1600" fmla="*/ 653891 w 7629525"/>
              <a:gd name="connsiteY1600" fmla="*/ 1885474 h 2362200"/>
              <a:gd name="connsiteX1601" fmla="*/ 651986 w 7629525"/>
              <a:gd name="connsiteY1601" fmla="*/ 1885474 h 2362200"/>
              <a:gd name="connsiteX1602" fmla="*/ 651986 w 7629525"/>
              <a:gd name="connsiteY1602" fmla="*/ 1884521 h 2362200"/>
              <a:gd name="connsiteX1603" fmla="*/ 652939 w 7629525"/>
              <a:gd name="connsiteY1603" fmla="*/ 1884521 h 2362200"/>
              <a:gd name="connsiteX1604" fmla="*/ 652939 w 7629525"/>
              <a:gd name="connsiteY1604" fmla="*/ 1880711 h 2362200"/>
              <a:gd name="connsiteX1605" fmla="*/ 651986 w 7629525"/>
              <a:gd name="connsiteY1605" fmla="*/ 1880711 h 2362200"/>
              <a:gd name="connsiteX1606" fmla="*/ 646271 w 7629525"/>
              <a:gd name="connsiteY1606" fmla="*/ 1848326 h 2362200"/>
              <a:gd name="connsiteX1607" fmla="*/ 643414 w 7629525"/>
              <a:gd name="connsiteY1607" fmla="*/ 1864519 h 2362200"/>
              <a:gd name="connsiteX1608" fmla="*/ 622459 w 7629525"/>
              <a:gd name="connsiteY1608" fmla="*/ 1740694 h 2362200"/>
              <a:gd name="connsiteX1609" fmla="*/ 622459 w 7629525"/>
              <a:gd name="connsiteY1609" fmla="*/ 1718786 h 2362200"/>
              <a:gd name="connsiteX1610" fmla="*/ 620554 w 7629525"/>
              <a:gd name="connsiteY1610" fmla="*/ 1718786 h 2362200"/>
              <a:gd name="connsiteX1611" fmla="*/ 620554 w 7629525"/>
              <a:gd name="connsiteY1611" fmla="*/ 1740694 h 2362200"/>
              <a:gd name="connsiteX1612" fmla="*/ 599599 w 7629525"/>
              <a:gd name="connsiteY1612" fmla="*/ 1863566 h 2362200"/>
              <a:gd name="connsiteX1613" fmla="*/ 596741 w 7629525"/>
              <a:gd name="connsiteY1613" fmla="*/ 1847374 h 2362200"/>
              <a:gd name="connsiteX1614" fmla="*/ 591979 w 7629525"/>
              <a:gd name="connsiteY1614" fmla="*/ 1876901 h 2362200"/>
              <a:gd name="connsiteX1615" fmla="*/ 591979 w 7629525"/>
              <a:gd name="connsiteY1615" fmla="*/ 1627346 h 2362200"/>
              <a:gd name="connsiteX1616" fmla="*/ 574834 w 7629525"/>
              <a:gd name="connsiteY1616" fmla="*/ 1627346 h 2362200"/>
              <a:gd name="connsiteX1617" fmla="*/ 574834 w 7629525"/>
              <a:gd name="connsiteY1617" fmla="*/ 1615916 h 2362200"/>
              <a:gd name="connsiteX1618" fmla="*/ 596741 w 7629525"/>
              <a:gd name="connsiteY1618" fmla="*/ 1615916 h 2362200"/>
              <a:gd name="connsiteX1619" fmla="*/ 596741 w 7629525"/>
              <a:gd name="connsiteY1619" fmla="*/ 1607344 h 2362200"/>
              <a:gd name="connsiteX1620" fmla="*/ 574834 w 7629525"/>
              <a:gd name="connsiteY1620" fmla="*/ 1607344 h 2362200"/>
              <a:gd name="connsiteX1621" fmla="*/ 574834 w 7629525"/>
              <a:gd name="connsiteY1621" fmla="*/ 1592104 h 2362200"/>
              <a:gd name="connsiteX1622" fmla="*/ 574834 w 7629525"/>
              <a:gd name="connsiteY1622" fmla="*/ 1591151 h 2362200"/>
              <a:gd name="connsiteX1623" fmla="*/ 591979 w 7629525"/>
              <a:gd name="connsiteY1623" fmla="*/ 1591151 h 2362200"/>
              <a:gd name="connsiteX1624" fmla="*/ 591979 w 7629525"/>
              <a:gd name="connsiteY1624" fmla="*/ 1588294 h 2362200"/>
              <a:gd name="connsiteX1625" fmla="*/ 591979 w 7629525"/>
              <a:gd name="connsiteY1625" fmla="*/ 1579721 h 2362200"/>
              <a:gd name="connsiteX1626" fmla="*/ 577691 w 7629525"/>
              <a:gd name="connsiteY1626" fmla="*/ 1579721 h 2362200"/>
              <a:gd name="connsiteX1627" fmla="*/ 572929 w 7629525"/>
              <a:gd name="connsiteY1627" fmla="*/ 1572101 h 2362200"/>
              <a:gd name="connsiteX1628" fmla="*/ 551974 w 7629525"/>
              <a:gd name="connsiteY1628" fmla="*/ 1561624 h 2362200"/>
              <a:gd name="connsiteX1629" fmla="*/ 550069 w 7629525"/>
              <a:gd name="connsiteY1629" fmla="*/ 1561624 h 2362200"/>
              <a:gd name="connsiteX1630" fmla="*/ 550069 w 7629525"/>
              <a:gd name="connsiteY1630" fmla="*/ 1560671 h 2362200"/>
              <a:gd name="connsiteX1631" fmla="*/ 547211 w 7629525"/>
              <a:gd name="connsiteY1631" fmla="*/ 1560671 h 2362200"/>
              <a:gd name="connsiteX1632" fmla="*/ 525304 w 7629525"/>
              <a:gd name="connsiteY1632" fmla="*/ 1557814 h 2362200"/>
              <a:gd name="connsiteX1633" fmla="*/ 514826 w 7629525"/>
              <a:gd name="connsiteY1633" fmla="*/ 1557814 h 2362200"/>
              <a:gd name="connsiteX1634" fmla="*/ 514826 w 7629525"/>
              <a:gd name="connsiteY1634" fmla="*/ 1557814 h 2362200"/>
              <a:gd name="connsiteX1635" fmla="*/ 482441 w 7629525"/>
              <a:gd name="connsiteY1635" fmla="*/ 1564481 h 2362200"/>
              <a:gd name="connsiteX1636" fmla="*/ 472916 w 7629525"/>
              <a:gd name="connsiteY1636" fmla="*/ 1569244 h 2362200"/>
              <a:gd name="connsiteX1637" fmla="*/ 447199 w 7629525"/>
              <a:gd name="connsiteY1637" fmla="*/ 1569244 h 2362200"/>
              <a:gd name="connsiteX1638" fmla="*/ 438626 w 7629525"/>
              <a:gd name="connsiteY1638" fmla="*/ 1569244 h 2362200"/>
              <a:gd name="connsiteX1639" fmla="*/ 393859 w 7629525"/>
              <a:gd name="connsiteY1639" fmla="*/ 1569244 h 2362200"/>
              <a:gd name="connsiteX1640" fmla="*/ 393859 w 7629525"/>
              <a:gd name="connsiteY1640" fmla="*/ 1608296 h 2362200"/>
              <a:gd name="connsiteX1641" fmla="*/ 397669 w 7629525"/>
              <a:gd name="connsiteY1641" fmla="*/ 1608296 h 2362200"/>
              <a:gd name="connsiteX1642" fmla="*/ 397669 w 7629525"/>
              <a:gd name="connsiteY1642" fmla="*/ 1869281 h 2362200"/>
              <a:gd name="connsiteX1643" fmla="*/ 296704 w 7629525"/>
              <a:gd name="connsiteY1643" fmla="*/ 1869281 h 2362200"/>
              <a:gd name="connsiteX1644" fmla="*/ 296704 w 7629525"/>
              <a:gd name="connsiteY1644" fmla="*/ 1901666 h 2362200"/>
              <a:gd name="connsiteX1645" fmla="*/ 235744 w 7629525"/>
              <a:gd name="connsiteY1645" fmla="*/ 1901666 h 2362200"/>
              <a:gd name="connsiteX1646" fmla="*/ 235744 w 7629525"/>
              <a:gd name="connsiteY1646" fmla="*/ 2052161 h 2362200"/>
              <a:gd name="connsiteX1647" fmla="*/ 201454 w 7629525"/>
              <a:gd name="connsiteY1647" fmla="*/ 2052161 h 2362200"/>
              <a:gd name="connsiteX1648" fmla="*/ 201454 w 7629525"/>
              <a:gd name="connsiteY1648" fmla="*/ 1970246 h 2362200"/>
              <a:gd name="connsiteX1649" fmla="*/ 222409 w 7629525"/>
              <a:gd name="connsiteY1649" fmla="*/ 1970246 h 2362200"/>
              <a:gd name="connsiteX1650" fmla="*/ 222409 w 7629525"/>
              <a:gd name="connsiteY1650" fmla="*/ 1945481 h 2362200"/>
              <a:gd name="connsiteX1651" fmla="*/ 201454 w 7629525"/>
              <a:gd name="connsiteY1651" fmla="*/ 1945481 h 2362200"/>
              <a:gd name="connsiteX1652" fmla="*/ 201454 w 7629525"/>
              <a:gd name="connsiteY1652" fmla="*/ 1919764 h 2362200"/>
              <a:gd name="connsiteX1653" fmla="*/ 187166 w 7629525"/>
              <a:gd name="connsiteY1653" fmla="*/ 1919764 h 2362200"/>
              <a:gd name="connsiteX1654" fmla="*/ 187166 w 7629525"/>
              <a:gd name="connsiteY1654" fmla="*/ 1874044 h 2362200"/>
              <a:gd name="connsiteX1655" fmla="*/ 143351 w 7629525"/>
              <a:gd name="connsiteY1655" fmla="*/ 1874044 h 2362200"/>
              <a:gd name="connsiteX1656" fmla="*/ 143351 w 7629525"/>
              <a:gd name="connsiteY1656" fmla="*/ 1919764 h 2362200"/>
              <a:gd name="connsiteX1657" fmla="*/ 111919 w 7629525"/>
              <a:gd name="connsiteY1657" fmla="*/ 1919764 h 2362200"/>
              <a:gd name="connsiteX1658" fmla="*/ 111919 w 7629525"/>
              <a:gd name="connsiteY1658" fmla="*/ 1945481 h 2362200"/>
              <a:gd name="connsiteX1659" fmla="*/ 103346 w 7629525"/>
              <a:gd name="connsiteY1659" fmla="*/ 1945481 h 2362200"/>
              <a:gd name="connsiteX1660" fmla="*/ 103346 w 7629525"/>
              <a:gd name="connsiteY1660" fmla="*/ 1963579 h 2362200"/>
              <a:gd name="connsiteX1661" fmla="*/ 71914 w 7629525"/>
              <a:gd name="connsiteY1661" fmla="*/ 1963579 h 2362200"/>
              <a:gd name="connsiteX1662" fmla="*/ 71914 w 7629525"/>
              <a:gd name="connsiteY1662" fmla="*/ 2201704 h 2362200"/>
              <a:gd name="connsiteX1663" fmla="*/ 7144 w 7629525"/>
              <a:gd name="connsiteY1663" fmla="*/ 2201704 h 2362200"/>
              <a:gd name="connsiteX1664" fmla="*/ 7144 w 7629525"/>
              <a:gd name="connsiteY1664" fmla="*/ 2356961 h 2362200"/>
              <a:gd name="connsiteX1665" fmla="*/ 7628096 w 7629525"/>
              <a:gd name="connsiteY1665" fmla="*/ 2356961 h 2362200"/>
              <a:gd name="connsiteX1666" fmla="*/ 7628096 w 7629525"/>
              <a:gd name="connsiteY1666" fmla="*/ 2201704 h 2362200"/>
              <a:gd name="connsiteX1667" fmla="*/ 7604284 w 7629525"/>
              <a:gd name="connsiteY1667" fmla="*/ 2201704 h 2362200"/>
              <a:gd name="connsiteX1668" fmla="*/ 6343174 w 7629525"/>
              <a:gd name="connsiteY1668" fmla="*/ 2096929 h 2362200"/>
              <a:gd name="connsiteX1669" fmla="*/ 6420326 w 7629525"/>
              <a:gd name="connsiteY1669" fmla="*/ 2096929 h 2362200"/>
              <a:gd name="connsiteX1670" fmla="*/ 6335554 w 7629525"/>
              <a:gd name="connsiteY1670" fmla="*/ 2121694 h 2362200"/>
              <a:gd name="connsiteX1671" fmla="*/ 6343174 w 7629525"/>
              <a:gd name="connsiteY1671" fmla="*/ 2096929 h 2362200"/>
              <a:gd name="connsiteX1672" fmla="*/ 6166009 w 7629525"/>
              <a:gd name="connsiteY1672" fmla="*/ 2096929 h 2362200"/>
              <a:gd name="connsiteX1673" fmla="*/ 6326029 w 7629525"/>
              <a:gd name="connsiteY1673" fmla="*/ 2096929 h 2362200"/>
              <a:gd name="connsiteX1674" fmla="*/ 6318409 w 7629525"/>
              <a:gd name="connsiteY1674" fmla="*/ 2123599 h 2362200"/>
              <a:gd name="connsiteX1675" fmla="*/ 6166009 w 7629525"/>
              <a:gd name="connsiteY1675" fmla="*/ 2134076 h 2362200"/>
              <a:gd name="connsiteX1676" fmla="*/ 6166009 w 7629525"/>
              <a:gd name="connsiteY1676" fmla="*/ 2096929 h 2362200"/>
              <a:gd name="connsiteX1677" fmla="*/ 6155531 w 7629525"/>
              <a:gd name="connsiteY1677" fmla="*/ 2096929 h 2362200"/>
              <a:gd name="connsiteX1678" fmla="*/ 6155531 w 7629525"/>
              <a:gd name="connsiteY1678" fmla="*/ 2134076 h 2362200"/>
              <a:gd name="connsiteX1679" fmla="*/ 6003131 w 7629525"/>
              <a:gd name="connsiteY1679" fmla="*/ 2124551 h 2362200"/>
              <a:gd name="connsiteX1680" fmla="*/ 5995512 w 7629525"/>
              <a:gd name="connsiteY1680" fmla="*/ 2096929 h 2362200"/>
              <a:gd name="connsiteX1681" fmla="*/ 6155531 w 7629525"/>
              <a:gd name="connsiteY1681" fmla="*/ 2096929 h 2362200"/>
              <a:gd name="connsiteX1682" fmla="*/ 5979319 w 7629525"/>
              <a:gd name="connsiteY1682" fmla="*/ 2096929 h 2362200"/>
              <a:gd name="connsiteX1683" fmla="*/ 5986939 w 7629525"/>
              <a:gd name="connsiteY1683" fmla="*/ 2121694 h 2362200"/>
              <a:gd name="connsiteX1684" fmla="*/ 5898356 w 7629525"/>
              <a:gd name="connsiteY1684" fmla="*/ 2096929 h 2362200"/>
              <a:gd name="connsiteX1685" fmla="*/ 5979319 w 7629525"/>
              <a:gd name="connsiteY1685" fmla="*/ 2096929 h 2362200"/>
              <a:gd name="connsiteX1686" fmla="*/ 3749516 w 7629525"/>
              <a:gd name="connsiteY1686" fmla="*/ 1923574 h 2362200"/>
              <a:gd name="connsiteX1687" fmla="*/ 3761899 w 7629525"/>
              <a:gd name="connsiteY1687" fmla="*/ 1923574 h 2362200"/>
              <a:gd name="connsiteX1688" fmla="*/ 3757136 w 7629525"/>
              <a:gd name="connsiteY1688" fmla="*/ 2055971 h 2362200"/>
              <a:gd name="connsiteX1689" fmla="*/ 3745706 w 7629525"/>
              <a:gd name="connsiteY1689" fmla="*/ 2055971 h 2362200"/>
              <a:gd name="connsiteX1690" fmla="*/ 3745706 w 7629525"/>
              <a:gd name="connsiteY1690" fmla="*/ 1908334 h 2362200"/>
              <a:gd name="connsiteX1691" fmla="*/ 3749516 w 7629525"/>
              <a:gd name="connsiteY1691" fmla="*/ 1923574 h 2362200"/>
              <a:gd name="connsiteX1692" fmla="*/ 3716179 w 7629525"/>
              <a:gd name="connsiteY1692" fmla="*/ 1193959 h 2362200"/>
              <a:gd name="connsiteX1693" fmla="*/ 3706654 w 7629525"/>
              <a:gd name="connsiteY1693" fmla="*/ 1253966 h 2362200"/>
              <a:gd name="connsiteX1694" fmla="*/ 3594259 w 7629525"/>
              <a:gd name="connsiteY1694" fmla="*/ 1253966 h 2362200"/>
              <a:gd name="connsiteX1695" fmla="*/ 3584734 w 7629525"/>
              <a:gd name="connsiteY1695" fmla="*/ 1193959 h 2362200"/>
              <a:gd name="connsiteX1696" fmla="*/ 3716179 w 7629525"/>
              <a:gd name="connsiteY1696" fmla="*/ 1193959 h 2362200"/>
              <a:gd name="connsiteX1697" fmla="*/ 3745706 w 7629525"/>
              <a:gd name="connsiteY1697" fmla="*/ 2072164 h 2362200"/>
              <a:gd name="connsiteX1698" fmla="*/ 3746659 w 7629525"/>
              <a:gd name="connsiteY1698" fmla="*/ 2075021 h 2362200"/>
              <a:gd name="connsiteX1699" fmla="*/ 3756184 w 7629525"/>
              <a:gd name="connsiteY1699" fmla="*/ 2075021 h 2362200"/>
              <a:gd name="connsiteX1700" fmla="*/ 3752374 w 7629525"/>
              <a:gd name="connsiteY1700" fmla="*/ 2186464 h 2362200"/>
              <a:gd name="connsiteX1701" fmla="*/ 3747611 w 7629525"/>
              <a:gd name="connsiteY1701" fmla="*/ 2186464 h 2362200"/>
              <a:gd name="connsiteX1702" fmla="*/ 3747611 w 7629525"/>
              <a:gd name="connsiteY1702" fmla="*/ 2203609 h 2362200"/>
              <a:gd name="connsiteX1703" fmla="*/ 3745706 w 7629525"/>
              <a:gd name="connsiteY1703" fmla="*/ 2203609 h 2362200"/>
              <a:gd name="connsiteX1704" fmla="*/ 3745706 w 7629525"/>
              <a:gd name="connsiteY1704" fmla="*/ 2072164 h 2362200"/>
              <a:gd name="connsiteX1705" fmla="*/ 2406491 w 7629525"/>
              <a:gd name="connsiteY1705" fmla="*/ 1555909 h 2362200"/>
              <a:gd name="connsiteX1706" fmla="*/ 2385536 w 7629525"/>
              <a:gd name="connsiteY1706" fmla="*/ 1555909 h 2362200"/>
              <a:gd name="connsiteX1707" fmla="*/ 2385536 w 7629525"/>
              <a:gd name="connsiteY1707" fmla="*/ 1554004 h 2362200"/>
              <a:gd name="connsiteX1708" fmla="*/ 2386489 w 7629525"/>
              <a:gd name="connsiteY1708" fmla="*/ 1554004 h 2362200"/>
              <a:gd name="connsiteX1709" fmla="*/ 2406491 w 7629525"/>
              <a:gd name="connsiteY1709" fmla="*/ 1549241 h 2362200"/>
              <a:gd name="connsiteX1710" fmla="*/ 2406491 w 7629525"/>
              <a:gd name="connsiteY1710" fmla="*/ 1555909 h 2362200"/>
              <a:gd name="connsiteX1711" fmla="*/ 2366486 w 7629525"/>
              <a:gd name="connsiteY1711" fmla="*/ 1034891 h 2362200"/>
              <a:gd name="connsiteX1712" fmla="*/ 2386489 w 7629525"/>
              <a:gd name="connsiteY1712" fmla="*/ 1035844 h 2362200"/>
              <a:gd name="connsiteX1713" fmla="*/ 2406491 w 7629525"/>
              <a:gd name="connsiteY1713" fmla="*/ 1034891 h 2362200"/>
              <a:gd name="connsiteX1714" fmla="*/ 2406491 w 7629525"/>
              <a:gd name="connsiteY1714" fmla="*/ 1076801 h 2362200"/>
              <a:gd name="connsiteX1715" fmla="*/ 2386489 w 7629525"/>
              <a:gd name="connsiteY1715" fmla="*/ 1072039 h 2362200"/>
              <a:gd name="connsiteX1716" fmla="*/ 2366486 w 7629525"/>
              <a:gd name="connsiteY1716" fmla="*/ 1076801 h 2362200"/>
              <a:gd name="connsiteX1717" fmla="*/ 2366486 w 7629525"/>
              <a:gd name="connsiteY1717" fmla="*/ 1034891 h 2362200"/>
              <a:gd name="connsiteX1718" fmla="*/ 2366486 w 7629525"/>
              <a:gd name="connsiteY1718" fmla="*/ 1129189 h 2362200"/>
              <a:gd name="connsiteX1719" fmla="*/ 2386489 w 7629525"/>
              <a:gd name="connsiteY1719" fmla="*/ 1133951 h 2362200"/>
              <a:gd name="connsiteX1720" fmla="*/ 2406491 w 7629525"/>
              <a:gd name="connsiteY1720" fmla="*/ 1129189 h 2362200"/>
              <a:gd name="connsiteX1721" fmla="*/ 2406491 w 7629525"/>
              <a:gd name="connsiteY1721" fmla="*/ 1181576 h 2362200"/>
              <a:gd name="connsiteX1722" fmla="*/ 2386489 w 7629525"/>
              <a:gd name="connsiteY1722" fmla="*/ 1176814 h 2362200"/>
              <a:gd name="connsiteX1723" fmla="*/ 2366486 w 7629525"/>
              <a:gd name="connsiteY1723" fmla="*/ 1181576 h 2362200"/>
              <a:gd name="connsiteX1724" fmla="*/ 2366486 w 7629525"/>
              <a:gd name="connsiteY1724" fmla="*/ 1129189 h 2362200"/>
              <a:gd name="connsiteX1725" fmla="*/ 2366486 w 7629525"/>
              <a:gd name="connsiteY1725" fmla="*/ 1233964 h 2362200"/>
              <a:gd name="connsiteX1726" fmla="*/ 2386489 w 7629525"/>
              <a:gd name="connsiteY1726" fmla="*/ 1238726 h 2362200"/>
              <a:gd name="connsiteX1727" fmla="*/ 2406491 w 7629525"/>
              <a:gd name="connsiteY1727" fmla="*/ 1233964 h 2362200"/>
              <a:gd name="connsiteX1728" fmla="*/ 2406491 w 7629525"/>
              <a:gd name="connsiteY1728" fmla="*/ 1286351 h 2362200"/>
              <a:gd name="connsiteX1729" fmla="*/ 2386489 w 7629525"/>
              <a:gd name="connsiteY1729" fmla="*/ 1281589 h 2362200"/>
              <a:gd name="connsiteX1730" fmla="*/ 2366486 w 7629525"/>
              <a:gd name="connsiteY1730" fmla="*/ 1286351 h 2362200"/>
              <a:gd name="connsiteX1731" fmla="*/ 2366486 w 7629525"/>
              <a:gd name="connsiteY1731" fmla="*/ 1233964 h 2362200"/>
              <a:gd name="connsiteX1732" fmla="*/ 2366486 w 7629525"/>
              <a:gd name="connsiteY1732" fmla="*/ 1339691 h 2362200"/>
              <a:gd name="connsiteX1733" fmla="*/ 2386489 w 7629525"/>
              <a:gd name="connsiteY1733" fmla="*/ 1344454 h 2362200"/>
              <a:gd name="connsiteX1734" fmla="*/ 2406491 w 7629525"/>
              <a:gd name="connsiteY1734" fmla="*/ 1339691 h 2362200"/>
              <a:gd name="connsiteX1735" fmla="*/ 2406491 w 7629525"/>
              <a:gd name="connsiteY1735" fmla="*/ 1393031 h 2362200"/>
              <a:gd name="connsiteX1736" fmla="*/ 2386489 w 7629525"/>
              <a:gd name="connsiteY1736" fmla="*/ 1388269 h 2362200"/>
              <a:gd name="connsiteX1737" fmla="*/ 2366486 w 7629525"/>
              <a:gd name="connsiteY1737" fmla="*/ 1393031 h 2362200"/>
              <a:gd name="connsiteX1738" fmla="*/ 2366486 w 7629525"/>
              <a:gd name="connsiteY1738" fmla="*/ 1339691 h 2362200"/>
              <a:gd name="connsiteX1739" fmla="*/ 2386489 w 7629525"/>
              <a:gd name="connsiteY1739" fmla="*/ 1449229 h 2362200"/>
              <a:gd name="connsiteX1740" fmla="*/ 2406491 w 7629525"/>
              <a:gd name="connsiteY1740" fmla="*/ 1444466 h 2362200"/>
              <a:gd name="connsiteX1741" fmla="*/ 2406491 w 7629525"/>
              <a:gd name="connsiteY1741" fmla="*/ 1496854 h 2362200"/>
              <a:gd name="connsiteX1742" fmla="*/ 2386489 w 7629525"/>
              <a:gd name="connsiteY1742" fmla="*/ 1492091 h 2362200"/>
              <a:gd name="connsiteX1743" fmla="*/ 2385536 w 7629525"/>
              <a:gd name="connsiteY1743" fmla="*/ 1492091 h 2362200"/>
              <a:gd name="connsiteX1744" fmla="*/ 2385536 w 7629525"/>
              <a:gd name="connsiteY1744" fmla="*/ 1478756 h 2362200"/>
              <a:gd name="connsiteX1745" fmla="*/ 2381726 w 7629525"/>
              <a:gd name="connsiteY1745" fmla="*/ 1478756 h 2362200"/>
              <a:gd name="connsiteX1746" fmla="*/ 2366486 w 7629525"/>
              <a:gd name="connsiteY1746" fmla="*/ 1465421 h 2362200"/>
              <a:gd name="connsiteX1747" fmla="*/ 2366486 w 7629525"/>
              <a:gd name="connsiteY1747" fmla="*/ 1444466 h 2362200"/>
              <a:gd name="connsiteX1748" fmla="*/ 2386489 w 7629525"/>
              <a:gd name="connsiteY1748" fmla="*/ 1449229 h 2362200"/>
              <a:gd name="connsiteX1749" fmla="*/ 1112044 w 7629525"/>
              <a:gd name="connsiteY1749" fmla="*/ 2009299 h 2362200"/>
              <a:gd name="connsiteX1750" fmla="*/ 1112044 w 7629525"/>
              <a:gd name="connsiteY1750" fmla="*/ 2015014 h 2362200"/>
              <a:gd name="connsiteX1751" fmla="*/ 1105376 w 7629525"/>
              <a:gd name="connsiteY1751" fmla="*/ 2014061 h 2362200"/>
              <a:gd name="connsiteX1752" fmla="*/ 1105376 w 7629525"/>
              <a:gd name="connsiteY1752" fmla="*/ 2009299 h 2362200"/>
              <a:gd name="connsiteX1753" fmla="*/ 1112044 w 7629525"/>
              <a:gd name="connsiteY1753" fmla="*/ 2009299 h 2362200"/>
              <a:gd name="connsiteX1754" fmla="*/ 1109186 w 7629525"/>
              <a:gd name="connsiteY1754" fmla="*/ 1940719 h 2362200"/>
              <a:gd name="connsiteX1755" fmla="*/ 1109186 w 7629525"/>
              <a:gd name="connsiteY1755" fmla="*/ 1945481 h 2362200"/>
              <a:gd name="connsiteX1756" fmla="*/ 1102519 w 7629525"/>
              <a:gd name="connsiteY1756" fmla="*/ 1944529 h 2362200"/>
              <a:gd name="connsiteX1757" fmla="*/ 1102519 w 7629525"/>
              <a:gd name="connsiteY1757" fmla="*/ 1940719 h 2362200"/>
              <a:gd name="connsiteX1758" fmla="*/ 1109186 w 7629525"/>
              <a:gd name="connsiteY1758" fmla="*/ 1940719 h 2362200"/>
              <a:gd name="connsiteX1759" fmla="*/ 1106329 w 7629525"/>
              <a:gd name="connsiteY1759" fmla="*/ 1872139 h 2362200"/>
              <a:gd name="connsiteX1760" fmla="*/ 1106329 w 7629525"/>
              <a:gd name="connsiteY1760" fmla="*/ 1876901 h 2362200"/>
              <a:gd name="connsiteX1761" fmla="*/ 1100614 w 7629525"/>
              <a:gd name="connsiteY1761" fmla="*/ 1875949 h 2362200"/>
              <a:gd name="connsiteX1762" fmla="*/ 1100614 w 7629525"/>
              <a:gd name="connsiteY1762" fmla="*/ 1872139 h 2362200"/>
              <a:gd name="connsiteX1763" fmla="*/ 1106329 w 7629525"/>
              <a:gd name="connsiteY1763" fmla="*/ 1872139 h 2362200"/>
              <a:gd name="connsiteX1764" fmla="*/ 1103471 w 7629525"/>
              <a:gd name="connsiteY1764" fmla="*/ 1802606 h 2362200"/>
              <a:gd name="connsiteX1765" fmla="*/ 1103471 w 7629525"/>
              <a:gd name="connsiteY1765" fmla="*/ 1807369 h 2362200"/>
              <a:gd name="connsiteX1766" fmla="*/ 1097756 w 7629525"/>
              <a:gd name="connsiteY1766" fmla="*/ 1806416 h 2362200"/>
              <a:gd name="connsiteX1767" fmla="*/ 1097756 w 7629525"/>
              <a:gd name="connsiteY1767" fmla="*/ 1802606 h 2362200"/>
              <a:gd name="connsiteX1768" fmla="*/ 1103471 w 7629525"/>
              <a:gd name="connsiteY1768" fmla="*/ 1802606 h 2362200"/>
              <a:gd name="connsiteX1769" fmla="*/ 1095851 w 7629525"/>
              <a:gd name="connsiteY1769" fmla="*/ 1734026 h 2362200"/>
              <a:gd name="connsiteX1770" fmla="*/ 1101566 w 7629525"/>
              <a:gd name="connsiteY1770" fmla="*/ 1734026 h 2362200"/>
              <a:gd name="connsiteX1771" fmla="*/ 1101566 w 7629525"/>
              <a:gd name="connsiteY1771" fmla="*/ 1737836 h 2362200"/>
              <a:gd name="connsiteX1772" fmla="*/ 1095851 w 7629525"/>
              <a:gd name="connsiteY1772" fmla="*/ 1736884 h 2362200"/>
              <a:gd name="connsiteX1773" fmla="*/ 1095851 w 7629525"/>
              <a:gd name="connsiteY1773" fmla="*/ 1734026 h 2362200"/>
              <a:gd name="connsiteX1774" fmla="*/ 959644 w 7629525"/>
              <a:gd name="connsiteY1774" fmla="*/ 1575911 h 2362200"/>
              <a:gd name="connsiteX1775" fmla="*/ 939641 w 7629525"/>
              <a:gd name="connsiteY1775" fmla="*/ 1575911 h 2362200"/>
              <a:gd name="connsiteX1776" fmla="*/ 939641 w 7629525"/>
              <a:gd name="connsiteY1776" fmla="*/ 1569244 h 2362200"/>
              <a:gd name="connsiteX1777" fmla="*/ 959644 w 7629525"/>
              <a:gd name="connsiteY1777" fmla="*/ 1575911 h 2362200"/>
              <a:gd name="connsiteX1778" fmla="*/ 931069 w 7629525"/>
              <a:gd name="connsiteY1778" fmla="*/ 1549241 h 2362200"/>
              <a:gd name="connsiteX1779" fmla="*/ 934879 w 7629525"/>
              <a:gd name="connsiteY1779" fmla="*/ 1550194 h 2362200"/>
              <a:gd name="connsiteX1780" fmla="*/ 944404 w 7629525"/>
              <a:gd name="connsiteY1780" fmla="*/ 1553051 h 2362200"/>
              <a:gd name="connsiteX1781" fmla="*/ 946309 w 7629525"/>
              <a:gd name="connsiteY1781" fmla="*/ 1554004 h 2362200"/>
              <a:gd name="connsiteX1782" fmla="*/ 946309 w 7629525"/>
              <a:gd name="connsiteY1782" fmla="*/ 1554004 h 2362200"/>
              <a:gd name="connsiteX1783" fmla="*/ 945356 w 7629525"/>
              <a:gd name="connsiteY1783" fmla="*/ 1554956 h 2362200"/>
              <a:gd name="connsiteX1784" fmla="*/ 939641 w 7629525"/>
              <a:gd name="connsiteY1784" fmla="*/ 1556861 h 2362200"/>
              <a:gd name="connsiteX1785" fmla="*/ 938689 w 7629525"/>
              <a:gd name="connsiteY1785" fmla="*/ 1556861 h 2362200"/>
              <a:gd name="connsiteX1786" fmla="*/ 938689 w 7629525"/>
              <a:gd name="connsiteY1786" fmla="*/ 1551146 h 2362200"/>
              <a:gd name="connsiteX1787" fmla="*/ 931069 w 7629525"/>
              <a:gd name="connsiteY1787" fmla="*/ 1551146 h 2362200"/>
              <a:gd name="connsiteX1788" fmla="*/ 931069 w 7629525"/>
              <a:gd name="connsiteY1788" fmla="*/ 1549241 h 2362200"/>
              <a:gd name="connsiteX1789" fmla="*/ 905351 w 7629525"/>
              <a:gd name="connsiteY1789" fmla="*/ 1547336 h 2362200"/>
              <a:gd name="connsiteX1790" fmla="*/ 925354 w 7629525"/>
              <a:gd name="connsiteY1790" fmla="*/ 1548289 h 2362200"/>
              <a:gd name="connsiteX1791" fmla="*/ 925354 w 7629525"/>
              <a:gd name="connsiteY1791" fmla="*/ 1551146 h 2362200"/>
              <a:gd name="connsiteX1792" fmla="*/ 905351 w 7629525"/>
              <a:gd name="connsiteY1792" fmla="*/ 1551146 h 2362200"/>
              <a:gd name="connsiteX1793" fmla="*/ 905351 w 7629525"/>
              <a:gd name="connsiteY1793" fmla="*/ 1547336 h 2362200"/>
              <a:gd name="connsiteX1794" fmla="*/ 882491 w 7629525"/>
              <a:gd name="connsiteY1794" fmla="*/ 1548289 h 2362200"/>
              <a:gd name="connsiteX1795" fmla="*/ 900589 w 7629525"/>
              <a:gd name="connsiteY1795" fmla="*/ 1547336 h 2362200"/>
              <a:gd name="connsiteX1796" fmla="*/ 900589 w 7629525"/>
              <a:gd name="connsiteY1796" fmla="*/ 1551146 h 2362200"/>
              <a:gd name="connsiteX1797" fmla="*/ 882491 w 7629525"/>
              <a:gd name="connsiteY1797" fmla="*/ 1551146 h 2362200"/>
              <a:gd name="connsiteX1798" fmla="*/ 882491 w 7629525"/>
              <a:gd name="connsiteY1798" fmla="*/ 1548289 h 2362200"/>
              <a:gd name="connsiteX1799" fmla="*/ 861536 w 7629525"/>
              <a:gd name="connsiteY1799" fmla="*/ 1555909 h 2362200"/>
              <a:gd name="connsiteX1800" fmla="*/ 859631 w 7629525"/>
              <a:gd name="connsiteY1800" fmla="*/ 1554956 h 2362200"/>
              <a:gd name="connsiteX1801" fmla="*/ 859631 w 7629525"/>
              <a:gd name="connsiteY1801" fmla="*/ 1554956 h 2362200"/>
              <a:gd name="connsiteX1802" fmla="*/ 860584 w 7629525"/>
              <a:gd name="connsiteY1802" fmla="*/ 1554004 h 2362200"/>
              <a:gd name="connsiteX1803" fmla="*/ 866299 w 7629525"/>
              <a:gd name="connsiteY1803" fmla="*/ 1552099 h 2362200"/>
              <a:gd name="connsiteX1804" fmla="*/ 877729 w 7629525"/>
              <a:gd name="connsiteY1804" fmla="*/ 1550194 h 2362200"/>
              <a:gd name="connsiteX1805" fmla="*/ 877729 w 7629525"/>
              <a:gd name="connsiteY1805" fmla="*/ 1553051 h 2362200"/>
              <a:gd name="connsiteX1806" fmla="*/ 866299 w 7629525"/>
              <a:gd name="connsiteY1806" fmla="*/ 1553051 h 2362200"/>
              <a:gd name="connsiteX1807" fmla="*/ 866299 w 7629525"/>
              <a:gd name="connsiteY1807" fmla="*/ 1558766 h 2362200"/>
              <a:gd name="connsiteX1808" fmla="*/ 861536 w 7629525"/>
              <a:gd name="connsiteY1808" fmla="*/ 1555909 h 2362200"/>
              <a:gd name="connsiteX1809" fmla="*/ 852011 w 7629525"/>
              <a:gd name="connsiteY1809" fmla="*/ 1572101 h 2362200"/>
              <a:gd name="connsiteX1810" fmla="*/ 865346 w 7629525"/>
              <a:gd name="connsiteY1810" fmla="*/ 1572101 h 2362200"/>
              <a:gd name="connsiteX1811" fmla="*/ 865346 w 7629525"/>
              <a:gd name="connsiteY1811" fmla="*/ 1582579 h 2362200"/>
              <a:gd name="connsiteX1812" fmla="*/ 852011 w 7629525"/>
              <a:gd name="connsiteY1812" fmla="*/ 1582579 h 2362200"/>
              <a:gd name="connsiteX1813" fmla="*/ 852011 w 7629525"/>
              <a:gd name="connsiteY1813" fmla="*/ 1572101 h 2362200"/>
              <a:gd name="connsiteX1814" fmla="*/ 825341 w 7629525"/>
              <a:gd name="connsiteY1814" fmla="*/ 1572101 h 2362200"/>
              <a:gd name="connsiteX1815" fmla="*/ 846296 w 7629525"/>
              <a:gd name="connsiteY1815" fmla="*/ 1572101 h 2362200"/>
              <a:gd name="connsiteX1816" fmla="*/ 846296 w 7629525"/>
              <a:gd name="connsiteY1816" fmla="*/ 1582579 h 2362200"/>
              <a:gd name="connsiteX1817" fmla="*/ 825341 w 7629525"/>
              <a:gd name="connsiteY1817" fmla="*/ 1582579 h 2362200"/>
              <a:gd name="connsiteX1818" fmla="*/ 825341 w 7629525"/>
              <a:gd name="connsiteY1818" fmla="*/ 1572101 h 2362200"/>
              <a:gd name="connsiteX1819" fmla="*/ 810101 w 7629525"/>
              <a:gd name="connsiteY1819" fmla="*/ 1572101 h 2362200"/>
              <a:gd name="connsiteX1820" fmla="*/ 820579 w 7629525"/>
              <a:gd name="connsiteY1820" fmla="*/ 1572101 h 2362200"/>
              <a:gd name="connsiteX1821" fmla="*/ 820579 w 7629525"/>
              <a:gd name="connsiteY1821" fmla="*/ 1582579 h 2362200"/>
              <a:gd name="connsiteX1822" fmla="*/ 810101 w 7629525"/>
              <a:gd name="connsiteY1822" fmla="*/ 1582579 h 2362200"/>
              <a:gd name="connsiteX1823" fmla="*/ 810101 w 7629525"/>
              <a:gd name="connsiteY1823" fmla="*/ 1572101 h 2362200"/>
              <a:gd name="connsiteX1824" fmla="*/ 796766 w 7629525"/>
              <a:gd name="connsiteY1824" fmla="*/ 1591151 h 2362200"/>
              <a:gd name="connsiteX1825" fmla="*/ 796766 w 7629525"/>
              <a:gd name="connsiteY1825" fmla="*/ 1573054 h 2362200"/>
              <a:gd name="connsiteX1826" fmla="*/ 804386 w 7629525"/>
              <a:gd name="connsiteY1826" fmla="*/ 1573054 h 2362200"/>
              <a:gd name="connsiteX1827" fmla="*/ 804386 w 7629525"/>
              <a:gd name="connsiteY1827" fmla="*/ 1583531 h 2362200"/>
              <a:gd name="connsiteX1828" fmla="*/ 800576 w 7629525"/>
              <a:gd name="connsiteY1828" fmla="*/ 1583531 h 2362200"/>
              <a:gd name="connsiteX1829" fmla="*/ 800576 w 7629525"/>
              <a:gd name="connsiteY1829" fmla="*/ 1591151 h 2362200"/>
              <a:gd name="connsiteX1830" fmla="*/ 796766 w 7629525"/>
              <a:gd name="connsiteY1830" fmla="*/ 1591151 h 2362200"/>
              <a:gd name="connsiteX1831" fmla="*/ 550069 w 7629525"/>
              <a:gd name="connsiteY1831" fmla="*/ 1568291 h 2362200"/>
              <a:gd name="connsiteX1832" fmla="*/ 556736 w 7629525"/>
              <a:gd name="connsiteY1832" fmla="*/ 1571149 h 2362200"/>
              <a:gd name="connsiteX1833" fmla="*/ 567214 w 7629525"/>
              <a:gd name="connsiteY1833" fmla="*/ 1576864 h 2362200"/>
              <a:gd name="connsiteX1834" fmla="*/ 568166 w 7629525"/>
              <a:gd name="connsiteY1834" fmla="*/ 1577816 h 2362200"/>
              <a:gd name="connsiteX1835" fmla="*/ 550069 w 7629525"/>
              <a:gd name="connsiteY1835" fmla="*/ 1577816 h 2362200"/>
              <a:gd name="connsiteX1836" fmla="*/ 550069 w 7629525"/>
              <a:gd name="connsiteY1836" fmla="*/ 1568291 h 2362200"/>
              <a:gd name="connsiteX1837" fmla="*/ 524351 w 7629525"/>
              <a:gd name="connsiteY1837" fmla="*/ 1564481 h 2362200"/>
              <a:gd name="connsiteX1838" fmla="*/ 542449 w 7629525"/>
              <a:gd name="connsiteY1838" fmla="*/ 1566386 h 2362200"/>
              <a:gd name="connsiteX1839" fmla="*/ 542449 w 7629525"/>
              <a:gd name="connsiteY1839" fmla="*/ 1577816 h 2362200"/>
              <a:gd name="connsiteX1840" fmla="*/ 524351 w 7629525"/>
              <a:gd name="connsiteY1840" fmla="*/ 1577816 h 2362200"/>
              <a:gd name="connsiteX1841" fmla="*/ 524351 w 7629525"/>
              <a:gd name="connsiteY1841" fmla="*/ 1564481 h 2362200"/>
              <a:gd name="connsiteX1842" fmla="*/ 492919 w 7629525"/>
              <a:gd name="connsiteY1842" fmla="*/ 1568291 h 2362200"/>
              <a:gd name="connsiteX1843" fmla="*/ 514826 w 7629525"/>
              <a:gd name="connsiteY1843" fmla="*/ 1565434 h 2362200"/>
              <a:gd name="connsiteX1844" fmla="*/ 514826 w 7629525"/>
              <a:gd name="connsiteY1844" fmla="*/ 1571149 h 2362200"/>
              <a:gd name="connsiteX1845" fmla="*/ 486251 w 7629525"/>
              <a:gd name="connsiteY1845" fmla="*/ 1571149 h 2362200"/>
              <a:gd name="connsiteX1846" fmla="*/ 492919 w 7629525"/>
              <a:gd name="connsiteY1846" fmla="*/ 1568291 h 2362200"/>
              <a:gd name="connsiteX1847" fmla="*/ 474821 w 7629525"/>
              <a:gd name="connsiteY1847" fmla="*/ 1576864 h 2362200"/>
              <a:gd name="connsiteX1848" fmla="*/ 474821 w 7629525"/>
              <a:gd name="connsiteY1848" fmla="*/ 1576864 h 2362200"/>
              <a:gd name="connsiteX1849" fmla="*/ 510064 w 7629525"/>
              <a:gd name="connsiteY1849" fmla="*/ 1575911 h 2362200"/>
              <a:gd name="connsiteX1850" fmla="*/ 510064 w 7629525"/>
              <a:gd name="connsiteY1850" fmla="*/ 1577816 h 2362200"/>
              <a:gd name="connsiteX1851" fmla="*/ 503396 w 7629525"/>
              <a:gd name="connsiteY1851" fmla="*/ 1577816 h 2362200"/>
              <a:gd name="connsiteX1852" fmla="*/ 503396 w 7629525"/>
              <a:gd name="connsiteY1852" fmla="*/ 1588294 h 2362200"/>
              <a:gd name="connsiteX1853" fmla="*/ 473869 w 7629525"/>
              <a:gd name="connsiteY1853" fmla="*/ 1588294 h 2362200"/>
              <a:gd name="connsiteX1854" fmla="*/ 471964 w 7629525"/>
              <a:gd name="connsiteY1854" fmla="*/ 1582579 h 2362200"/>
              <a:gd name="connsiteX1855" fmla="*/ 474821 w 7629525"/>
              <a:gd name="connsiteY1855" fmla="*/ 1576864 h 2362200"/>
              <a:gd name="connsiteX1856" fmla="*/ 447199 w 7629525"/>
              <a:gd name="connsiteY1856" fmla="*/ 1575911 h 2362200"/>
              <a:gd name="connsiteX1857" fmla="*/ 467201 w 7629525"/>
              <a:gd name="connsiteY1857" fmla="*/ 1575911 h 2362200"/>
              <a:gd name="connsiteX1858" fmla="*/ 465296 w 7629525"/>
              <a:gd name="connsiteY1858" fmla="*/ 1582579 h 2362200"/>
              <a:gd name="connsiteX1859" fmla="*/ 466249 w 7629525"/>
              <a:gd name="connsiteY1859" fmla="*/ 1588294 h 2362200"/>
              <a:gd name="connsiteX1860" fmla="*/ 447199 w 7629525"/>
              <a:gd name="connsiteY1860" fmla="*/ 1588294 h 2362200"/>
              <a:gd name="connsiteX1861" fmla="*/ 447199 w 7629525"/>
              <a:gd name="connsiteY1861" fmla="*/ 1575911 h 2362200"/>
              <a:gd name="connsiteX1862" fmla="*/ 401479 w 7629525"/>
              <a:gd name="connsiteY1862" fmla="*/ 1575911 h 2362200"/>
              <a:gd name="connsiteX1863" fmla="*/ 438626 w 7629525"/>
              <a:gd name="connsiteY1863" fmla="*/ 1575911 h 2362200"/>
              <a:gd name="connsiteX1864" fmla="*/ 438626 w 7629525"/>
              <a:gd name="connsiteY1864" fmla="*/ 1588294 h 2362200"/>
              <a:gd name="connsiteX1865" fmla="*/ 401479 w 7629525"/>
              <a:gd name="connsiteY1865" fmla="*/ 1588294 h 2362200"/>
              <a:gd name="connsiteX1866" fmla="*/ 401479 w 7629525"/>
              <a:gd name="connsiteY1866" fmla="*/ 1575911 h 236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Lst>
            <a:rect l="l" t="t" r="r" b="b"/>
            <a:pathLst>
              <a:path w="7629525" h="2362200">
                <a:moveTo>
                  <a:pt x="7604284" y="2203609"/>
                </a:moveTo>
                <a:lnTo>
                  <a:pt x="7604284" y="1939766"/>
                </a:lnTo>
                <a:lnTo>
                  <a:pt x="7576662" y="1939766"/>
                </a:lnTo>
                <a:lnTo>
                  <a:pt x="7576662" y="1926431"/>
                </a:lnTo>
                <a:lnTo>
                  <a:pt x="7561421" y="1926431"/>
                </a:lnTo>
                <a:lnTo>
                  <a:pt x="7561421" y="1921669"/>
                </a:lnTo>
                <a:lnTo>
                  <a:pt x="7539514" y="1921669"/>
                </a:lnTo>
                <a:lnTo>
                  <a:pt x="7539514" y="1914049"/>
                </a:lnTo>
                <a:lnTo>
                  <a:pt x="7539514" y="1897856"/>
                </a:lnTo>
                <a:lnTo>
                  <a:pt x="7539514" y="1890236"/>
                </a:lnTo>
                <a:lnTo>
                  <a:pt x="7529989" y="1890236"/>
                </a:lnTo>
                <a:lnTo>
                  <a:pt x="7529989" y="1897856"/>
                </a:lnTo>
                <a:lnTo>
                  <a:pt x="7510939" y="1897856"/>
                </a:lnTo>
                <a:lnTo>
                  <a:pt x="7510939" y="1853089"/>
                </a:lnTo>
                <a:lnTo>
                  <a:pt x="7498556" y="1853089"/>
                </a:lnTo>
                <a:lnTo>
                  <a:pt x="7498556" y="1876901"/>
                </a:lnTo>
                <a:lnTo>
                  <a:pt x="7489984" y="1876901"/>
                </a:lnTo>
                <a:lnTo>
                  <a:pt x="7489984" y="1884521"/>
                </a:lnTo>
                <a:lnTo>
                  <a:pt x="7474744" y="1884521"/>
                </a:lnTo>
                <a:lnTo>
                  <a:pt x="7474744" y="1890236"/>
                </a:lnTo>
                <a:lnTo>
                  <a:pt x="7460456" y="1890236"/>
                </a:lnTo>
                <a:lnTo>
                  <a:pt x="7460456" y="1879759"/>
                </a:lnTo>
                <a:lnTo>
                  <a:pt x="7442359" y="1879759"/>
                </a:lnTo>
                <a:lnTo>
                  <a:pt x="7442359" y="1897856"/>
                </a:lnTo>
                <a:lnTo>
                  <a:pt x="7442359" y="1909286"/>
                </a:lnTo>
                <a:lnTo>
                  <a:pt x="7442359" y="1939766"/>
                </a:lnTo>
                <a:lnTo>
                  <a:pt x="7429976" y="1939766"/>
                </a:lnTo>
                <a:lnTo>
                  <a:pt x="7429976" y="2049304"/>
                </a:lnTo>
                <a:lnTo>
                  <a:pt x="7331869" y="2049304"/>
                </a:lnTo>
                <a:lnTo>
                  <a:pt x="7331869" y="2026444"/>
                </a:lnTo>
                <a:lnTo>
                  <a:pt x="7323296" y="2026444"/>
                </a:lnTo>
                <a:lnTo>
                  <a:pt x="7323296" y="2018824"/>
                </a:lnTo>
                <a:lnTo>
                  <a:pt x="7359492" y="2018824"/>
                </a:lnTo>
                <a:lnTo>
                  <a:pt x="7359492" y="2007394"/>
                </a:lnTo>
                <a:lnTo>
                  <a:pt x="7279481" y="2007394"/>
                </a:lnTo>
                <a:lnTo>
                  <a:pt x="7279481" y="2014061"/>
                </a:lnTo>
                <a:lnTo>
                  <a:pt x="7279481" y="2018824"/>
                </a:lnTo>
                <a:lnTo>
                  <a:pt x="7279481" y="2026444"/>
                </a:lnTo>
                <a:lnTo>
                  <a:pt x="7214712" y="2026444"/>
                </a:lnTo>
                <a:lnTo>
                  <a:pt x="7214712" y="1912144"/>
                </a:lnTo>
                <a:lnTo>
                  <a:pt x="7205187" y="1912144"/>
                </a:lnTo>
                <a:lnTo>
                  <a:pt x="7205187" y="1902619"/>
                </a:lnTo>
                <a:lnTo>
                  <a:pt x="7188994" y="1902619"/>
                </a:lnTo>
                <a:lnTo>
                  <a:pt x="7188994" y="1911191"/>
                </a:lnTo>
                <a:lnTo>
                  <a:pt x="7173754" y="1911191"/>
                </a:lnTo>
                <a:lnTo>
                  <a:pt x="7173754" y="1868329"/>
                </a:lnTo>
                <a:lnTo>
                  <a:pt x="7134701" y="1868329"/>
                </a:lnTo>
                <a:lnTo>
                  <a:pt x="7134701" y="1855946"/>
                </a:lnTo>
                <a:lnTo>
                  <a:pt x="7134701" y="1802606"/>
                </a:lnTo>
                <a:lnTo>
                  <a:pt x="7127081" y="1802606"/>
                </a:lnTo>
                <a:lnTo>
                  <a:pt x="7127081" y="1855946"/>
                </a:lnTo>
                <a:lnTo>
                  <a:pt x="7119462" y="1855946"/>
                </a:lnTo>
                <a:lnTo>
                  <a:pt x="7119462" y="1868329"/>
                </a:lnTo>
                <a:lnTo>
                  <a:pt x="7094696" y="1868329"/>
                </a:lnTo>
                <a:lnTo>
                  <a:pt x="7094696" y="1911191"/>
                </a:lnTo>
                <a:lnTo>
                  <a:pt x="7088029" y="1911191"/>
                </a:lnTo>
                <a:lnTo>
                  <a:pt x="7088029" y="1902619"/>
                </a:lnTo>
                <a:lnTo>
                  <a:pt x="7074694" y="1902619"/>
                </a:lnTo>
                <a:lnTo>
                  <a:pt x="7074694" y="1911191"/>
                </a:lnTo>
                <a:lnTo>
                  <a:pt x="7072789" y="1911191"/>
                </a:lnTo>
                <a:lnTo>
                  <a:pt x="7072789" y="1834991"/>
                </a:lnTo>
                <a:lnTo>
                  <a:pt x="7055644" y="1834991"/>
                </a:lnTo>
                <a:lnTo>
                  <a:pt x="7055644" y="1806416"/>
                </a:lnTo>
                <a:lnTo>
                  <a:pt x="7020401" y="1806416"/>
                </a:lnTo>
                <a:lnTo>
                  <a:pt x="7020401" y="1792129"/>
                </a:lnTo>
                <a:lnTo>
                  <a:pt x="6996589" y="1792129"/>
                </a:lnTo>
                <a:lnTo>
                  <a:pt x="6996589" y="1739741"/>
                </a:lnTo>
                <a:lnTo>
                  <a:pt x="6986112" y="1739741"/>
                </a:lnTo>
                <a:lnTo>
                  <a:pt x="6986112" y="1792129"/>
                </a:lnTo>
                <a:lnTo>
                  <a:pt x="6981349" y="1792129"/>
                </a:lnTo>
                <a:lnTo>
                  <a:pt x="6981349" y="1806416"/>
                </a:lnTo>
                <a:lnTo>
                  <a:pt x="6937534" y="1806416"/>
                </a:lnTo>
                <a:lnTo>
                  <a:pt x="6937534" y="1834991"/>
                </a:lnTo>
                <a:lnTo>
                  <a:pt x="6923246" y="1834991"/>
                </a:lnTo>
                <a:lnTo>
                  <a:pt x="6923246" y="1856899"/>
                </a:lnTo>
                <a:lnTo>
                  <a:pt x="6883242" y="1856899"/>
                </a:lnTo>
                <a:lnTo>
                  <a:pt x="6883242" y="1840706"/>
                </a:lnTo>
                <a:lnTo>
                  <a:pt x="6869906" y="1840706"/>
                </a:lnTo>
                <a:lnTo>
                  <a:pt x="6869906" y="1822609"/>
                </a:lnTo>
                <a:lnTo>
                  <a:pt x="6849904" y="1822609"/>
                </a:lnTo>
                <a:lnTo>
                  <a:pt x="6849904" y="1795939"/>
                </a:lnTo>
                <a:lnTo>
                  <a:pt x="6834664" y="1795939"/>
                </a:lnTo>
                <a:lnTo>
                  <a:pt x="6834664" y="1763554"/>
                </a:lnTo>
                <a:lnTo>
                  <a:pt x="6822281" y="1763554"/>
                </a:lnTo>
                <a:lnTo>
                  <a:pt x="6822281" y="1724501"/>
                </a:lnTo>
                <a:lnTo>
                  <a:pt x="6815614" y="1724501"/>
                </a:lnTo>
                <a:lnTo>
                  <a:pt x="6815614" y="1763554"/>
                </a:lnTo>
                <a:lnTo>
                  <a:pt x="6811804" y="1763554"/>
                </a:lnTo>
                <a:lnTo>
                  <a:pt x="6811804" y="1795939"/>
                </a:lnTo>
                <a:lnTo>
                  <a:pt x="6806089" y="1795939"/>
                </a:lnTo>
                <a:lnTo>
                  <a:pt x="6806089" y="1822609"/>
                </a:lnTo>
                <a:lnTo>
                  <a:pt x="6791801" y="1822609"/>
                </a:lnTo>
                <a:lnTo>
                  <a:pt x="6791801" y="1856899"/>
                </a:lnTo>
                <a:lnTo>
                  <a:pt x="6760369" y="1856899"/>
                </a:lnTo>
                <a:lnTo>
                  <a:pt x="6760369" y="2015014"/>
                </a:lnTo>
                <a:lnTo>
                  <a:pt x="6746081" y="2015966"/>
                </a:lnTo>
                <a:lnTo>
                  <a:pt x="6738462" y="2011204"/>
                </a:lnTo>
                <a:lnTo>
                  <a:pt x="6738462" y="1858804"/>
                </a:lnTo>
                <a:lnTo>
                  <a:pt x="6721317" y="1858804"/>
                </a:lnTo>
                <a:lnTo>
                  <a:pt x="6721317" y="1827371"/>
                </a:lnTo>
                <a:lnTo>
                  <a:pt x="6707029" y="1827371"/>
                </a:lnTo>
                <a:lnTo>
                  <a:pt x="6707029" y="1808321"/>
                </a:lnTo>
                <a:lnTo>
                  <a:pt x="6697504" y="1808321"/>
                </a:lnTo>
                <a:lnTo>
                  <a:pt x="6697504" y="1797844"/>
                </a:lnTo>
                <a:lnTo>
                  <a:pt x="6680359" y="1797844"/>
                </a:lnTo>
                <a:lnTo>
                  <a:pt x="6680359" y="1808321"/>
                </a:lnTo>
                <a:lnTo>
                  <a:pt x="6653689" y="1808321"/>
                </a:lnTo>
                <a:lnTo>
                  <a:pt x="6653689" y="1827371"/>
                </a:lnTo>
                <a:lnTo>
                  <a:pt x="6603206" y="1827371"/>
                </a:lnTo>
                <a:lnTo>
                  <a:pt x="6603206" y="1858804"/>
                </a:lnTo>
                <a:lnTo>
                  <a:pt x="6589871" y="1858804"/>
                </a:lnTo>
                <a:lnTo>
                  <a:pt x="6589871" y="1993106"/>
                </a:lnTo>
                <a:cubicBezTo>
                  <a:pt x="6579394" y="1995964"/>
                  <a:pt x="6530817" y="2007394"/>
                  <a:pt x="6527006" y="2004536"/>
                </a:cubicBezTo>
                <a:cubicBezTo>
                  <a:pt x="6523196" y="2001679"/>
                  <a:pt x="6439376" y="2041684"/>
                  <a:pt x="6430804" y="2046446"/>
                </a:cubicBezTo>
                <a:cubicBezTo>
                  <a:pt x="6429851" y="2047399"/>
                  <a:pt x="6418421" y="2047399"/>
                  <a:pt x="6398419" y="2048351"/>
                </a:cubicBezTo>
                <a:lnTo>
                  <a:pt x="6384131" y="2036921"/>
                </a:lnTo>
                <a:lnTo>
                  <a:pt x="6368892" y="2049304"/>
                </a:lnTo>
                <a:cubicBezTo>
                  <a:pt x="6363176" y="2049304"/>
                  <a:pt x="6357462" y="2049304"/>
                  <a:pt x="6350794" y="2049304"/>
                </a:cubicBezTo>
                <a:lnTo>
                  <a:pt x="6350794" y="2037874"/>
                </a:lnTo>
                <a:lnTo>
                  <a:pt x="6338412" y="2037874"/>
                </a:lnTo>
                <a:lnTo>
                  <a:pt x="6338412" y="2049304"/>
                </a:lnTo>
                <a:cubicBezTo>
                  <a:pt x="6311742" y="2050256"/>
                  <a:pt x="6281262" y="2050256"/>
                  <a:pt x="6246971" y="2051209"/>
                </a:cubicBezTo>
                <a:lnTo>
                  <a:pt x="6228874" y="2036921"/>
                </a:lnTo>
                <a:lnTo>
                  <a:pt x="6209824" y="2052161"/>
                </a:lnTo>
                <a:cubicBezTo>
                  <a:pt x="6199346" y="2052161"/>
                  <a:pt x="6189821" y="2052161"/>
                  <a:pt x="6179344" y="2053114"/>
                </a:cubicBezTo>
                <a:lnTo>
                  <a:pt x="6179344" y="2038826"/>
                </a:lnTo>
                <a:lnTo>
                  <a:pt x="6166962" y="2038826"/>
                </a:lnTo>
                <a:lnTo>
                  <a:pt x="6166962" y="2053114"/>
                </a:lnTo>
                <a:cubicBezTo>
                  <a:pt x="6143149" y="2053114"/>
                  <a:pt x="6119337" y="2054066"/>
                  <a:pt x="6095524" y="2054066"/>
                </a:cubicBezTo>
                <a:lnTo>
                  <a:pt x="6074569" y="2036921"/>
                </a:lnTo>
                <a:lnTo>
                  <a:pt x="6052662" y="2055019"/>
                </a:lnTo>
                <a:cubicBezTo>
                  <a:pt x="6037421" y="2055019"/>
                  <a:pt x="6023134" y="2055019"/>
                  <a:pt x="6008846" y="2055971"/>
                </a:cubicBezTo>
                <a:lnTo>
                  <a:pt x="6008846" y="2038826"/>
                </a:lnTo>
                <a:lnTo>
                  <a:pt x="5996464" y="2038826"/>
                </a:lnTo>
                <a:lnTo>
                  <a:pt x="5996464" y="2055971"/>
                </a:lnTo>
                <a:cubicBezTo>
                  <a:pt x="5978367" y="2055971"/>
                  <a:pt x="5961221" y="2055971"/>
                  <a:pt x="5944076" y="2056924"/>
                </a:cubicBezTo>
                <a:lnTo>
                  <a:pt x="5920264" y="2037874"/>
                </a:lnTo>
                <a:lnTo>
                  <a:pt x="5895499" y="2057876"/>
                </a:lnTo>
                <a:cubicBezTo>
                  <a:pt x="5873592" y="2057876"/>
                  <a:pt x="5854542" y="2058829"/>
                  <a:pt x="5837396" y="2058829"/>
                </a:cubicBezTo>
                <a:lnTo>
                  <a:pt x="5837396" y="2039779"/>
                </a:lnTo>
                <a:lnTo>
                  <a:pt x="5825014" y="2039779"/>
                </a:lnTo>
                <a:lnTo>
                  <a:pt x="5825014" y="2058829"/>
                </a:lnTo>
                <a:cubicBezTo>
                  <a:pt x="5821204" y="2058829"/>
                  <a:pt x="5818346" y="2058829"/>
                  <a:pt x="5814537" y="2058829"/>
                </a:cubicBezTo>
                <a:lnTo>
                  <a:pt x="5790724" y="2039779"/>
                </a:lnTo>
                <a:lnTo>
                  <a:pt x="5766912" y="2059781"/>
                </a:lnTo>
                <a:lnTo>
                  <a:pt x="5741194" y="2054066"/>
                </a:lnTo>
                <a:lnTo>
                  <a:pt x="5741194" y="2067401"/>
                </a:lnTo>
                <a:lnTo>
                  <a:pt x="5691664" y="2064544"/>
                </a:lnTo>
                <a:lnTo>
                  <a:pt x="5691664" y="2075974"/>
                </a:lnTo>
                <a:lnTo>
                  <a:pt x="5676424" y="2075974"/>
                </a:lnTo>
                <a:lnTo>
                  <a:pt x="5684996" y="2119789"/>
                </a:lnTo>
                <a:lnTo>
                  <a:pt x="5691664" y="2120741"/>
                </a:lnTo>
                <a:lnTo>
                  <a:pt x="5743099" y="2204561"/>
                </a:lnTo>
                <a:lnTo>
                  <a:pt x="5464969" y="2204561"/>
                </a:lnTo>
                <a:lnTo>
                  <a:pt x="5464969" y="2197894"/>
                </a:lnTo>
                <a:lnTo>
                  <a:pt x="5457349" y="2197894"/>
                </a:lnTo>
                <a:lnTo>
                  <a:pt x="5457349" y="2186464"/>
                </a:lnTo>
                <a:lnTo>
                  <a:pt x="5464969" y="2186464"/>
                </a:lnTo>
                <a:lnTo>
                  <a:pt x="5464969" y="2178844"/>
                </a:lnTo>
                <a:lnTo>
                  <a:pt x="5457349" y="2178844"/>
                </a:lnTo>
                <a:lnTo>
                  <a:pt x="5457349" y="2167414"/>
                </a:lnTo>
                <a:lnTo>
                  <a:pt x="5464969" y="2167414"/>
                </a:lnTo>
                <a:lnTo>
                  <a:pt x="5464969" y="2159794"/>
                </a:lnTo>
                <a:lnTo>
                  <a:pt x="5457349" y="2159794"/>
                </a:lnTo>
                <a:lnTo>
                  <a:pt x="5457349" y="2148364"/>
                </a:lnTo>
                <a:lnTo>
                  <a:pt x="5464969" y="2148364"/>
                </a:lnTo>
                <a:lnTo>
                  <a:pt x="5464969" y="2140744"/>
                </a:lnTo>
                <a:lnTo>
                  <a:pt x="5457349" y="2140744"/>
                </a:lnTo>
                <a:lnTo>
                  <a:pt x="5457349" y="2129314"/>
                </a:lnTo>
                <a:lnTo>
                  <a:pt x="5464969" y="2129314"/>
                </a:lnTo>
                <a:lnTo>
                  <a:pt x="5464969" y="2121694"/>
                </a:lnTo>
                <a:lnTo>
                  <a:pt x="5457349" y="2121694"/>
                </a:lnTo>
                <a:lnTo>
                  <a:pt x="5457349" y="2110264"/>
                </a:lnTo>
                <a:lnTo>
                  <a:pt x="5464969" y="2110264"/>
                </a:lnTo>
                <a:lnTo>
                  <a:pt x="5464969" y="2102644"/>
                </a:lnTo>
                <a:lnTo>
                  <a:pt x="5457349" y="2102644"/>
                </a:lnTo>
                <a:lnTo>
                  <a:pt x="5457349" y="2091214"/>
                </a:lnTo>
                <a:lnTo>
                  <a:pt x="5464969" y="2091214"/>
                </a:lnTo>
                <a:lnTo>
                  <a:pt x="5464969" y="2083594"/>
                </a:lnTo>
                <a:lnTo>
                  <a:pt x="5457349" y="2083594"/>
                </a:lnTo>
                <a:lnTo>
                  <a:pt x="5457349" y="2072164"/>
                </a:lnTo>
                <a:lnTo>
                  <a:pt x="5464969" y="2072164"/>
                </a:lnTo>
                <a:lnTo>
                  <a:pt x="5464969" y="2064544"/>
                </a:lnTo>
                <a:lnTo>
                  <a:pt x="5457349" y="2064544"/>
                </a:lnTo>
                <a:lnTo>
                  <a:pt x="5457349" y="2053114"/>
                </a:lnTo>
                <a:lnTo>
                  <a:pt x="5464969" y="2053114"/>
                </a:lnTo>
                <a:lnTo>
                  <a:pt x="5464969" y="2045494"/>
                </a:lnTo>
                <a:lnTo>
                  <a:pt x="5457349" y="2045494"/>
                </a:lnTo>
                <a:lnTo>
                  <a:pt x="5457349" y="2034064"/>
                </a:lnTo>
                <a:lnTo>
                  <a:pt x="5464969" y="2034064"/>
                </a:lnTo>
                <a:lnTo>
                  <a:pt x="5464969" y="2026444"/>
                </a:lnTo>
                <a:lnTo>
                  <a:pt x="5457349" y="2026444"/>
                </a:lnTo>
                <a:lnTo>
                  <a:pt x="5457349" y="2015014"/>
                </a:lnTo>
                <a:lnTo>
                  <a:pt x="5464969" y="2015014"/>
                </a:lnTo>
                <a:lnTo>
                  <a:pt x="5464969" y="2007394"/>
                </a:lnTo>
                <a:lnTo>
                  <a:pt x="5457349" y="2007394"/>
                </a:lnTo>
                <a:lnTo>
                  <a:pt x="5457349" y="1995964"/>
                </a:lnTo>
                <a:lnTo>
                  <a:pt x="5464969" y="1995964"/>
                </a:lnTo>
                <a:lnTo>
                  <a:pt x="5464969" y="1988344"/>
                </a:lnTo>
                <a:lnTo>
                  <a:pt x="5457349" y="1988344"/>
                </a:lnTo>
                <a:lnTo>
                  <a:pt x="5457349" y="1976914"/>
                </a:lnTo>
                <a:lnTo>
                  <a:pt x="5464969" y="1976914"/>
                </a:lnTo>
                <a:lnTo>
                  <a:pt x="5464969" y="1969294"/>
                </a:lnTo>
                <a:lnTo>
                  <a:pt x="5457349" y="1969294"/>
                </a:lnTo>
                <a:lnTo>
                  <a:pt x="5457349" y="1957864"/>
                </a:lnTo>
                <a:lnTo>
                  <a:pt x="5464969" y="1957864"/>
                </a:lnTo>
                <a:lnTo>
                  <a:pt x="5464969" y="1950244"/>
                </a:lnTo>
                <a:lnTo>
                  <a:pt x="5457349" y="1950244"/>
                </a:lnTo>
                <a:lnTo>
                  <a:pt x="5457349" y="1931194"/>
                </a:lnTo>
                <a:lnTo>
                  <a:pt x="5464969" y="1931194"/>
                </a:lnTo>
                <a:lnTo>
                  <a:pt x="5464969" y="1923574"/>
                </a:lnTo>
                <a:lnTo>
                  <a:pt x="5457349" y="1923574"/>
                </a:lnTo>
                <a:lnTo>
                  <a:pt x="5457349" y="1912144"/>
                </a:lnTo>
                <a:lnTo>
                  <a:pt x="5464969" y="1912144"/>
                </a:lnTo>
                <a:lnTo>
                  <a:pt x="5464969" y="1904524"/>
                </a:lnTo>
                <a:lnTo>
                  <a:pt x="5457349" y="1904524"/>
                </a:lnTo>
                <a:lnTo>
                  <a:pt x="5457349" y="1893094"/>
                </a:lnTo>
                <a:lnTo>
                  <a:pt x="5464969" y="1893094"/>
                </a:lnTo>
                <a:lnTo>
                  <a:pt x="5464969" y="1885474"/>
                </a:lnTo>
                <a:lnTo>
                  <a:pt x="5457349" y="1885474"/>
                </a:lnTo>
                <a:lnTo>
                  <a:pt x="5457349" y="1874044"/>
                </a:lnTo>
                <a:lnTo>
                  <a:pt x="5464969" y="1874044"/>
                </a:lnTo>
                <a:lnTo>
                  <a:pt x="5464969" y="1864519"/>
                </a:lnTo>
                <a:lnTo>
                  <a:pt x="5457349" y="1864519"/>
                </a:lnTo>
                <a:lnTo>
                  <a:pt x="5457349" y="1853089"/>
                </a:lnTo>
                <a:lnTo>
                  <a:pt x="5464969" y="1853089"/>
                </a:lnTo>
                <a:lnTo>
                  <a:pt x="5464969" y="1845469"/>
                </a:lnTo>
                <a:lnTo>
                  <a:pt x="5457349" y="1845469"/>
                </a:lnTo>
                <a:lnTo>
                  <a:pt x="5457349" y="1834039"/>
                </a:lnTo>
                <a:lnTo>
                  <a:pt x="5464969" y="1834039"/>
                </a:lnTo>
                <a:lnTo>
                  <a:pt x="5464969" y="1826419"/>
                </a:lnTo>
                <a:lnTo>
                  <a:pt x="5457349" y="1826419"/>
                </a:lnTo>
                <a:lnTo>
                  <a:pt x="5457349" y="1814989"/>
                </a:lnTo>
                <a:lnTo>
                  <a:pt x="5464969" y="1814989"/>
                </a:lnTo>
                <a:lnTo>
                  <a:pt x="5464969" y="1807369"/>
                </a:lnTo>
                <a:lnTo>
                  <a:pt x="5457349" y="1807369"/>
                </a:lnTo>
                <a:lnTo>
                  <a:pt x="5457349" y="1795939"/>
                </a:lnTo>
                <a:lnTo>
                  <a:pt x="5464969" y="1795939"/>
                </a:lnTo>
                <a:lnTo>
                  <a:pt x="5464969" y="1788319"/>
                </a:lnTo>
                <a:lnTo>
                  <a:pt x="5457349" y="1788319"/>
                </a:lnTo>
                <a:lnTo>
                  <a:pt x="5457349" y="1776889"/>
                </a:lnTo>
                <a:lnTo>
                  <a:pt x="5464969" y="1776889"/>
                </a:lnTo>
                <a:lnTo>
                  <a:pt x="5464969" y="1769269"/>
                </a:lnTo>
                <a:lnTo>
                  <a:pt x="5457349" y="1769269"/>
                </a:lnTo>
                <a:lnTo>
                  <a:pt x="5457349" y="1757839"/>
                </a:lnTo>
                <a:lnTo>
                  <a:pt x="5464969" y="1757839"/>
                </a:lnTo>
                <a:lnTo>
                  <a:pt x="5464969" y="1750219"/>
                </a:lnTo>
                <a:lnTo>
                  <a:pt x="5457349" y="1750219"/>
                </a:lnTo>
                <a:lnTo>
                  <a:pt x="5457349" y="1738789"/>
                </a:lnTo>
                <a:lnTo>
                  <a:pt x="5464969" y="1738789"/>
                </a:lnTo>
                <a:lnTo>
                  <a:pt x="5464969" y="1731169"/>
                </a:lnTo>
                <a:lnTo>
                  <a:pt x="5457349" y="1731169"/>
                </a:lnTo>
                <a:lnTo>
                  <a:pt x="5457349" y="1703546"/>
                </a:lnTo>
                <a:lnTo>
                  <a:pt x="5464969" y="1703546"/>
                </a:lnTo>
                <a:lnTo>
                  <a:pt x="5464969" y="1695926"/>
                </a:lnTo>
                <a:lnTo>
                  <a:pt x="5457349" y="1695926"/>
                </a:lnTo>
                <a:lnTo>
                  <a:pt x="5457349" y="1685449"/>
                </a:lnTo>
                <a:lnTo>
                  <a:pt x="5464969" y="1685449"/>
                </a:lnTo>
                <a:lnTo>
                  <a:pt x="5464969" y="1677829"/>
                </a:lnTo>
                <a:lnTo>
                  <a:pt x="5457349" y="1677829"/>
                </a:lnTo>
                <a:lnTo>
                  <a:pt x="5457349" y="1662589"/>
                </a:lnTo>
                <a:lnTo>
                  <a:pt x="5449729" y="1662589"/>
                </a:lnTo>
                <a:lnTo>
                  <a:pt x="5449729" y="1607344"/>
                </a:lnTo>
                <a:lnTo>
                  <a:pt x="5419249" y="1593056"/>
                </a:lnTo>
                <a:lnTo>
                  <a:pt x="5419249" y="1575911"/>
                </a:lnTo>
                <a:lnTo>
                  <a:pt x="5393531" y="1575911"/>
                </a:lnTo>
                <a:lnTo>
                  <a:pt x="5393531" y="1556861"/>
                </a:lnTo>
                <a:lnTo>
                  <a:pt x="5384006" y="1556861"/>
                </a:lnTo>
                <a:lnTo>
                  <a:pt x="5384006" y="1575911"/>
                </a:lnTo>
                <a:lnTo>
                  <a:pt x="5375434" y="1575911"/>
                </a:lnTo>
                <a:lnTo>
                  <a:pt x="5375434" y="1538764"/>
                </a:lnTo>
                <a:lnTo>
                  <a:pt x="5368767" y="1538764"/>
                </a:lnTo>
                <a:lnTo>
                  <a:pt x="5368767" y="1575911"/>
                </a:lnTo>
                <a:lnTo>
                  <a:pt x="5353526" y="1575911"/>
                </a:lnTo>
                <a:lnTo>
                  <a:pt x="5353526" y="1593056"/>
                </a:lnTo>
                <a:lnTo>
                  <a:pt x="5314474" y="1593056"/>
                </a:lnTo>
                <a:lnTo>
                  <a:pt x="5314474" y="1662589"/>
                </a:lnTo>
                <a:lnTo>
                  <a:pt x="5286851" y="1662589"/>
                </a:lnTo>
                <a:lnTo>
                  <a:pt x="5286851" y="1677829"/>
                </a:lnTo>
                <a:lnTo>
                  <a:pt x="5279231" y="1677829"/>
                </a:lnTo>
                <a:lnTo>
                  <a:pt x="5279231" y="1685449"/>
                </a:lnTo>
                <a:lnTo>
                  <a:pt x="5286851" y="1685449"/>
                </a:lnTo>
                <a:lnTo>
                  <a:pt x="5286851" y="1695926"/>
                </a:lnTo>
                <a:lnTo>
                  <a:pt x="5279231" y="1695926"/>
                </a:lnTo>
                <a:lnTo>
                  <a:pt x="5279231" y="1703546"/>
                </a:lnTo>
                <a:lnTo>
                  <a:pt x="5286851" y="1703546"/>
                </a:lnTo>
                <a:lnTo>
                  <a:pt x="5286851" y="1731169"/>
                </a:lnTo>
                <a:lnTo>
                  <a:pt x="5279231" y="1731169"/>
                </a:lnTo>
                <a:lnTo>
                  <a:pt x="5279231" y="1738789"/>
                </a:lnTo>
                <a:lnTo>
                  <a:pt x="5286851" y="1738789"/>
                </a:lnTo>
                <a:lnTo>
                  <a:pt x="5286851" y="1750219"/>
                </a:lnTo>
                <a:lnTo>
                  <a:pt x="5279231" y="1750219"/>
                </a:lnTo>
                <a:lnTo>
                  <a:pt x="5279231" y="1757839"/>
                </a:lnTo>
                <a:lnTo>
                  <a:pt x="5286851" y="1757839"/>
                </a:lnTo>
                <a:lnTo>
                  <a:pt x="5286851" y="1769269"/>
                </a:lnTo>
                <a:lnTo>
                  <a:pt x="5279231" y="1769269"/>
                </a:lnTo>
                <a:lnTo>
                  <a:pt x="5279231" y="1776889"/>
                </a:lnTo>
                <a:lnTo>
                  <a:pt x="5286851" y="1776889"/>
                </a:lnTo>
                <a:lnTo>
                  <a:pt x="5286851" y="1788319"/>
                </a:lnTo>
                <a:lnTo>
                  <a:pt x="5279231" y="1788319"/>
                </a:lnTo>
                <a:lnTo>
                  <a:pt x="5279231" y="1795939"/>
                </a:lnTo>
                <a:lnTo>
                  <a:pt x="5286851" y="1795939"/>
                </a:lnTo>
                <a:lnTo>
                  <a:pt x="5286851" y="1807369"/>
                </a:lnTo>
                <a:lnTo>
                  <a:pt x="5279231" y="1807369"/>
                </a:lnTo>
                <a:lnTo>
                  <a:pt x="5279231" y="1814989"/>
                </a:lnTo>
                <a:lnTo>
                  <a:pt x="5286851" y="1814989"/>
                </a:lnTo>
                <a:lnTo>
                  <a:pt x="5286851" y="1826419"/>
                </a:lnTo>
                <a:lnTo>
                  <a:pt x="5279231" y="1826419"/>
                </a:lnTo>
                <a:lnTo>
                  <a:pt x="5279231" y="1834039"/>
                </a:lnTo>
                <a:lnTo>
                  <a:pt x="5286851" y="1834039"/>
                </a:lnTo>
                <a:lnTo>
                  <a:pt x="5286851" y="1845469"/>
                </a:lnTo>
                <a:lnTo>
                  <a:pt x="5279231" y="1845469"/>
                </a:lnTo>
                <a:lnTo>
                  <a:pt x="5279231" y="1853089"/>
                </a:lnTo>
                <a:lnTo>
                  <a:pt x="5286851" y="1853089"/>
                </a:lnTo>
                <a:lnTo>
                  <a:pt x="5286851" y="1864519"/>
                </a:lnTo>
                <a:lnTo>
                  <a:pt x="5279231" y="1864519"/>
                </a:lnTo>
                <a:lnTo>
                  <a:pt x="5279231" y="1872139"/>
                </a:lnTo>
                <a:lnTo>
                  <a:pt x="5286851" y="1872139"/>
                </a:lnTo>
                <a:lnTo>
                  <a:pt x="5286851" y="1883569"/>
                </a:lnTo>
                <a:lnTo>
                  <a:pt x="5279231" y="1883569"/>
                </a:lnTo>
                <a:lnTo>
                  <a:pt x="5279231" y="1891189"/>
                </a:lnTo>
                <a:lnTo>
                  <a:pt x="5286851" y="1891189"/>
                </a:lnTo>
                <a:lnTo>
                  <a:pt x="5286851" y="1902619"/>
                </a:lnTo>
                <a:lnTo>
                  <a:pt x="5279231" y="1902619"/>
                </a:lnTo>
                <a:lnTo>
                  <a:pt x="5279231" y="1910239"/>
                </a:lnTo>
                <a:lnTo>
                  <a:pt x="5286851" y="1910239"/>
                </a:lnTo>
                <a:lnTo>
                  <a:pt x="5286851" y="1921669"/>
                </a:lnTo>
                <a:lnTo>
                  <a:pt x="5279231" y="1921669"/>
                </a:lnTo>
                <a:lnTo>
                  <a:pt x="5279231" y="1929289"/>
                </a:lnTo>
                <a:lnTo>
                  <a:pt x="5286851" y="1929289"/>
                </a:lnTo>
                <a:lnTo>
                  <a:pt x="5286851" y="1940719"/>
                </a:lnTo>
                <a:lnTo>
                  <a:pt x="5279231" y="1940719"/>
                </a:lnTo>
                <a:lnTo>
                  <a:pt x="5279231" y="1948339"/>
                </a:lnTo>
                <a:lnTo>
                  <a:pt x="5286851" y="1948339"/>
                </a:lnTo>
                <a:lnTo>
                  <a:pt x="5286851" y="1959769"/>
                </a:lnTo>
                <a:lnTo>
                  <a:pt x="5279231" y="1959769"/>
                </a:lnTo>
                <a:lnTo>
                  <a:pt x="5279231" y="1967389"/>
                </a:lnTo>
                <a:lnTo>
                  <a:pt x="5286851" y="1967389"/>
                </a:lnTo>
                <a:lnTo>
                  <a:pt x="5286851" y="1978819"/>
                </a:lnTo>
                <a:lnTo>
                  <a:pt x="5279231" y="1978819"/>
                </a:lnTo>
                <a:lnTo>
                  <a:pt x="5279231" y="1986439"/>
                </a:lnTo>
                <a:lnTo>
                  <a:pt x="5286851" y="1986439"/>
                </a:lnTo>
                <a:lnTo>
                  <a:pt x="5286851" y="1997869"/>
                </a:lnTo>
                <a:lnTo>
                  <a:pt x="5279231" y="1997869"/>
                </a:lnTo>
                <a:lnTo>
                  <a:pt x="5279231" y="2005489"/>
                </a:lnTo>
                <a:lnTo>
                  <a:pt x="5286851" y="2005489"/>
                </a:lnTo>
                <a:lnTo>
                  <a:pt x="5286851" y="2016919"/>
                </a:lnTo>
                <a:lnTo>
                  <a:pt x="5279231" y="2016919"/>
                </a:lnTo>
                <a:lnTo>
                  <a:pt x="5279231" y="2024539"/>
                </a:lnTo>
                <a:lnTo>
                  <a:pt x="5286851" y="2024539"/>
                </a:lnTo>
                <a:lnTo>
                  <a:pt x="5286851" y="2035969"/>
                </a:lnTo>
                <a:lnTo>
                  <a:pt x="5279231" y="2035969"/>
                </a:lnTo>
                <a:lnTo>
                  <a:pt x="5279231" y="2043589"/>
                </a:lnTo>
                <a:lnTo>
                  <a:pt x="5286851" y="2043589"/>
                </a:lnTo>
                <a:lnTo>
                  <a:pt x="5286851" y="2055019"/>
                </a:lnTo>
                <a:lnTo>
                  <a:pt x="5279231" y="2055019"/>
                </a:lnTo>
                <a:lnTo>
                  <a:pt x="5279231" y="2062639"/>
                </a:lnTo>
                <a:lnTo>
                  <a:pt x="5286851" y="2062639"/>
                </a:lnTo>
                <a:lnTo>
                  <a:pt x="5286851" y="2074069"/>
                </a:lnTo>
                <a:lnTo>
                  <a:pt x="5279231" y="2074069"/>
                </a:lnTo>
                <a:lnTo>
                  <a:pt x="5279231" y="2081689"/>
                </a:lnTo>
                <a:lnTo>
                  <a:pt x="5286851" y="2081689"/>
                </a:lnTo>
                <a:lnTo>
                  <a:pt x="5286851" y="2093119"/>
                </a:lnTo>
                <a:lnTo>
                  <a:pt x="5279231" y="2093119"/>
                </a:lnTo>
                <a:lnTo>
                  <a:pt x="5279231" y="2100739"/>
                </a:lnTo>
                <a:lnTo>
                  <a:pt x="5286851" y="2100739"/>
                </a:lnTo>
                <a:lnTo>
                  <a:pt x="5286851" y="2112169"/>
                </a:lnTo>
                <a:lnTo>
                  <a:pt x="5279231" y="2112169"/>
                </a:lnTo>
                <a:lnTo>
                  <a:pt x="5279231" y="2119789"/>
                </a:lnTo>
                <a:lnTo>
                  <a:pt x="5286851" y="2119789"/>
                </a:lnTo>
                <a:lnTo>
                  <a:pt x="5286851" y="2131219"/>
                </a:lnTo>
                <a:lnTo>
                  <a:pt x="5279231" y="2131219"/>
                </a:lnTo>
                <a:lnTo>
                  <a:pt x="5279231" y="2138839"/>
                </a:lnTo>
                <a:lnTo>
                  <a:pt x="5286851" y="2138839"/>
                </a:lnTo>
                <a:lnTo>
                  <a:pt x="5286851" y="2150269"/>
                </a:lnTo>
                <a:lnTo>
                  <a:pt x="5279231" y="2150269"/>
                </a:lnTo>
                <a:lnTo>
                  <a:pt x="5279231" y="2157889"/>
                </a:lnTo>
                <a:lnTo>
                  <a:pt x="5286851" y="2157889"/>
                </a:lnTo>
                <a:lnTo>
                  <a:pt x="5286851" y="2169319"/>
                </a:lnTo>
                <a:lnTo>
                  <a:pt x="5279231" y="2169319"/>
                </a:lnTo>
                <a:lnTo>
                  <a:pt x="5279231" y="2176939"/>
                </a:lnTo>
                <a:lnTo>
                  <a:pt x="5286851" y="2176939"/>
                </a:lnTo>
                <a:lnTo>
                  <a:pt x="5286851" y="2188369"/>
                </a:lnTo>
                <a:lnTo>
                  <a:pt x="5279231" y="2188369"/>
                </a:lnTo>
                <a:lnTo>
                  <a:pt x="5279231" y="2195036"/>
                </a:lnTo>
                <a:lnTo>
                  <a:pt x="5275421" y="2195036"/>
                </a:lnTo>
                <a:lnTo>
                  <a:pt x="5275421" y="2188369"/>
                </a:lnTo>
                <a:lnTo>
                  <a:pt x="5267801" y="2188369"/>
                </a:lnTo>
                <a:lnTo>
                  <a:pt x="5267801" y="2175986"/>
                </a:lnTo>
                <a:lnTo>
                  <a:pt x="5275421" y="2175986"/>
                </a:lnTo>
                <a:lnTo>
                  <a:pt x="5275421" y="2168366"/>
                </a:lnTo>
                <a:lnTo>
                  <a:pt x="5267801" y="2168366"/>
                </a:lnTo>
                <a:lnTo>
                  <a:pt x="5267801" y="2156936"/>
                </a:lnTo>
                <a:lnTo>
                  <a:pt x="5275421" y="2156936"/>
                </a:lnTo>
                <a:lnTo>
                  <a:pt x="5275421" y="2149316"/>
                </a:lnTo>
                <a:lnTo>
                  <a:pt x="5267801" y="2149316"/>
                </a:lnTo>
                <a:lnTo>
                  <a:pt x="5267801" y="2136934"/>
                </a:lnTo>
                <a:lnTo>
                  <a:pt x="5275421" y="2136934"/>
                </a:lnTo>
                <a:lnTo>
                  <a:pt x="5275421" y="2129314"/>
                </a:lnTo>
                <a:lnTo>
                  <a:pt x="5267801" y="2129314"/>
                </a:lnTo>
                <a:lnTo>
                  <a:pt x="5267801" y="2117884"/>
                </a:lnTo>
                <a:lnTo>
                  <a:pt x="5275421" y="2117884"/>
                </a:lnTo>
                <a:lnTo>
                  <a:pt x="5275421" y="2110264"/>
                </a:lnTo>
                <a:lnTo>
                  <a:pt x="5267801" y="2110264"/>
                </a:lnTo>
                <a:lnTo>
                  <a:pt x="5267801" y="2098834"/>
                </a:lnTo>
                <a:lnTo>
                  <a:pt x="5275421" y="2098834"/>
                </a:lnTo>
                <a:lnTo>
                  <a:pt x="5275421" y="2091214"/>
                </a:lnTo>
                <a:lnTo>
                  <a:pt x="5267801" y="2091214"/>
                </a:lnTo>
                <a:lnTo>
                  <a:pt x="5267801" y="2079784"/>
                </a:lnTo>
                <a:lnTo>
                  <a:pt x="5275421" y="2079784"/>
                </a:lnTo>
                <a:lnTo>
                  <a:pt x="5275421" y="2072164"/>
                </a:lnTo>
                <a:lnTo>
                  <a:pt x="5267801" y="2072164"/>
                </a:lnTo>
                <a:lnTo>
                  <a:pt x="5267801" y="2059781"/>
                </a:lnTo>
                <a:lnTo>
                  <a:pt x="5275421" y="2059781"/>
                </a:lnTo>
                <a:lnTo>
                  <a:pt x="5275421" y="2052161"/>
                </a:lnTo>
                <a:lnTo>
                  <a:pt x="5267801" y="2052161"/>
                </a:lnTo>
                <a:lnTo>
                  <a:pt x="5267801" y="2045494"/>
                </a:lnTo>
                <a:lnTo>
                  <a:pt x="5275421" y="2045494"/>
                </a:lnTo>
                <a:lnTo>
                  <a:pt x="5275421" y="2037874"/>
                </a:lnTo>
                <a:lnTo>
                  <a:pt x="5267801" y="2037874"/>
                </a:lnTo>
                <a:lnTo>
                  <a:pt x="5267801" y="2026444"/>
                </a:lnTo>
                <a:lnTo>
                  <a:pt x="5275421" y="2026444"/>
                </a:lnTo>
                <a:lnTo>
                  <a:pt x="5275421" y="2018824"/>
                </a:lnTo>
                <a:lnTo>
                  <a:pt x="5267801" y="2018824"/>
                </a:lnTo>
                <a:lnTo>
                  <a:pt x="5267801" y="2006441"/>
                </a:lnTo>
                <a:lnTo>
                  <a:pt x="5275421" y="2006441"/>
                </a:lnTo>
                <a:lnTo>
                  <a:pt x="5275421" y="1997869"/>
                </a:lnTo>
                <a:lnTo>
                  <a:pt x="5267801" y="1997869"/>
                </a:lnTo>
                <a:lnTo>
                  <a:pt x="5267801" y="1986439"/>
                </a:lnTo>
                <a:lnTo>
                  <a:pt x="5275421" y="1986439"/>
                </a:lnTo>
                <a:lnTo>
                  <a:pt x="5275421" y="1978819"/>
                </a:lnTo>
                <a:lnTo>
                  <a:pt x="5267801" y="1978819"/>
                </a:lnTo>
                <a:lnTo>
                  <a:pt x="5267801" y="1967389"/>
                </a:lnTo>
                <a:lnTo>
                  <a:pt x="5275421" y="1967389"/>
                </a:lnTo>
                <a:lnTo>
                  <a:pt x="5275421" y="1959769"/>
                </a:lnTo>
                <a:lnTo>
                  <a:pt x="5267801" y="1959769"/>
                </a:lnTo>
                <a:lnTo>
                  <a:pt x="5267801" y="1947386"/>
                </a:lnTo>
                <a:lnTo>
                  <a:pt x="5275421" y="1947386"/>
                </a:lnTo>
                <a:lnTo>
                  <a:pt x="5275421" y="1939766"/>
                </a:lnTo>
                <a:lnTo>
                  <a:pt x="5267801" y="1939766"/>
                </a:lnTo>
                <a:lnTo>
                  <a:pt x="5267801" y="1927384"/>
                </a:lnTo>
                <a:lnTo>
                  <a:pt x="5275421" y="1927384"/>
                </a:lnTo>
                <a:lnTo>
                  <a:pt x="5275421" y="1919764"/>
                </a:lnTo>
                <a:lnTo>
                  <a:pt x="5267801" y="1919764"/>
                </a:lnTo>
                <a:lnTo>
                  <a:pt x="5267801" y="1908334"/>
                </a:lnTo>
                <a:lnTo>
                  <a:pt x="5275421" y="1908334"/>
                </a:lnTo>
                <a:lnTo>
                  <a:pt x="5275421" y="1900714"/>
                </a:lnTo>
                <a:lnTo>
                  <a:pt x="5267801" y="1900714"/>
                </a:lnTo>
                <a:lnTo>
                  <a:pt x="5267801" y="1889284"/>
                </a:lnTo>
                <a:lnTo>
                  <a:pt x="5275421" y="1889284"/>
                </a:lnTo>
                <a:lnTo>
                  <a:pt x="5275421" y="1881664"/>
                </a:lnTo>
                <a:lnTo>
                  <a:pt x="5267801" y="1881664"/>
                </a:lnTo>
                <a:lnTo>
                  <a:pt x="5267801" y="1870234"/>
                </a:lnTo>
                <a:lnTo>
                  <a:pt x="5275421" y="1870234"/>
                </a:lnTo>
                <a:lnTo>
                  <a:pt x="5275421" y="1862614"/>
                </a:lnTo>
                <a:lnTo>
                  <a:pt x="5267801" y="1862614"/>
                </a:lnTo>
                <a:lnTo>
                  <a:pt x="5267801" y="1850231"/>
                </a:lnTo>
                <a:lnTo>
                  <a:pt x="5275421" y="1850231"/>
                </a:lnTo>
                <a:lnTo>
                  <a:pt x="5275421" y="1842611"/>
                </a:lnTo>
                <a:lnTo>
                  <a:pt x="5267801" y="1842611"/>
                </a:lnTo>
                <a:lnTo>
                  <a:pt x="5267801" y="1830229"/>
                </a:lnTo>
                <a:lnTo>
                  <a:pt x="5275421" y="1830229"/>
                </a:lnTo>
                <a:lnTo>
                  <a:pt x="5275421" y="1822609"/>
                </a:lnTo>
                <a:lnTo>
                  <a:pt x="5267801" y="1822609"/>
                </a:lnTo>
                <a:lnTo>
                  <a:pt x="5267801" y="1807369"/>
                </a:lnTo>
                <a:lnTo>
                  <a:pt x="5275421" y="1807369"/>
                </a:lnTo>
                <a:lnTo>
                  <a:pt x="5275421" y="1799749"/>
                </a:lnTo>
                <a:lnTo>
                  <a:pt x="5267801" y="1799749"/>
                </a:lnTo>
                <a:lnTo>
                  <a:pt x="5267801" y="1788319"/>
                </a:lnTo>
                <a:lnTo>
                  <a:pt x="5275421" y="1788319"/>
                </a:lnTo>
                <a:lnTo>
                  <a:pt x="5275421" y="1780699"/>
                </a:lnTo>
                <a:lnTo>
                  <a:pt x="5267801" y="1780699"/>
                </a:lnTo>
                <a:lnTo>
                  <a:pt x="5267801" y="1769269"/>
                </a:lnTo>
                <a:lnTo>
                  <a:pt x="5275421" y="1769269"/>
                </a:lnTo>
                <a:lnTo>
                  <a:pt x="5275421" y="1759744"/>
                </a:lnTo>
                <a:lnTo>
                  <a:pt x="5267801" y="1759744"/>
                </a:lnTo>
                <a:lnTo>
                  <a:pt x="5267801" y="1748314"/>
                </a:lnTo>
                <a:lnTo>
                  <a:pt x="5275421" y="1748314"/>
                </a:lnTo>
                <a:lnTo>
                  <a:pt x="5275421" y="1740694"/>
                </a:lnTo>
                <a:lnTo>
                  <a:pt x="5267801" y="1740694"/>
                </a:lnTo>
                <a:lnTo>
                  <a:pt x="5267801" y="1729264"/>
                </a:lnTo>
                <a:lnTo>
                  <a:pt x="5275421" y="1729264"/>
                </a:lnTo>
                <a:lnTo>
                  <a:pt x="5275421" y="1721644"/>
                </a:lnTo>
                <a:lnTo>
                  <a:pt x="5267801" y="1721644"/>
                </a:lnTo>
                <a:lnTo>
                  <a:pt x="5267801" y="1693069"/>
                </a:lnTo>
                <a:lnTo>
                  <a:pt x="5275421" y="1693069"/>
                </a:lnTo>
                <a:lnTo>
                  <a:pt x="5275421" y="1683544"/>
                </a:lnTo>
                <a:lnTo>
                  <a:pt x="5267801" y="1683544"/>
                </a:lnTo>
                <a:lnTo>
                  <a:pt x="5267801" y="1673066"/>
                </a:lnTo>
                <a:lnTo>
                  <a:pt x="5275421" y="1673066"/>
                </a:lnTo>
                <a:lnTo>
                  <a:pt x="5275421" y="1665446"/>
                </a:lnTo>
                <a:lnTo>
                  <a:pt x="5267801" y="1665446"/>
                </a:lnTo>
                <a:lnTo>
                  <a:pt x="5267801" y="1649254"/>
                </a:lnTo>
                <a:lnTo>
                  <a:pt x="5260181" y="1649254"/>
                </a:lnTo>
                <a:lnTo>
                  <a:pt x="5260181" y="1635919"/>
                </a:lnTo>
                <a:lnTo>
                  <a:pt x="5270659" y="1635919"/>
                </a:lnTo>
                <a:lnTo>
                  <a:pt x="5270659" y="1611154"/>
                </a:lnTo>
                <a:lnTo>
                  <a:pt x="5260181" y="1611154"/>
                </a:lnTo>
                <a:lnTo>
                  <a:pt x="5260181" y="1594009"/>
                </a:lnTo>
                <a:lnTo>
                  <a:pt x="5229701" y="1579721"/>
                </a:lnTo>
                <a:lnTo>
                  <a:pt x="5171599" y="1579721"/>
                </a:lnTo>
                <a:lnTo>
                  <a:pt x="5171599" y="1534954"/>
                </a:lnTo>
                <a:lnTo>
                  <a:pt x="5159217" y="1534954"/>
                </a:lnTo>
                <a:lnTo>
                  <a:pt x="5159217" y="1555909"/>
                </a:lnTo>
                <a:lnTo>
                  <a:pt x="5138262" y="1555909"/>
                </a:lnTo>
                <a:lnTo>
                  <a:pt x="5138262" y="1579721"/>
                </a:lnTo>
                <a:lnTo>
                  <a:pt x="5124926" y="1579721"/>
                </a:lnTo>
                <a:lnTo>
                  <a:pt x="5124926" y="1612106"/>
                </a:lnTo>
                <a:lnTo>
                  <a:pt x="5097304" y="1612106"/>
                </a:lnTo>
                <a:lnTo>
                  <a:pt x="5097304" y="1636871"/>
                </a:lnTo>
                <a:lnTo>
                  <a:pt x="5124926" y="1636871"/>
                </a:lnTo>
                <a:lnTo>
                  <a:pt x="5124926" y="1650206"/>
                </a:lnTo>
                <a:lnTo>
                  <a:pt x="5097304" y="1650206"/>
                </a:lnTo>
                <a:lnTo>
                  <a:pt x="5097304" y="1666399"/>
                </a:lnTo>
                <a:lnTo>
                  <a:pt x="5089684" y="1666399"/>
                </a:lnTo>
                <a:lnTo>
                  <a:pt x="5089684" y="1674019"/>
                </a:lnTo>
                <a:lnTo>
                  <a:pt x="5097304" y="1674019"/>
                </a:lnTo>
                <a:lnTo>
                  <a:pt x="5097304" y="1684496"/>
                </a:lnTo>
                <a:lnTo>
                  <a:pt x="5089684" y="1684496"/>
                </a:lnTo>
                <a:lnTo>
                  <a:pt x="5089684" y="1692116"/>
                </a:lnTo>
                <a:lnTo>
                  <a:pt x="5097304" y="1692116"/>
                </a:lnTo>
                <a:lnTo>
                  <a:pt x="5097304" y="1720691"/>
                </a:lnTo>
                <a:lnTo>
                  <a:pt x="5089684" y="1720691"/>
                </a:lnTo>
                <a:lnTo>
                  <a:pt x="5089684" y="1728311"/>
                </a:lnTo>
                <a:lnTo>
                  <a:pt x="5097304" y="1728311"/>
                </a:lnTo>
                <a:lnTo>
                  <a:pt x="5097304" y="1739741"/>
                </a:lnTo>
                <a:lnTo>
                  <a:pt x="5089684" y="1739741"/>
                </a:lnTo>
                <a:lnTo>
                  <a:pt x="5089684" y="1747361"/>
                </a:lnTo>
                <a:lnTo>
                  <a:pt x="5097304" y="1747361"/>
                </a:lnTo>
                <a:lnTo>
                  <a:pt x="5097304" y="1758791"/>
                </a:lnTo>
                <a:lnTo>
                  <a:pt x="5089684" y="1758791"/>
                </a:lnTo>
                <a:lnTo>
                  <a:pt x="5089684" y="1766411"/>
                </a:lnTo>
                <a:lnTo>
                  <a:pt x="5097304" y="1766411"/>
                </a:lnTo>
                <a:lnTo>
                  <a:pt x="5097304" y="1777841"/>
                </a:lnTo>
                <a:lnTo>
                  <a:pt x="5089684" y="1777841"/>
                </a:lnTo>
                <a:lnTo>
                  <a:pt x="5089684" y="1785461"/>
                </a:lnTo>
                <a:lnTo>
                  <a:pt x="5097304" y="1785461"/>
                </a:lnTo>
                <a:lnTo>
                  <a:pt x="5097304" y="1796891"/>
                </a:lnTo>
                <a:lnTo>
                  <a:pt x="5089684" y="1796891"/>
                </a:lnTo>
                <a:lnTo>
                  <a:pt x="5089684" y="1804511"/>
                </a:lnTo>
                <a:lnTo>
                  <a:pt x="5097304" y="1804511"/>
                </a:lnTo>
                <a:lnTo>
                  <a:pt x="5097304" y="1815941"/>
                </a:lnTo>
                <a:lnTo>
                  <a:pt x="5089684" y="1815941"/>
                </a:lnTo>
                <a:lnTo>
                  <a:pt x="5089684" y="1823561"/>
                </a:lnTo>
                <a:lnTo>
                  <a:pt x="5097304" y="1823561"/>
                </a:lnTo>
                <a:lnTo>
                  <a:pt x="5097304" y="1835944"/>
                </a:lnTo>
                <a:lnTo>
                  <a:pt x="5089684" y="1835944"/>
                </a:lnTo>
                <a:lnTo>
                  <a:pt x="5089684" y="1843564"/>
                </a:lnTo>
                <a:lnTo>
                  <a:pt x="5097304" y="1843564"/>
                </a:lnTo>
                <a:lnTo>
                  <a:pt x="5097304" y="1855946"/>
                </a:lnTo>
                <a:lnTo>
                  <a:pt x="5089684" y="1855946"/>
                </a:lnTo>
                <a:lnTo>
                  <a:pt x="5089684" y="1863566"/>
                </a:lnTo>
                <a:lnTo>
                  <a:pt x="5097304" y="1863566"/>
                </a:lnTo>
                <a:lnTo>
                  <a:pt x="5097304" y="1874996"/>
                </a:lnTo>
                <a:lnTo>
                  <a:pt x="5089684" y="1874996"/>
                </a:lnTo>
                <a:lnTo>
                  <a:pt x="5089684" y="1882616"/>
                </a:lnTo>
                <a:lnTo>
                  <a:pt x="5097304" y="1882616"/>
                </a:lnTo>
                <a:lnTo>
                  <a:pt x="5097304" y="1894046"/>
                </a:lnTo>
                <a:lnTo>
                  <a:pt x="5089684" y="1894046"/>
                </a:lnTo>
                <a:lnTo>
                  <a:pt x="5089684" y="1901666"/>
                </a:lnTo>
                <a:lnTo>
                  <a:pt x="5097304" y="1901666"/>
                </a:lnTo>
                <a:lnTo>
                  <a:pt x="5097304" y="1913096"/>
                </a:lnTo>
                <a:lnTo>
                  <a:pt x="5089684" y="1913096"/>
                </a:lnTo>
                <a:lnTo>
                  <a:pt x="5089684" y="1920716"/>
                </a:lnTo>
                <a:lnTo>
                  <a:pt x="5097304" y="1920716"/>
                </a:lnTo>
                <a:lnTo>
                  <a:pt x="5097304" y="1933099"/>
                </a:lnTo>
                <a:lnTo>
                  <a:pt x="5089684" y="1933099"/>
                </a:lnTo>
                <a:lnTo>
                  <a:pt x="5089684" y="1940719"/>
                </a:lnTo>
                <a:lnTo>
                  <a:pt x="5097304" y="1940719"/>
                </a:lnTo>
                <a:lnTo>
                  <a:pt x="5097304" y="1953101"/>
                </a:lnTo>
                <a:lnTo>
                  <a:pt x="5089684" y="1953101"/>
                </a:lnTo>
                <a:lnTo>
                  <a:pt x="5089684" y="1960721"/>
                </a:lnTo>
                <a:lnTo>
                  <a:pt x="5097304" y="1960721"/>
                </a:lnTo>
                <a:lnTo>
                  <a:pt x="5097304" y="1972151"/>
                </a:lnTo>
                <a:lnTo>
                  <a:pt x="5089684" y="1972151"/>
                </a:lnTo>
                <a:lnTo>
                  <a:pt x="5089684" y="1979771"/>
                </a:lnTo>
                <a:lnTo>
                  <a:pt x="5097304" y="1979771"/>
                </a:lnTo>
                <a:lnTo>
                  <a:pt x="5097304" y="1991201"/>
                </a:lnTo>
                <a:lnTo>
                  <a:pt x="5089684" y="1991201"/>
                </a:lnTo>
                <a:lnTo>
                  <a:pt x="5089684" y="1998821"/>
                </a:lnTo>
                <a:lnTo>
                  <a:pt x="5097304" y="1998821"/>
                </a:lnTo>
                <a:lnTo>
                  <a:pt x="5097304" y="2011204"/>
                </a:lnTo>
                <a:lnTo>
                  <a:pt x="5089684" y="2011204"/>
                </a:lnTo>
                <a:lnTo>
                  <a:pt x="5089684" y="2018824"/>
                </a:lnTo>
                <a:lnTo>
                  <a:pt x="5097304" y="2018824"/>
                </a:lnTo>
                <a:lnTo>
                  <a:pt x="5097304" y="2030254"/>
                </a:lnTo>
                <a:lnTo>
                  <a:pt x="5089684" y="2030254"/>
                </a:lnTo>
                <a:lnTo>
                  <a:pt x="5089684" y="2037874"/>
                </a:lnTo>
                <a:lnTo>
                  <a:pt x="5097304" y="2037874"/>
                </a:lnTo>
                <a:lnTo>
                  <a:pt x="5097304" y="2050256"/>
                </a:lnTo>
                <a:lnTo>
                  <a:pt x="5089684" y="2050256"/>
                </a:lnTo>
                <a:lnTo>
                  <a:pt x="5089684" y="2057876"/>
                </a:lnTo>
                <a:lnTo>
                  <a:pt x="5097304" y="2057876"/>
                </a:lnTo>
                <a:lnTo>
                  <a:pt x="5097304" y="2070259"/>
                </a:lnTo>
                <a:lnTo>
                  <a:pt x="5089684" y="2070259"/>
                </a:lnTo>
                <a:lnTo>
                  <a:pt x="5089684" y="2077879"/>
                </a:lnTo>
                <a:lnTo>
                  <a:pt x="5097304" y="2077879"/>
                </a:lnTo>
                <a:lnTo>
                  <a:pt x="5097304" y="2089309"/>
                </a:lnTo>
                <a:lnTo>
                  <a:pt x="5089684" y="2089309"/>
                </a:lnTo>
                <a:lnTo>
                  <a:pt x="5089684" y="2096929"/>
                </a:lnTo>
                <a:lnTo>
                  <a:pt x="5097304" y="2096929"/>
                </a:lnTo>
                <a:lnTo>
                  <a:pt x="5097304" y="2108359"/>
                </a:lnTo>
                <a:lnTo>
                  <a:pt x="5089684" y="2108359"/>
                </a:lnTo>
                <a:lnTo>
                  <a:pt x="5089684" y="2115979"/>
                </a:lnTo>
                <a:lnTo>
                  <a:pt x="5097304" y="2115979"/>
                </a:lnTo>
                <a:lnTo>
                  <a:pt x="5097304" y="2127409"/>
                </a:lnTo>
                <a:lnTo>
                  <a:pt x="5089684" y="2127409"/>
                </a:lnTo>
                <a:lnTo>
                  <a:pt x="5089684" y="2135029"/>
                </a:lnTo>
                <a:lnTo>
                  <a:pt x="5097304" y="2135029"/>
                </a:lnTo>
                <a:lnTo>
                  <a:pt x="5097304" y="2147411"/>
                </a:lnTo>
                <a:lnTo>
                  <a:pt x="5089684" y="2147411"/>
                </a:lnTo>
                <a:lnTo>
                  <a:pt x="5089684" y="2155031"/>
                </a:lnTo>
                <a:lnTo>
                  <a:pt x="5097304" y="2155031"/>
                </a:lnTo>
                <a:lnTo>
                  <a:pt x="5097304" y="2166461"/>
                </a:lnTo>
                <a:lnTo>
                  <a:pt x="5089684" y="2166461"/>
                </a:lnTo>
                <a:lnTo>
                  <a:pt x="5089684" y="2174081"/>
                </a:lnTo>
                <a:lnTo>
                  <a:pt x="5097304" y="2174081"/>
                </a:lnTo>
                <a:lnTo>
                  <a:pt x="5097304" y="2186464"/>
                </a:lnTo>
                <a:lnTo>
                  <a:pt x="5089684" y="2186464"/>
                </a:lnTo>
                <a:lnTo>
                  <a:pt x="5089684" y="2193131"/>
                </a:lnTo>
                <a:lnTo>
                  <a:pt x="5074444" y="2193131"/>
                </a:lnTo>
                <a:lnTo>
                  <a:pt x="5074444" y="2185511"/>
                </a:lnTo>
                <a:lnTo>
                  <a:pt x="5066824" y="2185511"/>
                </a:lnTo>
                <a:lnTo>
                  <a:pt x="5066824" y="2173129"/>
                </a:lnTo>
                <a:lnTo>
                  <a:pt x="5074444" y="2173129"/>
                </a:lnTo>
                <a:lnTo>
                  <a:pt x="5074444" y="2164556"/>
                </a:lnTo>
                <a:lnTo>
                  <a:pt x="5066824" y="2164556"/>
                </a:lnTo>
                <a:lnTo>
                  <a:pt x="5066824" y="2152174"/>
                </a:lnTo>
                <a:lnTo>
                  <a:pt x="5074444" y="2152174"/>
                </a:lnTo>
                <a:lnTo>
                  <a:pt x="5074444" y="2143601"/>
                </a:lnTo>
                <a:lnTo>
                  <a:pt x="5066824" y="2143601"/>
                </a:lnTo>
                <a:lnTo>
                  <a:pt x="5066824" y="2140744"/>
                </a:lnTo>
                <a:lnTo>
                  <a:pt x="5074444" y="2140744"/>
                </a:lnTo>
                <a:lnTo>
                  <a:pt x="5074444" y="2132171"/>
                </a:lnTo>
                <a:lnTo>
                  <a:pt x="5066824" y="2132171"/>
                </a:lnTo>
                <a:lnTo>
                  <a:pt x="5066824" y="2119789"/>
                </a:lnTo>
                <a:lnTo>
                  <a:pt x="5074444" y="2119789"/>
                </a:lnTo>
                <a:lnTo>
                  <a:pt x="5074444" y="2111216"/>
                </a:lnTo>
                <a:lnTo>
                  <a:pt x="5066824" y="2111216"/>
                </a:lnTo>
                <a:lnTo>
                  <a:pt x="5066824" y="2098834"/>
                </a:lnTo>
                <a:lnTo>
                  <a:pt x="5074444" y="2098834"/>
                </a:lnTo>
                <a:lnTo>
                  <a:pt x="5074444" y="2090261"/>
                </a:lnTo>
                <a:lnTo>
                  <a:pt x="5066824" y="2090261"/>
                </a:lnTo>
                <a:lnTo>
                  <a:pt x="5066824" y="2077879"/>
                </a:lnTo>
                <a:lnTo>
                  <a:pt x="5074444" y="2077879"/>
                </a:lnTo>
                <a:lnTo>
                  <a:pt x="5074444" y="2069306"/>
                </a:lnTo>
                <a:lnTo>
                  <a:pt x="5066824" y="2069306"/>
                </a:lnTo>
                <a:lnTo>
                  <a:pt x="5066824" y="2056924"/>
                </a:lnTo>
                <a:lnTo>
                  <a:pt x="5074444" y="2056924"/>
                </a:lnTo>
                <a:lnTo>
                  <a:pt x="5074444" y="2048351"/>
                </a:lnTo>
                <a:lnTo>
                  <a:pt x="5066824" y="2048351"/>
                </a:lnTo>
                <a:lnTo>
                  <a:pt x="5066824" y="2035969"/>
                </a:lnTo>
                <a:lnTo>
                  <a:pt x="5074444" y="2035969"/>
                </a:lnTo>
                <a:lnTo>
                  <a:pt x="5074444" y="2026444"/>
                </a:lnTo>
                <a:lnTo>
                  <a:pt x="5066824" y="2026444"/>
                </a:lnTo>
                <a:lnTo>
                  <a:pt x="5066824" y="2014061"/>
                </a:lnTo>
                <a:lnTo>
                  <a:pt x="5074444" y="2014061"/>
                </a:lnTo>
                <a:lnTo>
                  <a:pt x="5074444" y="2005489"/>
                </a:lnTo>
                <a:lnTo>
                  <a:pt x="5066824" y="2005489"/>
                </a:lnTo>
                <a:lnTo>
                  <a:pt x="5066824" y="1993106"/>
                </a:lnTo>
                <a:lnTo>
                  <a:pt x="5074444" y="1993106"/>
                </a:lnTo>
                <a:lnTo>
                  <a:pt x="5074444" y="1984534"/>
                </a:lnTo>
                <a:lnTo>
                  <a:pt x="5066824" y="1984534"/>
                </a:lnTo>
                <a:lnTo>
                  <a:pt x="5066824" y="1972151"/>
                </a:lnTo>
                <a:lnTo>
                  <a:pt x="5074444" y="1972151"/>
                </a:lnTo>
                <a:lnTo>
                  <a:pt x="5074444" y="1963579"/>
                </a:lnTo>
                <a:lnTo>
                  <a:pt x="5066824" y="1963579"/>
                </a:lnTo>
                <a:lnTo>
                  <a:pt x="5066824" y="1951196"/>
                </a:lnTo>
                <a:lnTo>
                  <a:pt x="5074444" y="1951196"/>
                </a:lnTo>
                <a:lnTo>
                  <a:pt x="5074444" y="1940719"/>
                </a:lnTo>
                <a:lnTo>
                  <a:pt x="5066824" y="1940719"/>
                </a:lnTo>
                <a:lnTo>
                  <a:pt x="5066824" y="1928336"/>
                </a:lnTo>
                <a:lnTo>
                  <a:pt x="5074444" y="1928336"/>
                </a:lnTo>
                <a:lnTo>
                  <a:pt x="5074444" y="1919764"/>
                </a:lnTo>
                <a:lnTo>
                  <a:pt x="5066824" y="1919764"/>
                </a:lnTo>
                <a:lnTo>
                  <a:pt x="5066824" y="1907381"/>
                </a:lnTo>
                <a:lnTo>
                  <a:pt x="5074444" y="1907381"/>
                </a:lnTo>
                <a:lnTo>
                  <a:pt x="5074444" y="1898809"/>
                </a:lnTo>
                <a:lnTo>
                  <a:pt x="5066824" y="1898809"/>
                </a:lnTo>
                <a:lnTo>
                  <a:pt x="5066824" y="1886426"/>
                </a:lnTo>
                <a:lnTo>
                  <a:pt x="5074444" y="1886426"/>
                </a:lnTo>
                <a:lnTo>
                  <a:pt x="5074444" y="1877854"/>
                </a:lnTo>
                <a:lnTo>
                  <a:pt x="5066824" y="1877854"/>
                </a:lnTo>
                <a:lnTo>
                  <a:pt x="5066824" y="1864519"/>
                </a:lnTo>
                <a:lnTo>
                  <a:pt x="5074444" y="1864519"/>
                </a:lnTo>
                <a:lnTo>
                  <a:pt x="5074444" y="1855946"/>
                </a:lnTo>
                <a:lnTo>
                  <a:pt x="5066824" y="1855946"/>
                </a:lnTo>
                <a:lnTo>
                  <a:pt x="5066824" y="1843564"/>
                </a:lnTo>
                <a:lnTo>
                  <a:pt x="5074444" y="1843564"/>
                </a:lnTo>
                <a:lnTo>
                  <a:pt x="5074444" y="1834991"/>
                </a:lnTo>
                <a:lnTo>
                  <a:pt x="5066824" y="1834991"/>
                </a:lnTo>
                <a:lnTo>
                  <a:pt x="5066824" y="1822609"/>
                </a:lnTo>
                <a:lnTo>
                  <a:pt x="5074444" y="1822609"/>
                </a:lnTo>
                <a:lnTo>
                  <a:pt x="5074444" y="1814036"/>
                </a:lnTo>
                <a:lnTo>
                  <a:pt x="5066824" y="1814036"/>
                </a:lnTo>
                <a:lnTo>
                  <a:pt x="5066824" y="1801654"/>
                </a:lnTo>
                <a:lnTo>
                  <a:pt x="5074444" y="1801654"/>
                </a:lnTo>
                <a:lnTo>
                  <a:pt x="5074444" y="1793081"/>
                </a:lnTo>
                <a:lnTo>
                  <a:pt x="5066824" y="1793081"/>
                </a:lnTo>
                <a:lnTo>
                  <a:pt x="5066824" y="1780699"/>
                </a:lnTo>
                <a:lnTo>
                  <a:pt x="5074444" y="1780699"/>
                </a:lnTo>
                <a:lnTo>
                  <a:pt x="5074444" y="1772126"/>
                </a:lnTo>
                <a:lnTo>
                  <a:pt x="5066824" y="1772126"/>
                </a:lnTo>
                <a:lnTo>
                  <a:pt x="5066824" y="1759744"/>
                </a:lnTo>
                <a:lnTo>
                  <a:pt x="5074444" y="1759744"/>
                </a:lnTo>
                <a:lnTo>
                  <a:pt x="5074444" y="1750219"/>
                </a:lnTo>
                <a:lnTo>
                  <a:pt x="5066824" y="1750219"/>
                </a:lnTo>
                <a:lnTo>
                  <a:pt x="5066824" y="1737836"/>
                </a:lnTo>
                <a:lnTo>
                  <a:pt x="5074444" y="1737836"/>
                </a:lnTo>
                <a:lnTo>
                  <a:pt x="5074444" y="1729264"/>
                </a:lnTo>
                <a:lnTo>
                  <a:pt x="5066824" y="1729264"/>
                </a:lnTo>
                <a:lnTo>
                  <a:pt x="5066824" y="1716881"/>
                </a:lnTo>
                <a:lnTo>
                  <a:pt x="5074444" y="1716881"/>
                </a:lnTo>
                <a:lnTo>
                  <a:pt x="5074444" y="1708309"/>
                </a:lnTo>
                <a:lnTo>
                  <a:pt x="5066824" y="1708309"/>
                </a:lnTo>
                <a:lnTo>
                  <a:pt x="5066824" y="1695926"/>
                </a:lnTo>
                <a:lnTo>
                  <a:pt x="5074444" y="1695926"/>
                </a:lnTo>
                <a:lnTo>
                  <a:pt x="5074444" y="1687354"/>
                </a:lnTo>
                <a:lnTo>
                  <a:pt x="5066824" y="1687354"/>
                </a:lnTo>
                <a:lnTo>
                  <a:pt x="5066824" y="1656874"/>
                </a:lnTo>
                <a:lnTo>
                  <a:pt x="5074444" y="1656874"/>
                </a:lnTo>
                <a:lnTo>
                  <a:pt x="5074444" y="1648301"/>
                </a:lnTo>
                <a:lnTo>
                  <a:pt x="5066824" y="1648301"/>
                </a:lnTo>
                <a:lnTo>
                  <a:pt x="5066824" y="1637824"/>
                </a:lnTo>
                <a:lnTo>
                  <a:pt x="5074444" y="1637824"/>
                </a:lnTo>
                <a:lnTo>
                  <a:pt x="5074444" y="1629251"/>
                </a:lnTo>
                <a:lnTo>
                  <a:pt x="5066824" y="1629251"/>
                </a:lnTo>
                <a:lnTo>
                  <a:pt x="5066824" y="1612106"/>
                </a:lnTo>
                <a:lnTo>
                  <a:pt x="5059204" y="1612106"/>
                </a:lnTo>
                <a:lnTo>
                  <a:pt x="5059204" y="1577816"/>
                </a:lnTo>
                <a:lnTo>
                  <a:pt x="5082064" y="1577816"/>
                </a:lnTo>
                <a:lnTo>
                  <a:pt x="5082064" y="1563529"/>
                </a:lnTo>
                <a:lnTo>
                  <a:pt x="5059204" y="1563529"/>
                </a:lnTo>
                <a:lnTo>
                  <a:pt x="5059204" y="1552099"/>
                </a:lnTo>
                <a:lnTo>
                  <a:pt x="5082064" y="1552099"/>
                </a:lnTo>
                <a:lnTo>
                  <a:pt x="5082064" y="1535906"/>
                </a:lnTo>
                <a:lnTo>
                  <a:pt x="5059204" y="1535906"/>
                </a:lnTo>
                <a:lnTo>
                  <a:pt x="5040154" y="1535906"/>
                </a:lnTo>
                <a:lnTo>
                  <a:pt x="5027771" y="1535906"/>
                </a:lnTo>
                <a:lnTo>
                  <a:pt x="5027771" y="1517809"/>
                </a:lnTo>
                <a:lnTo>
                  <a:pt x="4961096" y="1517809"/>
                </a:lnTo>
                <a:lnTo>
                  <a:pt x="4961096" y="1535906"/>
                </a:lnTo>
                <a:lnTo>
                  <a:pt x="4922044" y="1535906"/>
                </a:lnTo>
                <a:lnTo>
                  <a:pt x="4922044" y="1611154"/>
                </a:lnTo>
                <a:lnTo>
                  <a:pt x="4893469" y="1611154"/>
                </a:lnTo>
                <a:lnTo>
                  <a:pt x="4893469" y="1628299"/>
                </a:lnTo>
                <a:lnTo>
                  <a:pt x="4885849" y="1628299"/>
                </a:lnTo>
                <a:lnTo>
                  <a:pt x="4885849" y="1636871"/>
                </a:lnTo>
                <a:lnTo>
                  <a:pt x="4893469" y="1636871"/>
                </a:lnTo>
                <a:lnTo>
                  <a:pt x="4893469" y="1647349"/>
                </a:lnTo>
                <a:lnTo>
                  <a:pt x="4885849" y="1647349"/>
                </a:lnTo>
                <a:lnTo>
                  <a:pt x="4885849" y="1655921"/>
                </a:lnTo>
                <a:lnTo>
                  <a:pt x="4893469" y="1655921"/>
                </a:lnTo>
                <a:lnTo>
                  <a:pt x="4893469" y="1686401"/>
                </a:lnTo>
                <a:lnTo>
                  <a:pt x="4885849" y="1686401"/>
                </a:lnTo>
                <a:lnTo>
                  <a:pt x="4885849" y="1694974"/>
                </a:lnTo>
                <a:lnTo>
                  <a:pt x="4893469" y="1694974"/>
                </a:lnTo>
                <a:lnTo>
                  <a:pt x="4893469" y="1707356"/>
                </a:lnTo>
                <a:lnTo>
                  <a:pt x="4885849" y="1707356"/>
                </a:lnTo>
                <a:lnTo>
                  <a:pt x="4885849" y="1715929"/>
                </a:lnTo>
                <a:lnTo>
                  <a:pt x="4893469" y="1715929"/>
                </a:lnTo>
                <a:lnTo>
                  <a:pt x="4893469" y="1728311"/>
                </a:lnTo>
                <a:lnTo>
                  <a:pt x="4885849" y="1728311"/>
                </a:lnTo>
                <a:lnTo>
                  <a:pt x="4885849" y="1736884"/>
                </a:lnTo>
                <a:lnTo>
                  <a:pt x="4893469" y="1736884"/>
                </a:lnTo>
                <a:lnTo>
                  <a:pt x="4893469" y="1749266"/>
                </a:lnTo>
                <a:lnTo>
                  <a:pt x="4885849" y="1749266"/>
                </a:lnTo>
                <a:lnTo>
                  <a:pt x="4885849" y="1757839"/>
                </a:lnTo>
                <a:lnTo>
                  <a:pt x="4893469" y="1757839"/>
                </a:lnTo>
                <a:lnTo>
                  <a:pt x="4893469" y="1770221"/>
                </a:lnTo>
                <a:lnTo>
                  <a:pt x="4885849" y="1770221"/>
                </a:lnTo>
                <a:lnTo>
                  <a:pt x="4885849" y="1778794"/>
                </a:lnTo>
                <a:lnTo>
                  <a:pt x="4893469" y="1778794"/>
                </a:lnTo>
                <a:lnTo>
                  <a:pt x="4893469" y="1791176"/>
                </a:lnTo>
                <a:lnTo>
                  <a:pt x="4885849" y="1791176"/>
                </a:lnTo>
                <a:lnTo>
                  <a:pt x="4885849" y="1799749"/>
                </a:lnTo>
                <a:lnTo>
                  <a:pt x="4893469" y="1799749"/>
                </a:lnTo>
                <a:lnTo>
                  <a:pt x="4893469" y="1812131"/>
                </a:lnTo>
                <a:lnTo>
                  <a:pt x="4885849" y="1812131"/>
                </a:lnTo>
                <a:lnTo>
                  <a:pt x="4885849" y="1820704"/>
                </a:lnTo>
                <a:lnTo>
                  <a:pt x="4893469" y="1820704"/>
                </a:lnTo>
                <a:lnTo>
                  <a:pt x="4893469" y="1833086"/>
                </a:lnTo>
                <a:lnTo>
                  <a:pt x="4885849" y="1833086"/>
                </a:lnTo>
                <a:lnTo>
                  <a:pt x="4885849" y="1841659"/>
                </a:lnTo>
                <a:lnTo>
                  <a:pt x="4893469" y="1841659"/>
                </a:lnTo>
                <a:lnTo>
                  <a:pt x="4893469" y="1854041"/>
                </a:lnTo>
                <a:lnTo>
                  <a:pt x="4885849" y="1854041"/>
                </a:lnTo>
                <a:lnTo>
                  <a:pt x="4885849" y="1862614"/>
                </a:lnTo>
                <a:lnTo>
                  <a:pt x="4893469" y="1862614"/>
                </a:lnTo>
                <a:lnTo>
                  <a:pt x="4893469" y="1874996"/>
                </a:lnTo>
                <a:lnTo>
                  <a:pt x="4885849" y="1874996"/>
                </a:lnTo>
                <a:lnTo>
                  <a:pt x="4885849" y="1883569"/>
                </a:lnTo>
                <a:lnTo>
                  <a:pt x="4893469" y="1883569"/>
                </a:lnTo>
                <a:lnTo>
                  <a:pt x="4893469" y="1895951"/>
                </a:lnTo>
                <a:lnTo>
                  <a:pt x="4885849" y="1895951"/>
                </a:lnTo>
                <a:lnTo>
                  <a:pt x="4885849" y="1904524"/>
                </a:lnTo>
                <a:lnTo>
                  <a:pt x="4893469" y="1904524"/>
                </a:lnTo>
                <a:lnTo>
                  <a:pt x="4893469" y="1916906"/>
                </a:lnTo>
                <a:lnTo>
                  <a:pt x="4885849" y="1916906"/>
                </a:lnTo>
                <a:lnTo>
                  <a:pt x="4885849" y="1925479"/>
                </a:lnTo>
                <a:lnTo>
                  <a:pt x="4893469" y="1925479"/>
                </a:lnTo>
                <a:lnTo>
                  <a:pt x="4893469" y="1937861"/>
                </a:lnTo>
                <a:lnTo>
                  <a:pt x="4885849" y="1937861"/>
                </a:lnTo>
                <a:lnTo>
                  <a:pt x="4885849" y="1946434"/>
                </a:lnTo>
                <a:lnTo>
                  <a:pt x="4893469" y="1946434"/>
                </a:lnTo>
                <a:lnTo>
                  <a:pt x="4893469" y="1958816"/>
                </a:lnTo>
                <a:lnTo>
                  <a:pt x="4885849" y="1958816"/>
                </a:lnTo>
                <a:lnTo>
                  <a:pt x="4885849" y="1967389"/>
                </a:lnTo>
                <a:lnTo>
                  <a:pt x="4893469" y="1967389"/>
                </a:lnTo>
                <a:lnTo>
                  <a:pt x="4893469" y="1979771"/>
                </a:lnTo>
                <a:lnTo>
                  <a:pt x="4885849" y="1979771"/>
                </a:lnTo>
                <a:lnTo>
                  <a:pt x="4885849" y="1988344"/>
                </a:lnTo>
                <a:lnTo>
                  <a:pt x="4893469" y="1988344"/>
                </a:lnTo>
                <a:lnTo>
                  <a:pt x="4893469" y="2000726"/>
                </a:lnTo>
                <a:lnTo>
                  <a:pt x="4885849" y="2000726"/>
                </a:lnTo>
                <a:lnTo>
                  <a:pt x="4885849" y="2009299"/>
                </a:lnTo>
                <a:lnTo>
                  <a:pt x="4893469" y="2009299"/>
                </a:lnTo>
                <a:lnTo>
                  <a:pt x="4893469" y="2021681"/>
                </a:lnTo>
                <a:lnTo>
                  <a:pt x="4885849" y="2021681"/>
                </a:lnTo>
                <a:lnTo>
                  <a:pt x="4885849" y="2030254"/>
                </a:lnTo>
                <a:lnTo>
                  <a:pt x="4893469" y="2030254"/>
                </a:lnTo>
                <a:lnTo>
                  <a:pt x="4893469" y="2042636"/>
                </a:lnTo>
                <a:lnTo>
                  <a:pt x="4885849" y="2042636"/>
                </a:lnTo>
                <a:lnTo>
                  <a:pt x="4885849" y="2051209"/>
                </a:lnTo>
                <a:lnTo>
                  <a:pt x="4893469" y="2051209"/>
                </a:lnTo>
                <a:lnTo>
                  <a:pt x="4893469" y="2063591"/>
                </a:lnTo>
                <a:lnTo>
                  <a:pt x="4885849" y="2063591"/>
                </a:lnTo>
                <a:lnTo>
                  <a:pt x="4885849" y="2072164"/>
                </a:lnTo>
                <a:lnTo>
                  <a:pt x="4893469" y="2072164"/>
                </a:lnTo>
                <a:lnTo>
                  <a:pt x="4893469" y="2084546"/>
                </a:lnTo>
                <a:lnTo>
                  <a:pt x="4885849" y="2084546"/>
                </a:lnTo>
                <a:lnTo>
                  <a:pt x="4885849" y="2093119"/>
                </a:lnTo>
                <a:lnTo>
                  <a:pt x="4893469" y="2093119"/>
                </a:lnTo>
                <a:lnTo>
                  <a:pt x="4893469" y="2105501"/>
                </a:lnTo>
                <a:lnTo>
                  <a:pt x="4885849" y="2105501"/>
                </a:lnTo>
                <a:lnTo>
                  <a:pt x="4885849" y="2114074"/>
                </a:lnTo>
                <a:lnTo>
                  <a:pt x="4893469" y="2114074"/>
                </a:lnTo>
                <a:lnTo>
                  <a:pt x="4893469" y="2126456"/>
                </a:lnTo>
                <a:lnTo>
                  <a:pt x="4885849" y="2126456"/>
                </a:lnTo>
                <a:lnTo>
                  <a:pt x="4885849" y="2135029"/>
                </a:lnTo>
                <a:lnTo>
                  <a:pt x="4893469" y="2135029"/>
                </a:lnTo>
                <a:lnTo>
                  <a:pt x="4893469" y="2147411"/>
                </a:lnTo>
                <a:lnTo>
                  <a:pt x="4885849" y="2147411"/>
                </a:lnTo>
                <a:lnTo>
                  <a:pt x="4885849" y="2155984"/>
                </a:lnTo>
                <a:lnTo>
                  <a:pt x="4893469" y="2155984"/>
                </a:lnTo>
                <a:lnTo>
                  <a:pt x="4893469" y="2168366"/>
                </a:lnTo>
                <a:lnTo>
                  <a:pt x="4885849" y="2168366"/>
                </a:lnTo>
                <a:lnTo>
                  <a:pt x="4885849" y="2176939"/>
                </a:lnTo>
                <a:lnTo>
                  <a:pt x="4893469" y="2176939"/>
                </a:lnTo>
                <a:lnTo>
                  <a:pt x="4893469" y="2189321"/>
                </a:lnTo>
                <a:lnTo>
                  <a:pt x="4885849" y="2189321"/>
                </a:lnTo>
                <a:lnTo>
                  <a:pt x="4885849" y="2196941"/>
                </a:lnTo>
                <a:lnTo>
                  <a:pt x="4678204" y="2196941"/>
                </a:lnTo>
                <a:lnTo>
                  <a:pt x="4678204" y="1193959"/>
                </a:lnTo>
                <a:lnTo>
                  <a:pt x="4657249" y="1193959"/>
                </a:lnTo>
                <a:lnTo>
                  <a:pt x="4657249" y="1178719"/>
                </a:lnTo>
                <a:lnTo>
                  <a:pt x="4541044" y="1178719"/>
                </a:lnTo>
                <a:lnTo>
                  <a:pt x="4541044" y="2203609"/>
                </a:lnTo>
                <a:lnTo>
                  <a:pt x="4407694" y="2203609"/>
                </a:lnTo>
                <a:lnTo>
                  <a:pt x="4407694" y="1636871"/>
                </a:lnTo>
                <a:lnTo>
                  <a:pt x="4416266" y="1636871"/>
                </a:lnTo>
                <a:lnTo>
                  <a:pt x="4416266" y="1625441"/>
                </a:lnTo>
                <a:lnTo>
                  <a:pt x="4407694" y="1625441"/>
                </a:lnTo>
                <a:lnTo>
                  <a:pt x="4389597" y="1625441"/>
                </a:lnTo>
                <a:lnTo>
                  <a:pt x="4389597" y="1587341"/>
                </a:lnTo>
                <a:lnTo>
                  <a:pt x="4402931" y="1587341"/>
                </a:lnTo>
                <a:lnTo>
                  <a:pt x="4402931" y="1575911"/>
                </a:lnTo>
                <a:lnTo>
                  <a:pt x="4362926" y="1575911"/>
                </a:lnTo>
                <a:lnTo>
                  <a:pt x="4319112" y="1487329"/>
                </a:lnTo>
                <a:lnTo>
                  <a:pt x="4167664" y="1487329"/>
                </a:lnTo>
                <a:lnTo>
                  <a:pt x="4123849" y="1576864"/>
                </a:lnTo>
                <a:lnTo>
                  <a:pt x="4083844" y="1576864"/>
                </a:lnTo>
                <a:lnTo>
                  <a:pt x="4083844" y="1588294"/>
                </a:lnTo>
                <a:lnTo>
                  <a:pt x="4097179" y="1588294"/>
                </a:lnTo>
                <a:lnTo>
                  <a:pt x="4097179" y="1625441"/>
                </a:lnTo>
                <a:lnTo>
                  <a:pt x="4079081" y="1625441"/>
                </a:lnTo>
                <a:lnTo>
                  <a:pt x="4070509" y="1625441"/>
                </a:lnTo>
                <a:lnTo>
                  <a:pt x="4070509" y="1636871"/>
                </a:lnTo>
                <a:lnTo>
                  <a:pt x="4079081" y="1636871"/>
                </a:lnTo>
                <a:lnTo>
                  <a:pt x="4079081" y="2203609"/>
                </a:lnTo>
                <a:lnTo>
                  <a:pt x="3952399" y="2203609"/>
                </a:lnTo>
                <a:lnTo>
                  <a:pt x="3952399" y="2186464"/>
                </a:lnTo>
                <a:lnTo>
                  <a:pt x="3947636" y="2186464"/>
                </a:lnTo>
                <a:lnTo>
                  <a:pt x="3943826" y="2075021"/>
                </a:lnTo>
                <a:lnTo>
                  <a:pt x="3953351" y="2075021"/>
                </a:lnTo>
                <a:lnTo>
                  <a:pt x="3958114" y="2055971"/>
                </a:lnTo>
                <a:lnTo>
                  <a:pt x="3940969" y="2055971"/>
                </a:lnTo>
                <a:lnTo>
                  <a:pt x="3936206" y="1923574"/>
                </a:lnTo>
                <a:lnTo>
                  <a:pt x="3948589" y="1923574"/>
                </a:lnTo>
                <a:lnTo>
                  <a:pt x="3953351" y="1904524"/>
                </a:lnTo>
                <a:lnTo>
                  <a:pt x="3936206" y="1904524"/>
                </a:lnTo>
                <a:lnTo>
                  <a:pt x="3932396" y="1808321"/>
                </a:lnTo>
                <a:lnTo>
                  <a:pt x="3946684" y="1808321"/>
                </a:lnTo>
                <a:lnTo>
                  <a:pt x="3951446" y="1789271"/>
                </a:lnTo>
                <a:lnTo>
                  <a:pt x="3932396" y="1789271"/>
                </a:lnTo>
                <a:lnTo>
                  <a:pt x="3929539" y="1713071"/>
                </a:lnTo>
                <a:lnTo>
                  <a:pt x="3942874" y="1713071"/>
                </a:lnTo>
                <a:lnTo>
                  <a:pt x="3947636" y="1694021"/>
                </a:lnTo>
                <a:lnTo>
                  <a:pt x="3928586" y="1694021"/>
                </a:lnTo>
                <a:lnTo>
                  <a:pt x="3926681" y="1638776"/>
                </a:lnTo>
                <a:lnTo>
                  <a:pt x="3938111" y="1638776"/>
                </a:lnTo>
                <a:lnTo>
                  <a:pt x="3941921" y="1619726"/>
                </a:lnTo>
                <a:lnTo>
                  <a:pt x="3925729" y="1619726"/>
                </a:lnTo>
                <a:lnTo>
                  <a:pt x="3924776" y="1587341"/>
                </a:lnTo>
                <a:lnTo>
                  <a:pt x="3935254" y="1587341"/>
                </a:lnTo>
                <a:lnTo>
                  <a:pt x="3939064" y="1568291"/>
                </a:lnTo>
                <a:lnTo>
                  <a:pt x="3923824" y="1568291"/>
                </a:lnTo>
                <a:lnTo>
                  <a:pt x="3922871" y="1545431"/>
                </a:lnTo>
                <a:lnTo>
                  <a:pt x="3932396" y="1545431"/>
                </a:lnTo>
                <a:lnTo>
                  <a:pt x="3936206" y="1528286"/>
                </a:lnTo>
                <a:lnTo>
                  <a:pt x="3921919" y="1528286"/>
                </a:lnTo>
                <a:lnTo>
                  <a:pt x="3920966" y="1511141"/>
                </a:lnTo>
                <a:lnTo>
                  <a:pt x="3930491" y="1511141"/>
                </a:lnTo>
                <a:lnTo>
                  <a:pt x="3934301" y="1494949"/>
                </a:lnTo>
                <a:lnTo>
                  <a:pt x="3920014" y="1494949"/>
                </a:lnTo>
                <a:lnTo>
                  <a:pt x="3919061" y="1479709"/>
                </a:lnTo>
                <a:lnTo>
                  <a:pt x="3928586" y="1479709"/>
                </a:lnTo>
                <a:lnTo>
                  <a:pt x="3932396" y="1465421"/>
                </a:lnTo>
                <a:lnTo>
                  <a:pt x="3918109" y="1465421"/>
                </a:lnTo>
                <a:lnTo>
                  <a:pt x="3918109" y="1456849"/>
                </a:lnTo>
                <a:lnTo>
                  <a:pt x="3927634" y="1456849"/>
                </a:lnTo>
                <a:lnTo>
                  <a:pt x="3931444" y="1444466"/>
                </a:lnTo>
                <a:lnTo>
                  <a:pt x="3918109" y="1444466"/>
                </a:lnTo>
                <a:lnTo>
                  <a:pt x="3918109" y="1434941"/>
                </a:lnTo>
                <a:lnTo>
                  <a:pt x="3925729" y="1434941"/>
                </a:lnTo>
                <a:lnTo>
                  <a:pt x="3929539" y="1422559"/>
                </a:lnTo>
                <a:lnTo>
                  <a:pt x="3917156" y="1422559"/>
                </a:lnTo>
                <a:lnTo>
                  <a:pt x="3917156" y="1412081"/>
                </a:lnTo>
                <a:lnTo>
                  <a:pt x="3924776" y="1412081"/>
                </a:lnTo>
                <a:lnTo>
                  <a:pt x="3928586" y="1400651"/>
                </a:lnTo>
                <a:lnTo>
                  <a:pt x="3917156" y="1400651"/>
                </a:lnTo>
                <a:lnTo>
                  <a:pt x="3917156" y="1390174"/>
                </a:lnTo>
                <a:lnTo>
                  <a:pt x="3921919" y="1390174"/>
                </a:lnTo>
                <a:lnTo>
                  <a:pt x="3925729" y="1377791"/>
                </a:lnTo>
                <a:lnTo>
                  <a:pt x="3917156" y="1377791"/>
                </a:lnTo>
                <a:lnTo>
                  <a:pt x="3917156" y="1370171"/>
                </a:lnTo>
                <a:lnTo>
                  <a:pt x="3900011" y="1370171"/>
                </a:lnTo>
                <a:lnTo>
                  <a:pt x="3900011" y="1357789"/>
                </a:lnTo>
                <a:lnTo>
                  <a:pt x="3893344" y="1357789"/>
                </a:lnTo>
                <a:lnTo>
                  <a:pt x="3893344" y="1349216"/>
                </a:lnTo>
                <a:lnTo>
                  <a:pt x="3888581" y="1349216"/>
                </a:lnTo>
                <a:lnTo>
                  <a:pt x="3888581" y="1336834"/>
                </a:lnTo>
                <a:lnTo>
                  <a:pt x="3884771" y="1336834"/>
                </a:lnTo>
                <a:lnTo>
                  <a:pt x="3884771" y="1329214"/>
                </a:lnTo>
                <a:lnTo>
                  <a:pt x="3869531" y="1329214"/>
                </a:lnTo>
                <a:lnTo>
                  <a:pt x="3869531" y="1313021"/>
                </a:lnTo>
                <a:lnTo>
                  <a:pt x="3862864" y="1313021"/>
                </a:lnTo>
                <a:lnTo>
                  <a:pt x="3862864" y="1298734"/>
                </a:lnTo>
                <a:lnTo>
                  <a:pt x="3866674" y="1298734"/>
                </a:lnTo>
                <a:lnTo>
                  <a:pt x="3866674" y="1288256"/>
                </a:lnTo>
                <a:lnTo>
                  <a:pt x="3862864" y="1288256"/>
                </a:lnTo>
                <a:lnTo>
                  <a:pt x="3862864" y="1274921"/>
                </a:lnTo>
                <a:lnTo>
                  <a:pt x="3854291" y="1274921"/>
                </a:lnTo>
                <a:lnTo>
                  <a:pt x="3854291" y="1224439"/>
                </a:lnTo>
                <a:lnTo>
                  <a:pt x="3844766" y="1224439"/>
                </a:lnTo>
                <a:lnTo>
                  <a:pt x="3844766" y="1274921"/>
                </a:lnTo>
                <a:lnTo>
                  <a:pt x="3836194" y="1274921"/>
                </a:lnTo>
                <a:lnTo>
                  <a:pt x="3836194" y="1288256"/>
                </a:lnTo>
                <a:lnTo>
                  <a:pt x="3832384" y="1288256"/>
                </a:lnTo>
                <a:lnTo>
                  <a:pt x="3832384" y="1298734"/>
                </a:lnTo>
                <a:lnTo>
                  <a:pt x="3836194" y="1298734"/>
                </a:lnTo>
                <a:lnTo>
                  <a:pt x="3836194" y="1313021"/>
                </a:lnTo>
                <a:lnTo>
                  <a:pt x="3829526" y="1313021"/>
                </a:lnTo>
                <a:lnTo>
                  <a:pt x="3829526" y="1329214"/>
                </a:lnTo>
                <a:lnTo>
                  <a:pt x="3814286" y="1329214"/>
                </a:lnTo>
                <a:lnTo>
                  <a:pt x="3814286" y="1336834"/>
                </a:lnTo>
                <a:lnTo>
                  <a:pt x="3810476" y="1336834"/>
                </a:lnTo>
                <a:lnTo>
                  <a:pt x="3810476" y="1349216"/>
                </a:lnTo>
                <a:lnTo>
                  <a:pt x="3805714" y="1349216"/>
                </a:lnTo>
                <a:lnTo>
                  <a:pt x="3805714" y="1357789"/>
                </a:lnTo>
                <a:lnTo>
                  <a:pt x="3799999" y="1357789"/>
                </a:lnTo>
                <a:lnTo>
                  <a:pt x="3799999" y="1370171"/>
                </a:lnTo>
                <a:lnTo>
                  <a:pt x="3782854" y="1370171"/>
                </a:lnTo>
                <a:lnTo>
                  <a:pt x="3782854" y="1377791"/>
                </a:lnTo>
                <a:lnTo>
                  <a:pt x="3774281" y="1377791"/>
                </a:lnTo>
                <a:lnTo>
                  <a:pt x="3778091" y="1390174"/>
                </a:lnTo>
                <a:lnTo>
                  <a:pt x="3782854" y="1390174"/>
                </a:lnTo>
                <a:lnTo>
                  <a:pt x="3782854" y="1400651"/>
                </a:lnTo>
                <a:lnTo>
                  <a:pt x="3769519" y="1400651"/>
                </a:lnTo>
                <a:lnTo>
                  <a:pt x="3773329" y="1412081"/>
                </a:lnTo>
                <a:lnTo>
                  <a:pt x="3780949" y="1412081"/>
                </a:lnTo>
                <a:lnTo>
                  <a:pt x="3780949" y="1422559"/>
                </a:lnTo>
                <a:lnTo>
                  <a:pt x="3769519" y="1422559"/>
                </a:lnTo>
                <a:lnTo>
                  <a:pt x="3773329" y="1434941"/>
                </a:lnTo>
                <a:lnTo>
                  <a:pt x="3780949" y="1434941"/>
                </a:lnTo>
                <a:lnTo>
                  <a:pt x="3780949" y="1444466"/>
                </a:lnTo>
                <a:lnTo>
                  <a:pt x="3767614" y="1444466"/>
                </a:lnTo>
                <a:lnTo>
                  <a:pt x="3771424" y="1456849"/>
                </a:lnTo>
                <a:lnTo>
                  <a:pt x="3780949" y="1456849"/>
                </a:lnTo>
                <a:lnTo>
                  <a:pt x="3780949" y="1465421"/>
                </a:lnTo>
                <a:lnTo>
                  <a:pt x="3766661" y="1465421"/>
                </a:lnTo>
                <a:lnTo>
                  <a:pt x="3770471" y="1479709"/>
                </a:lnTo>
                <a:lnTo>
                  <a:pt x="3779996" y="1479709"/>
                </a:lnTo>
                <a:lnTo>
                  <a:pt x="3779044" y="1494949"/>
                </a:lnTo>
                <a:lnTo>
                  <a:pt x="3764756" y="1494949"/>
                </a:lnTo>
                <a:lnTo>
                  <a:pt x="3768566" y="1511141"/>
                </a:lnTo>
                <a:lnTo>
                  <a:pt x="3778091" y="1511141"/>
                </a:lnTo>
                <a:lnTo>
                  <a:pt x="3777139" y="1528286"/>
                </a:lnTo>
                <a:lnTo>
                  <a:pt x="3762851" y="1528286"/>
                </a:lnTo>
                <a:lnTo>
                  <a:pt x="3766661" y="1545431"/>
                </a:lnTo>
                <a:lnTo>
                  <a:pt x="3776186" y="1545431"/>
                </a:lnTo>
                <a:lnTo>
                  <a:pt x="3775234" y="1568291"/>
                </a:lnTo>
                <a:lnTo>
                  <a:pt x="3759994" y="1568291"/>
                </a:lnTo>
                <a:lnTo>
                  <a:pt x="3763804" y="1587341"/>
                </a:lnTo>
                <a:lnTo>
                  <a:pt x="3774281" y="1587341"/>
                </a:lnTo>
                <a:lnTo>
                  <a:pt x="3773329" y="1619726"/>
                </a:lnTo>
                <a:lnTo>
                  <a:pt x="3757136" y="1619726"/>
                </a:lnTo>
                <a:lnTo>
                  <a:pt x="3760946" y="1638776"/>
                </a:lnTo>
                <a:lnTo>
                  <a:pt x="3772376" y="1638776"/>
                </a:lnTo>
                <a:lnTo>
                  <a:pt x="3770471" y="1694021"/>
                </a:lnTo>
                <a:lnTo>
                  <a:pt x="3751421" y="1694021"/>
                </a:lnTo>
                <a:lnTo>
                  <a:pt x="3756184" y="1713071"/>
                </a:lnTo>
                <a:lnTo>
                  <a:pt x="3769519" y="1713071"/>
                </a:lnTo>
                <a:lnTo>
                  <a:pt x="3766661" y="1789271"/>
                </a:lnTo>
                <a:lnTo>
                  <a:pt x="3747611" y="1789271"/>
                </a:lnTo>
                <a:lnTo>
                  <a:pt x="3752374" y="1808321"/>
                </a:lnTo>
                <a:lnTo>
                  <a:pt x="3766661" y="1808321"/>
                </a:lnTo>
                <a:lnTo>
                  <a:pt x="3762851" y="1904524"/>
                </a:lnTo>
                <a:lnTo>
                  <a:pt x="3746659" y="1904524"/>
                </a:lnTo>
                <a:lnTo>
                  <a:pt x="3746659" y="1152049"/>
                </a:lnTo>
                <a:lnTo>
                  <a:pt x="3554254" y="1152049"/>
                </a:lnTo>
                <a:lnTo>
                  <a:pt x="3554254" y="2203609"/>
                </a:lnTo>
                <a:lnTo>
                  <a:pt x="3468529" y="2203609"/>
                </a:lnTo>
                <a:lnTo>
                  <a:pt x="3468529" y="2149316"/>
                </a:lnTo>
                <a:lnTo>
                  <a:pt x="3453289" y="2149316"/>
                </a:lnTo>
                <a:lnTo>
                  <a:pt x="3453289" y="2135981"/>
                </a:lnTo>
                <a:lnTo>
                  <a:pt x="3462814" y="2135981"/>
                </a:lnTo>
                <a:lnTo>
                  <a:pt x="3462814" y="2127409"/>
                </a:lnTo>
                <a:lnTo>
                  <a:pt x="3453289" y="2127409"/>
                </a:lnTo>
                <a:lnTo>
                  <a:pt x="3453289" y="2114074"/>
                </a:lnTo>
                <a:lnTo>
                  <a:pt x="3462814" y="2114074"/>
                </a:lnTo>
                <a:lnTo>
                  <a:pt x="3462814" y="2105501"/>
                </a:lnTo>
                <a:lnTo>
                  <a:pt x="3453289" y="2105501"/>
                </a:lnTo>
                <a:lnTo>
                  <a:pt x="3453289" y="2101691"/>
                </a:lnTo>
                <a:lnTo>
                  <a:pt x="3439954" y="2101691"/>
                </a:lnTo>
                <a:lnTo>
                  <a:pt x="3439954" y="2091214"/>
                </a:lnTo>
                <a:lnTo>
                  <a:pt x="3410426" y="2091214"/>
                </a:lnTo>
                <a:cubicBezTo>
                  <a:pt x="3433286" y="2067401"/>
                  <a:pt x="3447574" y="2037874"/>
                  <a:pt x="3447574" y="2004536"/>
                </a:cubicBezTo>
                <a:cubicBezTo>
                  <a:pt x="3447574" y="1934051"/>
                  <a:pt x="3382804" y="1875949"/>
                  <a:pt x="3299936" y="1869281"/>
                </a:cubicBezTo>
                <a:lnTo>
                  <a:pt x="3299936" y="1859756"/>
                </a:lnTo>
                <a:lnTo>
                  <a:pt x="3267551" y="1859756"/>
                </a:lnTo>
                <a:lnTo>
                  <a:pt x="3267551" y="1869281"/>
                </a:lnTo>
                <a:cubicBezTo>
                  <a:pt x="3184684" y="1875949"/>
                  <a:pt x="3119914" y="1934051"/>
                  <a:pt x="3119914" y="2004536"/>
                </a:cubicBezTo>
                <a:cubicBezTo>
                  <a:pt x="3119914" y="2036921"/>
                  <a:pt x="3134201" y="2067401"/>
                  <a:pt x="3157061" y="2091214"/>
                </a:cubicBezTo>
                <a:lnTo>
                  <a:pt x="3127534" y="2091214"/>
                </a:lnTo>
                <a:lnTo>
                  <a:pt x="3127534" y="2101691"/>
                </a:lnTo>
                <a:lnTo>
                  <a:pt x="3114199" y="2101691"/>
                </a:lnTo>
                <a:lnTo>
                  <a:pt x="3114199" y="2105501"/>
                </a:lnTo>
                <a:lnTo>
                  <a:pt x="3104674" y="2105501"/>
                </a:lnTo>
                <a:lnTo>
                  <a:pt x="3104674" y="2114074"/>
                </a:lnTo>
                <a:lnTo>
                  <a:pt x="3114199" y="2114074"/>
                </a:lnTo>
                <a:lnTo>
                  <a:pt x="3114199" y="2127409"/>
                </a:lnTo>
                <a:lnTo>
                  <a:pt x="3104674" y="2127409"/>
                </a:lnTo>
                <a:lnTo>
                  <a:pt x="3104674" y="2135981"/>
                </a:lnTo>
                <a:lnTo>
                  <a:pt x="3114199" y="2135981"/>
                </a:lnTo>
                <a:lnTo>
                  <a:pt x="3114199" y="2149316"/>
                </a:lnTo>
                <a:lnTo>
                  <a:pt x="3102769" y="2149316"/>
                </a:lnTo>
                <a:lnTo>
                  <a:pt x="3102769" y="1848326"/>
                </a:lnTo>
                <a:lnTo>
                  <a:pt x="2959894" y="1848326"/>
                </a:lnTo>
                <a:lnTo>
                  <a:pt x="2959894" y="1923574"/>
                </a:lnTo>
                <a:lnTo>
                  <a:pt x="2902744" y="1923574"/>
                </a:lnTo>
                <a:lnTo>
                  <a:pt x="2884646" y="1923574"/>
                </a:lnTo>
                <a:lnTo>
                  <a:pt x="2884646" y="1951196"/>
                </a:lnTo>
                <a:lnTo>
                  <a:pt x="2902744" y="1951196"/>
                </a:lnTo>
                <a:lnTo>
                  <a:pt x="2902744" y="1964531"/>
                </a:lnTo>
                <a:lnTo>
                  <a:pt x="2873216" y="1964531"/>
                </a:lnTo>
                <a:lnTo>
                  <a:pt x="2872264" y="1996916"/>
                </a:lnTo>
                <a:cubicBezTo>
                  <a:pt x="2842736" y="2011204"/>
                  <a:pt x="2788444" y="2021681"/>
                  <a:pt x="2725579" y="2023586"/>
                </a:cubicBezTo>
                <a:lnTo>
                  <a:pt x="2725579" y="1698784"/>
                </a:lnTo>
                <a:lnTo>
                  <a:pt x="2595086" y="1634014"/>
                </a:lnTo>
                <a:lnTo>
                  <a:pt x="2595086" y="1540669"/>
                </a:lnTo>
                <a:lnTo>
                  <a:pt x="2566511" y="1540669"/>
                </a:lnTo>
                <a:lnTo>
                  <a:pt x="2564606" y="1542574"/>
                </a:lnTo>
                <a:lnTo>
                  <a:pt x="2564606" y="1462564"/>
                </a:lnTo>
                <a:lnTo>
                  <a:pt x="2550319" y="1462564"/>
                </a:lnTo>
                <a:lnTo>
                  <a:pt x="2550319" y="1551146"/>
                </a:lnTo>
                <a:lnTo>
                  <a:pt x="2461736" y="1611154"/>
                </a:lnTo>
                <a:lnTo>
                  <a:pt x="2461736" y="1019651"/>
                </a:lnTo>
                <a:cubicBezTo>
                  <a:pt x="2499836" y="999649"/>
                  <a:pt x="2525554" y="964406"/>
                  <a:pt x="2525554" y="924401"/>
                </a:cubicBezTo>
                <a:cubicBezTo>
                  <a:pt x="2525554" y="869156"/>
                  <a:pt x="2476024" y="822484"/>
                  <a:pt x="2410301" y="813911"/>
                </a:cubicBezTo>
                <a:lnTo>
                  <a:pt x="2410301" y="776764"/>
                </a:lnTo>
                <a:cubicBezTo>
                  <a:pt x="2422684" y="774859"/>
                  <a:pt x="2431256" y="771049"/>
                  <a:pt x="2431256" y="766286"/>
                </a:cubicBezTo>
                <a:cubicBezTo>
                  <a:pt x="2431256" y="761524"/>
                  <a:pt x="2422684" y="757714"/>
                  <a:pt x="2410301" y="755809"/>
                </a:cubicBezTo>
                <a:lnTo>
                  <a:pt x="2410301" y="652939"/>
                </a:lnTo>
                <a:cubicBezTo>
                  <a:pt x="2423636" y="646271"/>
                  <a:pt x="2432209" y="634841"/>
                  <a:pt x="2432209" y="621506"/>
                </a:cubicBezTo>
                <a:cubicBezTo>
                  <a:pt x="2432209" y="606266"/>
                  <a:pt x="2420779" y="592931"/>
                  <a:pt x="2403634" y="587216"/>
                </a:cubicBezTo>
                <a:lnTo>
                  <a:pt x="2403634" y="581501"/>
                </a:lnTo>
                <a:cubicBezTo>
                  <a:pt x="2417921" y="580549"/>
                  <a:pt x="2427446" y="579596"/>
                  <a:pt x="2427446" y="577691"/>
                </a:cubicBezTo>
                <a:cubicBezTo>
                  <a:pt x="2427446" y="575786"/>
                  <a:pt x="2417921" y="573881"/>
                  <a:pt x="2403634" y="573881"/>
                </a:cubicBezTo>
                <a:lnTo>
                  <a:pt x="2403634" y="452914"/>
                </a:lnTo>
                <a:cubicBezTo>
                  <a:pt x="2410301" y="451961"/>
                  <a:pt x="2415064" y="450056"/>
                  <a:pt x="2415064" y="448151"/>
                </a:cubicBezTo>
                <a:cubicBezTo>
                  <a:pt x="2415064" y="445294"/>
                  <a:pt x="2407444" y="443389"/>
                  <a:pt x="2396014" y="442436"/>
                </a:cubicBezTo>
                <a:lnTo>
                  <a:pt x="2396014" y="333851"/>
                </a:lnTo>
                <a:cubicBezTo>
                  <a:pt x="2402681" y="331946"/>
                  <a:pt x="2406491" y="329089"/>
                  <a:pt x="2406491" y="325279"/>
                </a:cubicBezTo>
                <a:cubicBezTo>
                  <a:pt x="2406491" y="321469"/>
                  <a:pt x="2400776" y="317659"/>
                  <a:pt x="2393156" y="316706"/>
                </a:cubicBezTo>
                <a:cubicBezTo>
                  <a:pt x="2393156" y="305276"/>
                  <a:pt x="2393156" y="292894"/>
                  <a:pt x="2393156" y="280511"/>
                </a:cubicBezTo>
                <a:lnTo>
                  <a:pt x="2393156" y="135731"/>
                </a:lnTo>
                <a:cubicBezTo>
                  <a:pt x="2393156" y="64294"/>
                  <a:pt x="2390299" y="7144"/>
                  <a:pt x="2386489" y="7144"/>
                </a:cubicBezTo>
                <a:cubicBezTo>
                  <a:pt x="2382679" y="7144"/>
                  <a:pt x="2379821" y="65246"/>
                  <a:pt x="2379821" y="135731"/>
                </a:cubicBezTo>
                <a:lnTo>
                  <a:pt x="2379821" y="279559"/>
                </a:lnTo>
                <a:cubicBezTo>
                  <a:pt x="2379821" y="291941"/>
                  <a:pt x="2379821" y="304324"/>
                  <a:pt x="2379821" y="315754"/>
                </a:cubicBezTo>
                <a:cubicBezTo>
                  <a:pt x="2372201" y="316706"/>
                  <a:pt x="2366486" y="320516"/>
                  <a:pt x="2366486" y="324326"/>
                </a:cubicBezTo>
                <a:cubicBezTo>
                  <a:pt x="2366486" y="328136"/>
                  <a:pt x="2371249" y="330994"/>
                  <a:pt x="2376964" y="332899"/>
                </a:cubicBezTo>
                <a:lnTo>
                  <a:pt x="2376964" y="441484"/>
                </a:lnTo>
                <a:cubicBezTo>
                  <a:pt x="2365534" y="442436"/>
                  <a:pt x="2357914" y="444341"/>
                  <a:pt x="2357914" y="447199"/>
                </a:cubicBezTo>
                <a:cubicBezTo>
                  <a:pt x="2357914" y="449104"/>
                  <a:pt x="2362676" y="451009"/>
                  <a:pt x="2369344" y="451961"/>
                </a:cubicBezTo>
                <a:lnTo>
                  <a:pt x="2369344" y="572929"/>
                </a:lnTo>
                <a:cubicBezTo>
                  <a:pt x="2355056" y="573881"/>
                  <a:pt x="2345531" y="574834"/>
                  <a:pt x="2345531" y="576739"/>
                </a:cubicBezTo>
                <a:cubicBezTo>
                  <a:pt x="2345531" y="578644"/>
                  <a:pt x="2355056" y="580549"/>
                  <a:pt x="2369344" y="580549"/>
                </a:cubicBezTo>
                <a:lnTo>
                  <a:pt x="2369344" y="586264"/>
                </a:lnTo>
                <a:cubicBezTo>
                  <a:pt x="2352199" y="591979"/>
                  <a:pt x="2340769" y="605314"/>
                  <a:pt x="2340769" y="620554"/>
                </a:cubicBezTo>
                <a:cubicBezTo>
                  <a:pt x="2340769" y="633889"/>
                  <a:pt x="2349341" y="645319"/>
                  <a:pt x="2362676" y="651986"/>
                </a:cubicBezTo>
                <a:lnTo>
                  <a:pt x="2362676" y="754856"/>
                </a:lnTo>
                <a:cubicBezTo>
                  <a:pt x="2350294" y="756761"/>
                  <a:pt x="2341721" y="760571"/>
                  <a:pt x="2341721" y="765334"/>
                </a:cubicBezTo>
                <a:cubicBezTo>
                  <a:pt x="2341721" y="770096"/>
                  <a:pt x="2350294" y="773906"/>
                  <a:pt x="2362676" y="775811"/>
                </a:cubicBezTo>
                <a:lnTo>
                  <a:pt x="2362676" y="812959"/>
                </a:lnTo>
                <a:cubicBezTo>
                  <a:pt x="2296954" y="821531"/>
                  <a:pt x="2247424" y="868204"/>
                  <a:pt x="2247424" y="923449"/>
                </a:cubicBezTo>
                <a:cubicBezTo>
                  <a:pt x="2247424" y="963454"/>
                  <a:pt x="2273141" y="997744"/>
                  <a:pt x="2311241" y="1018699"/>
                </a:cubicBezTo>
                <a:lnTo>
                  <a:pt x="2311241" y="1391126"/>
                </a:lnTo>
                <a:lnTo>
                  <a:pt x="2290286" y="1391126"/>
                </a:lnTo>
                <a:lnTo>
                  <a:pt x="2290286" y="1421606"/>
                </a:lnTo>
                <a:lnTo>
                  <a:pt x="2227421" y="1478756"/>
                </a:lnTo>
                <a:lnTo>
                  <a:pt x="2223611" y="1478756"/>
                </a:lnTo>
                <a:lnTo>
                  <a:pt x="2223611" y="1555909"/>
                </a:lnTo>
                <a:lnTo>
                  <a:pt x="2177891" y="1555909"/>
                </a:lnTo>
                <a:lnTo>
                  <a:pt x="2177891" y="2202656"/>
                </a:lnTo>
                <a:lnTo>
                  <a:pt x="2072164" y="2202656"/>
                </a:lnTo>
                <a:lnTo>
                  <a:pt x="2072164" y="2064544"/>
                </a:lnTo>
                <a:cubicBezTo>
                  <a:pt x="2077879" y="2056924"/>
                  <a:pt x="2081689" y="2050256"/>
                  <a:pt x="2081689" y="2050256"/>
                </a:cubicBezTo>
                <a:cubicBezTo>
                  <a:pt x="2081689" y="2050256"/>
                  <a:pt x="2079784" y="2049304"/>
                  <a:pt x="2072164" y="2048351"/>
                </a:cubicBezTo>
                <a:lnTo>
                  <a:pt x="2072164" y="1875949"/>
                </a:lnTo>
                <a:lnTo>
                  <a:pt x="2045494" y="1875949"/>
                </a:lnTo>
                <a:lnTo>
                  <a:pt x="2045494" y="1386364"/>
                </a:lnTo>
                <a:lnTo>
                  <a:pt x="2016919" y="1386364"/>
                </a:lnTo>
                <a:lnTo>
                  <a:pt x="2016919" y="1275874"/>
                </a:lnTo>
                <a:lnTo>
                  <a:pt x="2004536" y="1275874"/>
                </a:lnTo>
                <a:lnTo>
                  <a:pt x="2004536" y="1293019"/>
                </a:lnTo>
                <a:lnTo>
                  <a:pt x="1995011" y="1293019"/>
                </a:lnTo>
                <a:lnTo>
                  <a:pt x="1995011" y="1190149"/>
                </a:lnTo>
                <a:lnTo>
                  <a:pt x="1986439" y="1190149"/>
                </a:lnTo>
                <a:lnTo>
                  <a:pt x="1986439" y="1293019"/>
                </a:lnTo>
                <a:lnTo>
                  <a:pt x="1974056" y="1293019"/>
                </a:lnTo>
                <a:lnTo>
                  <a:pt x="1974056" y="1275874"/>
                </a:lnTo>
                <a:lnTo>
                  <a:pt x="1964531" y="1275874"/>
                </a:lnTo>
                <a:lnTo>
                  <a:pt x="1964531" y="1331119"/>
                </a:lnTo>
                <a:cubicBezTo>
                  <a:pt x="1962626" y="1332071"/>
                  <a:pt x="1959769" y="1333976"/>
                  <a:pt x="1956911" y="1334929"/>
                </a:cubicBezTo>
                <a:lnTo>
                  <a:pt x="1956911" y="1329214"/>
                </a:lnTo>
                <a:lnTo>
                  <a:pt x="1951196" y="1329214"/>
                </a:lnTo>
                <a:lnTo>
                  <a:pt x="1951196" y="1337786"/>
                </a:lnTo>
                <a:cubicBezTo>
                  <a:pt x="1950244" y="1337786"/>
                  <a:pt x="1949291" y="1338739"/>
                  <a:pt x="1948339" y="1338739"/>
                </a:cubicBezTo>
                <a:lnTo>
                  <a:pt x="1948339" y="1329214"/>
                </a:lnTo>
                <a:lnTo>
                  <a:pt x="1942624" y="1329214"/>
                </a:lnTo>
                <a:lnTo>
                  <a:pt x="1942624" y="1339691"/>
                </a:lnTo>
                <a:cubicBezTo>
                  <a:pt x="1941671" y="1339691"/>
                  <a:pt x="1940719" y="1339691"/>
                  <a:pt x="1939766" y="1340644"/>
                </a:cubicBezTo>
                <a:lnTo>
                  <a:pt x="1939766" y="1329214"/>
                </a:lnTo>
                <a:lnTo>
                  <a:pt x="1934051" y="1329214"/>
                </a:lnTo>
                <a:lnTo>
                  <a:pt x="1934051" y="1342549"/>
                </a:lnTo>
                <a:cubicBezTo>
                  <a:pt x="1933099" y="1342549"/>
                  <a:pt x="1932146" y="1342549"/>
                  <a:pt x="1931194" y="1343501"/>
                </a:cubicBezTo>
                <a:lnTo>
                  <a:pt x="1931194" y="1330166"/>
                </a:lnTo>
                <a:lnTo>
                  <a:pt x="1925479" y="1330166"/>
                </a:lnTo>
                <a:lnTo>
                  <a:pt x="1925479" y="1344454"/>
                </a:lnTo>
                <a:cubicBezTo>
                  <a:pt x="1924526" y="1344454"/>
                  <a:pt x="1923574" y="1344454"/>
                  <a:pt x="1922621" y="1344454"/>
                </a:cubicBezTo>
                <a:lnTo>
                  <a:pt x="1922621" y="1329214"/>
                </a:lnTo>
                <a:lnTo>
                  <a:pt x="1916906" y="1329214"/>
                </a:lnTo>
                <a:lnTo>
                  <a:pt x="1916906" y="1345406"/>
                </a:lnTo>
                <a:cubicBezTo>
                  <a:pt x="1915954" y="1345406"/>
                  <a:pt x="1915001" y="1345406"/>
                  <a:pt x="1914049" y="1345406"/>
                </a:cubicBezTo>
                <a:lnTo>
                  <a:pt x="1914049" y="1329214"/>
                </a:lnTo>
                <a:lnTo>
                  <a:pt x="1908334" y="1329214"/>
                </a:lnTo>
                <a:lnTo>
                  <a:pt x="1908334" y="1346359"/>
                </a:lnTo>
                <a:lnTo>
                  <a:pt x="1905476" y="1346359"/>
                </a:lnTo>
                <a:lnTo>
                  <a:pt x="1905476" y="1329214"/>
                </a:lnTo>
                <a:lnTo>
                  <a:pt x="1899761" y="1329214"/>
                </a:lnTo>
                <a:lnTo>
                  <a:pt x="1899761" y="1346359"/>
                </a:lnTo>
                <a:cubicBezTo>
                  <a:pt x="1898809" y="1346359"/>
                  <a:pt x="1897856" y="1346359"/>
                  <a:pt x="1897856" y="1346359"/>
                </a:cubicBezTo>
                <a:lnTo>
                  <a:pt x="1896904" y="1329214"/>
                </a:lnTo>
                <a:lnTo>
                  <a:pt x="1891189" y="1329214"/>
                </a:lnTo>
                <a:lnTo>
                  <a:pt x="1891189" y="1347311"/>
                </a:lnTo>
                <a:cubicBezTo>
                  <a:pt x="1890236" y="1347311"/>
                  <a:pt x="1889284" y="1347311"/>
                  <a:pt x="1888331" y="1347311"/>
                </a:cubicBezTo>
                <a:lnTo>
                  <a:pt x="1888331" y="1329214"/>
                </a:lnTo>
                <a:lnTo>
                  <a:pt x="1882616" y="1329214"/>
                </a:lnTo>
                <a:lnTo>
                  <a:pt x="1882616" y="1347311"/>
                </a:lnTo>
                <a:lnTo>
                  <a:pt x="1881664" y="1347311"/>
                </a:lnTo>
                <a:lnTo>
                  <a:pt x="1880711" y="1347311"/>
                </a:lnTo>
                <a:lnTo>
                  <a:pt x="1880711" y="1329214"/>
                </a:lnTo>
                <a:lnTo>
                  <a:pt x="1874996" y="1329214"/>
                </a:lnTo>
                <a:lnTo>
                  <a:pt x="1874996" y="1347311"/>
                </a:lnTo>
                <a:cubicBezTo>
                  <a:pt x="1874044" y="1347311"/>
                  <a:pt x="1873091" y="1347311"/>
                  <a:pt x="1872139" y="1347311"/>
                </a:cubicBezTo>
                <a:lnTo>
                  <a:pt x="1872139" y="1329214"/>
                </a:lnTo>
                <a:lnTo>
                  <a:pt x="1866424" y="1329214"/>
                </a:lnTo>
                <a:lnTo>
                  <a:pt x="1866424" y="1346359"/>
                </a:lnTo>
                <a:cubicBezTo>
                  <a:pt x="1865471" y="1346359"/>
                  <a:pt x="1864519" y="1346359"/>
                  <a:pt x="1863566" y="1346359"/>
                </a:cubicBezTo>
                <a:lnTo>
                  <a:pt x="1863566" y="1329214"/>
                </a:lnTo>
                <a:lnTo>
                  <a:pt x="1857851" y="1329214"/>
                </a:lnTo>
                <a:lnTo>
                  <a:pt x="1857851" y="1346359"/>
                </a:lnTo>
                <a:cubicBezTo>
                  <a:pt x="1856899" y="1346359"/>
                  <a:pt x="1855946" y="1346359"/>
                  <a:pt x="1854994" y="1346359"/>
                </a:cubicBezTo>
                <a:lnTo>
                  <a:pt x="1854994" y="1329214"/>
                </a:lnTo>
                <a:lnTo>
                  <a:pt x="1849279" y="1329214"/>
                </a:lnTo>
                <a:lnTo>
                  <a:pt x="1849279" y="1345406"/>
                </a:lnTo>
                <a:cubicBezTo>
                  <a:pt x="1848326" y="1345406"/>
                  <a:pt x="1847374" y="1345406"/>
                  <a:pt x="1846421" y="1345406"/>
                </a:cubicBezTo>
                <a:lnTo>
                  <a:pt x="1846421" y="1329214"/>
                </a:lnTo>
                <a:lnTo>
                  <a:pt x="1840706" y="1329214"/>
                </a:lnTo>
                <a:lnTo>
                  <a:pt x="1840706" y="1344454"/>
                </a:lnTo>
                <a:cubicBezTo>
                  <a:pt x="1839754" y="1344454"/>
                  <a:pt x="1838801" y="1344454"/>
                  <a:pt x="1837849" y="1344454"/>
                </a:cubicBezTo>
                <a:lnTo>
                  <a:pt x="1837849" y="1330166"/>
                </a:lnTo>
                <a:lnTo>
                  <a:pt x="1835944" y="1330166"/>
                </a:lnTo>
                <a:lnTo>
                  <a:pt x="1835944" y="1343501"/>
                </a:lnTo>
                <a:cubicBezTo>
                  <a:pt x="1834991" y="1343501"/>
                  <a:pt x="1834039" y="1343501"/>
                  <a:pt x="1833086" y="1342549"/>
                </a:cubicBezTo>
                <a:lnTo>
                  <a:pt x="1833086" y="1329214"/>
                </a:lnTo>
                <a:lnTo>
                  <a:pt x="1827371" y="1329214"/>
                </a:lnTo>
                <a:lnTo>
                  <a:pt x="1827371" y="1340644"/>
                </a:lnTo>
                <a:cubicBezTo>
                  <a:pt x="1826419" y="1340644"/>
                  <a:pt x="1825466" y="1340644"/>
                  <a:pt x="1824514" y="1339691"/>
                </a:cubicBezTo>
                <a:lnTo>
                  <a:pt x="1824514" y="1328261"/>
                </a:lnTo>
                <a:lnTo>
                  <a:pt x="1818799" y="1328261"/>
                </a:lnTo>
                <a:lnTo>
                  <a:pt x="1818799" y="1337786"/>
                </a:lnTo>
                <a:cubicBezTo>
                  <a:pt x="1817846" y="1337786"/>
                  <a:pt x="1816894" y="1336834"/>
                  <a:pt x="1815941" y="1336834"/>
                </a:cubicBezTo>
                <a:lnTo>
                  <a:pt x="1815941" y="1328261"/>
                </a:lnTo>
                <a:lnTo>
                  <a:pt x="1810226" y="1328261"/>
                </a:lnTo>
                <a:lnTo>
                  <a:pt x="1810226" y="1333976"/>
                </a:lnTo>
                <a:cubicBezTo>
                  <a:pt x="1807369" y="1333024"/>
                  <a:pt x="1804511" y="1331119"/>
                  <a:pt x="1802606" y="1330166"/>
                </a:cubicBezTo>
                <a:lnTo>
                  <a:pt x="1802606" y="1263491"/>
                </a:lnTo>
                <a:lnTo>
                  <a:pt x="1790224" y="1263491"/>
                </a:lnTo>
                <a:lnTo>
                  <a:pt x="1790224" y="1280636"/>
                </a:lnTo>
                <a:lnTo>
                  <a:pt x="1780699" y="1280636"/>
                </a:lnTo>
                <a:lnTo>
                  <a:pt x="1780699" y="1178719"/>
                </a:lnTo>
                <a:lnTo>
                  <a:pt x="1772126" y="1178719"/>
                </a:lnTo>
                <a:lnTo>
                  <a:pt x="1772126" y="1281589"/>
                </a:lnTo>
                <a:lnTo>
                  <a:pt x="1759744" y="1281589"/>
                </a:lnTo>
                <a:lnTo>
                  <a:pt x="1759744" y="1264444"/>
                </a:lnTo>
                <a:lnTo>
                  <a:pt x="1750219" y="1264444"/>
                </a:lnTo>
                <a:lnTo>
                  <a:pt x="1750219" y="1386364"/>
                </a:lnTo>
                <a:lnTo>
                  <a:pt x="1721644" y="1386364"/>
                </a:lnTo>
                <a:lnTo>
                  <a:pt x="1721644" y="1658779"/>
                </a:lnTo>
                <a:lnTo>
                  <a:pt x="1695926" y="1658779"/>
                </a:lnTo>
                <a:lnTo>
                  <a:pt x="1695926" y="1572101"/>
                </a:lnTo>
                <a:lnTo>
                  <a:pt x="1685449" y="1572101"/>
                </a:lnTo>
                <a:lnTo>
                  <a:pt x="1685449" y="1516856"/>
                </a:lnTo>
                <a:lnTo>
                  <a:pt x="1674019" y="1516856"/>
                </a:lnTo>
                <a:lnTo>
                  <a:pt x="1620679" y="1477804"/>
                </a:lnTo>
                <a:lnTo>
                  <a:pt x="1620679" y="1465421"/>
                </a:lnTo>
                <a:lnTo>
                  <a:pt x="1630204" y="1465421"/>
                </a:lnTo>
                <a:lnTo>
                  <a:pt x="1630204" y="1449229"/>
                </a:lnTo>
                <a:lnTo>
                  <a:pt x="1620679" y="1449229"/>
                </a:lnTo>
                <a:lnTo>
                  <a:pt x="1620679" y="1432084"/>
                </a:lnTo>
                <a:lnTo>
                  <a:pt x="1632109" y="1432084"/>
                </a:lnTo>
                <a:lnTo>
                  <a:pt x="1632109" y="1418749"/>
                </a:lnTo>
                <a:lnTo>
                  <a:pt x="1620679" y="1418749"/>
                </a:lnTo>
                <a:lnTo>
                  <a:pt x="1620679" y="1382554"/>
                </a:lnTo>
                <a:lnTo>
                  <a:pt x="1604486" y="1382554"/>
                </a:lnTo>
                <a:lnTo>
                  <a:pt x="1604486" y="1418749"/>
                </a:lnTo>
                <a:lnTo>
                  <a:pt x="1593056" y="1418749"/>
                </a:lnTo>
                <a:lnTo>
                  <a:pt x="1593056" y="1432084"/>
                </a:lnTo>
                <a:lnTo>
                  <a:pt x="1604486" y="1432084"/>
                </a:lnTo>
                <a:lnTo>
                  <a:pt x="1604486" y="1449229"/>
                </a:lnTo>
                <a:lnTo>
                  <a:pt x="1595914" y="1449229"/>
                </a:lnTo>
                <a:lnTo>
                  <a:pt x="1595914" y="1465421"/>
                </a:lnTo>
                <a:lnTo>
                  <a:pt x="1604486" y="1465421"/>
                </a:lnTo>
                <a:lnTo>
                  <a:pt x="1604486" y="1477804"/>
                </a:lnTo>
                <a:lnTo>
                  <a:pt x="1551146" y="1516856"/>
                </a:lnTo>
                <a:lnTo>
                  <a:pt x="1539716" y="1516856"/>
                </a:lnTo>
                <a:lnTo>
                  <a:pt x="1539716" y="1572101"/>
                </a:lnTo>
                <a:lnTo>
                  <a:pt x="1531144" y="1572101"/>
                </a:lnTo>
                <a:lnTo>
                  <a:pt x="1531144" y="1712119"/>
                </a:lnTo>
                <a:lnTo>
                  <a:pt x="1480661" y="1712119"/>
                </a:lnTo>
                <a:lnTo>
                  <a:pt x="1480661" y="2000726"/>
                </a:lnTo>
                <a:cubicBezTo>
                  <a:pt x="1413034" y="1982629"/>
                  <a:pt x="1357789" y="1972151"/>
                  <a:pt x="1362551" y="1992154"/>
                </a:cubicBezTo>
                <a:cubicBezTo>
                  <a:pt x="1374934" y="2048351"/>
                  <a:pt x="1397794" y="2087404"/>
                  <a:pt x="1394936" y="2125504"/>
                </a:cubicBezTo>
                <a:lnTo>
                  <a:pt x="1392079" y="2202656"/>
                </a:lnTo>
                <a:lnTo>
                  <a:pt x="1193006" y="2202656"/>
                </a:lnTo>
                <a:lnTo>
                  <a:pt x="1193006" y="2137886"/>
                </a:lnTo>
                <a:lnTo>
                  <a:pt x="1168241" y="2137886"/>
                </a:lnTo>
                <a:lnTo>
                  <a:pt x="1127284" y="2107406"/>
                </a:lnTo>
                <a:lnTo>
                  <a:pt x="1142524" y="2107406"/>
                </a:lnTo>
                <a:lnTo>
                  <a:pt x="1142524" y="2083594"/>
                </a:lnTo>
                <a:lnTo>
                  <a:pt x="1126331" y="2083594"/>
                </a:lnTo>
                <a:lnTo>
                  <a:pt x="1126331" y="2076926"/>
                </a:lnTo>
                <a:lnTo>
                  <a:pt x="1113949" y="2076926"/>
                </a:lnTo>
                <a:lnTo>
                  <a:pt x="1113949" y="2071211"/>
                </a:lnTo>
                <a:cubicBezTo>
                  <a:pt x="1118711" y="2070259"/>
                  <a:pt x="1122521" y="2070259"/>
                  <a:pt x="1126331" y="2069306"/>
                </a:cubicBezTo>
                <a:cubicBezTo>
                  <a:pt x="1127284" y="2069306"/>
                  <a:pt x="1128236" y="2069306"/>
                  <a:pt x="1128236" y="2069306"/>
                </a:cubicBezTo>
                <a:cubicBezTo>
                  <a:pt x="1149191" y="2068354"/>
                  <a:pt x="1161574" y="2055971"/>
                  <a:pt x="1165384" y="2049304"/>
                </a:cubicBezTo>
                <a:lnTo>
                  <a:pt x="1171099" y="2043589"/>
                </a:lnTo>
                <a:cubicBezTo>
                  <a:pt x="1172051" y="2043589"/>
                  <a:pt x="1173004" y="2042636"/>
                  <a:pt x="1173004" y="2041684"/>
                </a:cubicBezTo>
                <a:cubicBezTo>
                  <a:pt x="1173004" y="2040731"/>
                  <a:pt x="1172051" y="2039779"/>
                  <a:pt x="1171099" y="2039779"/>
                </a:cubicBezTo>
                <a:cubicBezTo>
                  <a:pt x="1170146" y="2039779"/>
                  <a:pt x="1169194" y="2040731"/>
                  <a:pt x="1169194" y="2041684"/>
                </a:cubicBezTo>
                <a:cubicBezTo>
                  <a:pt x="1169194" y="2041684"/>
                  <a:pt x="1169194" y="2042636"/>
                  <a:pt x="1169194" y="2042636"/>
                </a:cubicBezTo>
                <a:lnTo>
                  <a:pt x="1165384" y="2046446"/>
                </a:lnTo>
                <a:cubicBezTo>
                  <a:pt x="1160621" y="2048351"/>
                  <a:pt x="1149191" y="2049304"/>
                  <a:pt x="1152049" y="2045494"/>
                </a:cubicBezTo>
                <a:cubicBezTo>
                  <a:pt x="1154906" y="2041684"/>
                  <a:pt x="1157764" y="2033111"/>
                  <a:pt x="1159669" y="2029301"/>
                </a:cubicBezTo>
                <a:lnTo>
                  <a:pt x="1164431" y="2023586"/>
                </a:lnTo>
                <a:lnTo>
                  <a:pt x="1164431" y="2023586"/>
                </a:lnTo>
                <a:cubicBezTo>
                  <a:pt x="1165384" y="2023586"/>
                  <a:pt x="1166336" y="2022634"/>
                  <a:pt x="1166336" y="2021681"/>
                </a:cubicBezTo>
                <a:cubicBezTo>
                  <a:pt x="1166336" y="2020729"/>
                  <a:pt x="1165384" y="2019776"/>
                  <a:pt x="1164431" y="2019776"/>
                </a:cubicBezTo>
                <a:cubicBezTo>
                  <a:pt x="1163479" y="2019776"/>
                  <a:pt x="1162526" y="2020729"/>
                  <a:pt x="1162526" y="2021681"/>
                </a:cubicBezTo>
                <a:cubicBezTo>
                  <a:pt x="1162526" y="2021681"/>
                  <a:pt x="1162526" y="2022634"/>
                  <a:pt x="1162526" y="2022634"/>
                </a:cubicBezTo>
                <a:lnTo>
                  <a:pt x="1156811" y="2028349"/>
                </a:lnTo>
                <a:cubicBezTo>
                  <a:pt x="1156811" y="2028349"/>
                  <a:pt x="1156811" y="2028349"/>
                  <a:pt x="1156811" y="2028349"/>
                </a:cubicBezTo>
                <a:cubicBezTo>
                  <a:pt x="1154906" y="2029301"/>
                  <a:pt x="1153001" y="2029301"/>
                  <a:pt x="1151096" y="2030254"/>
                </a:cubicBezTo>
                <a:cubicBezTo>
                  <a:pt x="1150144" y="2029301"/>
                  <a:pt x="1147286" y="2028349"/>
                  <a:pt x="1144429" y="2028349"/>
                </a:cubicBezTo>
                <a:cubicBezTo>
                  <a:pt x="1140619" y="2028349"/>
                  <a:pt x="1137761" y="2029301"/>
                  <a:pt x="1137761" y="2031206"/>
                </a:cubicBezTo>
                <a:cubicBezTo>
                  <a:pt x="1137761" y="2031206"/>
                  <a:pt x="1137761" y="2031206"/>
                  <a:pt x="1137761" y="2031206"/>
                </a:cubicBezTo>
                <a:cubicBezTo>
                  <a:pt x="1133951" y="2031206"/>
                  <a:pt x="1131094" y="2031206"/>
                  <a:pt x="1128236" y="2030254"/>
                </a:cubicBezTo>
                <a:lnTo>
                  <a:pt x="1128236" y="2020729"/>
                </a:lnTo>
                <a:lnTo>
                  <a:pt x="1128236" y="2016919"/>
                </a:lnTo>
                <a:lnTo>
                  <a:pt x="1128236" y="2007394"/>
                </a:lnTo>
                <a:lnTo>
                  <a:pt x="1120616" y="2007394"/>
                </a:lnTo>
                <a:lnTo>
                  <a:pt x="1120616" y="1998821"/>
                </a:lnTo>
                <a:lnTo>
                  <a:pt x="1112044" y="1998821"/>
                </a:lnTo>
                <a:lnTo>
                  <a:pt x="1112044" y="2004536"/>
                </a:lnTo>
                <a:lnTo>
                  <a:pt x="1105376" y="2004536"/>
                </a:lnTo>
                <a:lnTo>
                  <a:pt x="1105376" y="1998821"/>
                </a:lnTo>
                <a:cubicBezTo>
                  <a:pt x="1111091" y="1997869"/>
                  <a:pt x="1116806" y="1996916"/>
                  <a:pt x="1121569" y="1995964"/>
                </a:cubicBezTo>
                <a:cubicBezTo>
                  <a:pt x="1122521" y="1995964"/>
                  <a:pt x="1123474" y="1995964"/>
                  <a:pt x="1124426" y="1995964"/>
                </a:cubicBezTo>
                <a:cubicBezTo>
                  <a:pt x="1143476" y="1995964"/>
                  <a:pt x="1154906" y="1983581"/>
                  <a:pt x="1158716" y="1976914"/>
                </a:cubicBezTo>
                <a:lnTo>
                  <a:pt x="1163479" y="1971199"/>
                </a:lnTo>
                <a:cubicBezTo>
                  <a:pt x="1164431" y="1971199"/>
                  <a:pt x="1165384" y="1970246"/>
                  <a:pt x="1165384" y="1969294"/>
                </a:cubicBezTo>
                <a:cubicBezTo>
                  <a:pt x="1165384" y="1968341"/>
                  <a:pt x="1164431" y="1967389"/>
                  <a:pt x="1163479" y="1967389"/>
                </a:cubicBezTo>
                <a:cubicBezTo>
                  <a:pt x="1162526" y="1967389"/>
                  <a:pt x="1161574" y="1968341"/>
                  <a:pt x="1161574" y="1969294"/>
                </a:cubicBezTo>
                <a:cubicBezTo>
                  <a:pt x="1161574" y="1969294"/>
                  <a:pt x="1161574" y="1969294"/>
                  <a:pt x="1161574" y="1970246"/>
                </a:cubicBezTo>
                <a:lnTo>
                  <a:pt x="1157764" y="1974056"/>
                </a:lnTo>
                <a:cubicBezTo>
                  <a:pt x="1153001" y="1975961"/>
                  <a:pt x="1142524" y="1976914"/>
                  <a:pt x="1145381" y="1973104"/>
                </a:cubicBezTo>
                <a:cubicBezTo>
                  <a:pt x="1147286" y="1969294"/>
                  <a:pt x="1151096" y="1960721"/>
                  <a:pt x="1152049" y="1957864"/>
                </a:cubicBezTo>
                <a:lnTo>
                  <a:pt x="1156811" y="1953101"/>
                </a:lnTo>
                <a:lnTo>
                  <a:pt x="1156811" y="1953101"/>
                </a:lnTo>
                <a:cubicBezTo>
                  <a:pt x="1157764" y="1953101"/>
                  <a:pt x="1158716" y="1952149"/>
                  <a:pt x="1158716" y="1951196"/>
                </a:cubicBezTo>
                <a:cubicBezTo>
                  <a:pt x="1158716" y="1950244"/>
                  <a:pt x="1157764" y="1949291"/>
                  <a:pt x="1156811" y="1949291"/>
                </a:cubicBezTo>
                <a:cubicBezTo>
                  <a:pt x="1155859" y="1949291"/>
                  <a:pt x="1154906" y="1950244"/>
                  <a:pt x="1154906" y="1951196"/>
                </a:cubicBezTo>
                <a:cubicBezTo>
                  <a:pt x="1154906" y="1951196"/>
                  <a:pt x="1154906" y="1952149"/>
                  <a:pt x="1154906" y="1952149"/>
                </a:cubicBezTo>
                <a:lnTo>
                  <a:pt x="1150144" y="1957864"/>
                </a:lnTo>
                <a:cubicBezTo>
                  <a:pt x="1150144" y="1957864"/>
                  <a:pt x="1150144" y="1957864"/>
                  <a:pt x="1150144" y="1957864"/>
                </a:cubicBezTo>
                <a:cubicBezTo>
                  <a:pt x="1148239" y="1958816"/>
                  <a:pt x="1146334" y="1958816"/>
                  <a:pt x="1144429" y="1959769"/>
                </a:cubicBezTo>
                <a:cubicBezTo>
                  <a:pt x="1143476" y="1958816"/>
                  <a:pt x="1141571" y="1957864"/>
                  <a:pt x="1138714" y="1957864"/>
                </a:cubicBezTo>
                <a:cubicBezTo>
                  <a:pt x="1134904" y="1957864"/>
                  <a:pt x="1132046" y="1958816"/>
                  <a:pt x="1132046" y="1960721"/>
                </a:cubicBezTo>
                <a:cubicBezTo>
                  <a:pt x="1132046" y="1960721"/>
                  <a:pt x="1132046" y="1960721"/>
                  <a:pt x="1132046" y="1960721"/>
                </a:cubicBezTo>
                <a:cubicBezTo>
                  <a:pt x="1128236" y="1960721"/>
                  <a:pt x="1125379" y="1960721"/>
                  <a:pt x="1123474" y="1959769"/>
                </a:cubicBezTo>
                <a:lnTo>
                  <a:pt x="1123474" y="1951196"/>
                </a:lnTo>
                <a:lnTo>
                  <a:pt x="1123474" y="1947386"/>
                </a:lnTo>
                <a:lnTo>
                  <a:pt x="1123474" y="1938814"/>
                </a:lnTo>
                <a:lnTo>
                  <a:pt x="1115854" y="1938814"/>
                </a:lnTo>
                <a:lnTo>
                  <a:pt x="1115854" y="1931194"/>
                </a:lnTo>
                <a:lnTo>
                  <a:pt x="1109186" y="1931194"/>
                </a:lnTo>
                <a:lnTo>
                  <a:pt x="1109186" y="1936909"/>
                </a:lnTo>
                <a:lnTo>
                  <a:pt x="1102519" y="1936909"/>
                </a:lnTo>
                <a:lnTo>
                  <a:pt x="1102519" y="1928336"/>
                </a:lnTo>
                <a:cubicBezTo>
                  <a:pt x="1108234" y="1927384"/>
                  <a:pt x="1113949" y="1926431"/>
                  <a:pt x="1118711" y="1925479"/>
                </a:cubicBezTo>
                <a:cubicBezTo>
                  <a:pt x="1119664" y="1925479"/>
                  <a:pt x="1120616" y="1925479"/>
                  <a:pt x="1121569" y="1925479"/>
                </a:cubicBezTo>
                <a:cubicBezTo>
                  <a:pt x="1139666" y="1925479"/>
                  <a:pt x="1150144" y="1913096"/>
                  <a:pt x="1153954" y="1907381"/>
                </a:cubicBezTo>
                <a:lnTo>
                  <a:pt x="1158716" y="1902619"/>
                </a:lnTo>
                <a:cubicBezTo>
                  <a:pt x="1159669" y="1902619"/>
                  <a:pt x="1160621" y="1901666"/>
                  <a:pt x="1160621" y="1900714"/>
                </a:cubicBezTo>
                <a:cubicBezTo>
                  <a:pt x="1160621" y="1899761"/>
                  <a:pt x="1159669" y="1898809"/>
                  <a:pt x="1158716" y="1898809"/>
                </a:cubicBezTo>
                <a:cubicBezTo>
                  <a:pt x="1157764" y="1898809"/>
                  <a:pt x="1156811" y="1899761"/>
                  <a:pt x="1156811" y="1900714"/>
                </a:cubicBezTo>
                <a:cubicBezTo>
                  <a:pt x="1156811" y="1900714"/>
                  <a:pt x="1156811" y="1901666"/>
                  <a:pt x="1156811" y="1901666"/>
                </a:cubicBezTo>
                <a:lnTo>
                  <a:pt x="1153001" y="1905476"/>
                </a:lnTo>
                <a:cubicBezTo>
                  <a:pt x="1148239" y="1907381"/>
                  <a:pt x="1138714" y="1908334"/>
                  <a:pt x="1140619" y="1904524"/>
                </a:cubicBezTo>
                <a:cubicBezTo>
                  <a:pt x="1142524" y="1900714"/>
                  <a:pt x="1146334" y="1893094"/>
                  <a:pt x="1147286" y="1889284"/>
                </a:cubicBezTo>
                <a:lnTo>
                  <a:pt x="1152049" y="1884521"/>
                </a:lnTo>
                <a:lnTo>
                  <a:pt x="1152049" y="1884521"/>
                </a:lnTo>
                <a:cubicBezTo>
                  <a:pt x="1153001" y="1884521"/>
                  <a:pt x="1153954" y="1883569"/>
                  <a:pt x="1153954" y="1882616"/>
                </a:cubicBezTo>
                <a:cubicBezTo>
                  <a:pt x="1153954" y="1881664"/>
                  <a:pt x="1153001" y="1880711"/>
                  <a:pt x="1152049" y="1880711"/>
                </a:cubicBezTo>
                <a:cubicBezTo>
                  <a:pt x="1151096" y="1880711"/>
                  <a:pt x="1150144" y="1881664"/>
                  <a:pt x="1150144" y="1882616"/>
                </a:cubicBezTo>
                <a:cubicBezTo>
                  <a:pt x="1150144" y="1882616"/>
                  <a:pt x="1150144" y="1882616"/>
                  <a:pt x="1150144" y="1883569"/>
                </a:cubicBezTo>
                <a:lnTo>
                  <a:pt x="1145381" y="1888331"/>
                </a:lnTo>
                <a:cubicBezTo>
                  <a:pt x="1145381" y="1888331"/>
                  <a:pt x="1145381" y="1888331"/>
                  <a:pt x="1145381" y="1888331"/>
                </a:cubicBezTo>
                <a:cubicBezTo>
                  <a:pt x="1143476" y="1889284"/>
                  <a:pt x="1141571" y="1889284"/>
                  <a:pt x="1139666" y="1890236"/>
                </a:cubicBezTo>
                <a:cubicBezTo>
                  <a:pt x="1138714" y="1889284"/>
                  <a:pt x="1136809" y="1888331"/>
                  <a:pt x="1133951" y="1888331"/>
                </a:cubicBezTo>
                <a:cubicBezTo>
                  <a:pt x="1130141" y="1888331"/>
                  <a:pt x="1128236" y="1889284"/>
                  <a:pt x="1128236" y="1891189"/>
                </a:cubicBezTo>
                <a:cubicBezTo>
                  <a:pt x="1128236" y="1891189"/>
                  <a:pt x="1128236" y="1891189"/>
                  <a:pt x="1128236" y="1891189"/>
                </a:cubicBezTo>
                <a:cubicBezTo>
                  <a:pt x="1125379" y="1891189"/>
                  <a:pt x="1122521" y="1891189"/>
                  <a:pt x="1119664" y="1890236"/>
                </a:cubicBezTo>
                <a:lnTo>
                  <a:pt x="1119664" y="1881664"/>
                </a:lnTo>
                <a:lnTo>
                  <a:pt x="1119664" y="1877854"/>
                </a:lnTo>
                <a:lnTo>
                  <a:pt x="1119664" y="1869281"/>
                </a:lnTo>
                <a:lnTo>
                  <a:pt x="1112996" y="1869281"/>
                </a:lnTo>
                <a:lnTo>
                  <a:pt x="1112996" y="1861661"/>
                </a:lnTo>
                <a:lnTo>
                  <a:pt x="1106329" y="1861661"/>
                </a:lnTo>
                <a:lnTo>
                  <a:pt x="1106329" y="1867376"/>
                </a:lnTo>
                <a:lnTo>
                  <a:pt x="1100614" y="1867376"/>
                </a:lnTo>
                <a:lnTo>
                  <a:pt x="1100614" y="1854994"/>
                </a:lnTo>
                <a:cubicBezTo>
                  <a:pt x="1106329" y="1854041"/>
                  <a:pt x="1111091" y="1854041"/>
                  <a:pt x="1115854" y="1853089"/>
                </a:cubicBezTo>
                <a:lnTo>
                  <a:pt x="1118711" y="1853089"/>
                </a:lnTo>
                <a:cubicBezTo>
                  <a:pt x="1135856" y="1853089"/>
                  <a:pt x="1146334" y="1841659"/>
                  <a:pt x="1150144" y="1835944"/>
                </a:cubicBezTo>
                <a:lnTo>
                  <a:pt x="1154906" y="1831181"/>
                </a:lnTo>
                <a:lnTo>
                  <a:pt x="1154906" y="1831181"/>
                </a:lnTo>
                <a:cubicBezTo>
                  <a:pt x="1155859" y="1831181"/>
                  <a:pt x="1156811" y="1830229"/>
                  <a:pt x="1156811" y="1829276"/>
                </a:cubicBezTo>
                <a:cubicBezTo>
                  <a:pt x="1156811" y="1828324"/>
                  <a:pt x="1155859" y="1827371"/>
                  <a:pt x="1154906" y="1827371"/>
                </a:cubicBezTo>
                <a:cubicBezTo>
                  <a:pt x="1153954" y="1827371"/>
                  <a:pt x="1153001" y="1828324"/>
                  <a:pt x="1153001" y="1829276"/>
                </a:cubicBezTo>
                <a:cubicBezTo>
                  <a:pt x="1153001" y="1829276"/>
                  <a:pt x="1153001" y="1829276"/>
                  <a:pt x="1153001" y="1830229"/>
                </a:cubicBezTo>
                <a:lnTo>
                  <a:pt x="1150144" y="1834039"/>
                </a:lnTo>
                <a:cubicBezTo>
                  <a:pt x="1146334" y="1835944"/>
                  <a:pt x="1136809" y="1836896"/>
                  <a:pt x="1138714" y="1833086"/>
                </a:cubicBezTo>
                <a:cubicBezTo>
                  <a:pt x="1140619" y="1830229"/>
                  <a:pt x="1143476" y="1822609"/>
                  <a:pt x="1145381" y="1818799"/>
                </a:cubicBezTo>
                <a:lnTo>
                  <a:pt x="1150144" y="1814036"/>
                </a:lnTo>
                <a:lnTo>
                  <a:pt x="1150144" y="1814036"/>
                </a:lnTo>
                <a:cubicBezTo>
                  <a:pt x="1151096" y="1814036"/>
                  <a:pt x="1152049" y="1813084"/>
                  <a:pt x="1152049" y="1812131"/>
                </a:cubicBezTo>
                <a:cubicBezTo>
                  <a:pt x="1152049" y="1811179"/>
                  <a:pt x="1151096" y="1810226"/>
                  <a:pt x="1150144" y="1810226"/>
                </a:cubicBezTo>
                <a:cubicBezTo>
                  <a:pt x="1149191" y="1810226"/>
                  <a:pt x="1148239" y="1811179"/>
                  <a:pt x="1148239" y="1812131"/>
                </a:cubicBezTo>
                <a:cubicBezTo>
                  <a:pt x="1148239" y="1812131"/>
                  <a:pt x="1148239" y="1812131"/>
                  <a:pt x="1148239" y="1813084"/>
                </a:cubicBezTo>
                <a:lnTo>
                  <a:pt x="1143476" y="1817846"/>
                </a:lnTo>
                <a:cubicBezTo>
                  <a:pt x="1143476" y="1817846"/>
                  <a:pt x="1143476" y="1817846"/>
                  <a:pt x="1143476" y="1817846"/>
                </a:cubicBezTo>
                <a:cubicBezTo>
                  <a:pt x="1141571" y="1818799"/>
                  <a:pt x="1139666" y="1818799"/>
                  <a:pt x="1138714" y="1818799"/>
                </a:cubicBezTo>
                <a:cubicBezTo>
                  <a:pt x="1137761" y="1817846"/>
                  <a:pt x="1135856" y="1816894"/>
                  <a:pt x="1132999" y="1816894"/>
                </a:cubicBezTo>
                <a:cubicBezTo>
                  <a:pt x="1129189" y="1816894"/>
                  <a:pt x="1127284" y="1817846"/>
                  <a:pt x="1127284" y="1819751"/>
                </a:cubicBezTo>
                <a:cubicBezTo>
                  <a:pt x="1127284" y="1819751"/>
                  <a:pt x="1127284" y="1819751"/>
                  <a:pt x="1127284" y="1819751"/>
                </a:cubicBezTo>
                <a:cubicBezTo>
                  <a:pt x="1124426" y="1819751"/>
                  <a:pt x="1121569" y="1819751"/>
                  <a:pt x="1118711" y="1818799"/>
                </a:cubicBezTo>
                <a:lnTo>
                  <a:pt x="1118711" y="1811179"/>
                </a:lnTo>
                <a:lnTo>
                  <a:pt x="1118711" y="1808321"/>
                </a:lnTo>
                <a:lnTo>
                  <a:pt x="1118711" y="1800701"/>
                </a:lnTo>
                <a:lnTo>
                  <a:pt x="1112044" y="1800701"/>
                </a:lnTo>
                <a:lnTo>
                  <a:pt x="1112044" y="1794034"/>
                </a:lnTo>
                <a:lnTo>
                  <a:pt x="1105376" y="1794034"/>
                </a:lnTo>
                <a:lnTo>
                  <a:pt x="1105376" y="1798796"/>
                </a:lnTo>
                <a:lnTo>
                  <a:pt x="1099661" y="1798796"/>
                </a:lnTo>
                <a:lnTo>
                  <a:pt x="1099661" y="1784509"/>
                </a:lnTo>
                <a:cubicBezTo>
                  <a:pt x="1105376" y="1783556"/>
                  <a:pt x="1110139" y="1783556"/>
                  <a:pt x="1113949" y="1782604"/>
                </a:cubicBezTo>
                <a:lnTo>
                  <a:pt x="1115854" y="1782604"/>
                </a:lnTo>
                <a:cubicBezTo>
                  <a:pt x="1132999" y="1782604"/>
                  <a:pt x="1142524" y="1772126"/>
                  <a:pt x="1146334" y="1766411"/>
                </a:cubicBezTo>
                <a:lnTo>
                  <a:pt x="1151096" y="1761649"/>
                </a:lnTo>
                <a:lnTo>
                  <a:pt x="1151096" y="1761649"/>
                </a:lnTo>
                <a:cubicBezTo>
                  <a:pt x="1152049" y="1761649"/>
                  <a:pt x="1153001" y="1760696"/>
                  <a:pt x="1153001" y="1759744"/>
                </a:cubicBezTo>
                <a:cubicBezTo>
                  <a:pt x="1153001" y="1758791"/>
                  <a:pt x="1152049" y="1757839"/>
                  <a:pt x="1151096" y="1757839"/>
                </a:cubicBezTo>
                <a:cubicBezTo>
                  <a:pt x="1151096" y="1757839"/>
                  <a:pt x="1149191" y="1758791"/>
                  <a:pt x="1149191" y="1759744"/>
                </a:cubicBezTo>
                <a:cubicBezTo>
                  <a:pt x="1149191" y="1759744"/>
                  <a:pt x="1149191" y="1759744"/>
                  <a:pt x="1149191" y="1760696"/>
                </a:cubicBezTo>
                <a:lnTo>
                  <a:pt x="1146334" y="1763554"/>
                </a:lnTo>
                <a:cubicBezTo>
                  <a:pt x="1142524" y="1765459"/>
                  <a:pt x="1132999" y="1765459"/>
                  <a:pt x="1134904" y="1762601"/>
                </a:cubicBezTo>
                <a:cubicBezTo>
                  <a:pt x="1136809" y="1759744"/>
                  <a:pt x="1139666" y="1752124"/>
                  <a:pt x="1140619" y="1749266"/>
                </a:cubicBezTo>
                <a:lnTo>
                  <a:pt x="1144429" y="1744504"/>
                </a:lnTo>
                <a:lnTo>
                  <a:pt x="1144429" y="1744504"/>
                </a:lnTo>
                <a:cubicBezTo>
                  <a:pt x="1145381" y="1744504"/>
                  <a:pt x="1146334" y="1743551"/>
                  <a:pt x="1146334" y="1742599"/>
                </a:cubicBezTo>
                <a:cubicBezTo>
                  <a:pt x="1146334" y="1741646"/>
                  <a:pt x="1145381" y="1740694"/>
                  <a:pt x="1144429" y="1740694"/>
                </a:cubicBezTo>
                <a:cubicBezTo>
                  <a:pt x="1143476" y="1740694"/>
                  <a:pt x="1142524" y="1741646"/>
                  <a:pt x="1142524" y="1742599"/>
                </a:cubicBezTo>
                <a:cubicBezTo>
                  <a:pt x="1142524" y="1742599"/>
                  <a:pt x="1142524" y="1742599"/>
                  <a:pt x="1142524" y="1743551"/>
                </a:cubicBezTo>
                <a:lnTo>
                  <a:pt x="1137761" y="1748314"/>
                </a:lnTo>
                <a:cubicBezTo>
                  <a:pt x="1137761" y="1748314"/>
                  <a:pt x="1137761" y="1748314"/>
                  <a:pt x="1137761" y="1748314"/>
                </a:cubicBezTo>
                <a:cubicBezTo>
                  <a:pt x="1135856" y="1749266"/>
                  <a:pt x="1133951" y="1749266"/>
                  <a:pt x="1132999" y="1749266"/>
                </a:cubicBezTo>
                <a:cubicBezTo>
                  <a:pt x="1132046" y="1748314"/>
                  <a:pt x="1130141" y="1747361"/>
                  <a:pt x="1127284" y="1747361"/>
                </a:cubicBezTo>
                <a:cubicBezTo>
                  <a:pt x="1124426" y="1747361"/>
                  <a:pt x="1121569" y="1748314"/>
                  <a:pt x="1121569" y="1749266"/>
                </a:cubicBezTo>
                <a:cubicBezTo>
                  <a:pt x="1121569" y="1749266"/>
                  <a:pt x="1121569" y="1749266"/>
                  <a:pt x="1121569" y="1749266"/>
                </a:cubicBezTo>
                <a:cubicBezTo>
                  <a:pt x="1118711" y="1749266"/>
                  <a:pt x="1115854" y="1749266"/>
                  <a:pt x="1113949" y="1748314"/>
                </a:cubicBezTo>
                <a:lnTo>
                  <a:pt x="1113949" y="1740694"/>
                </a:lnTo>
                <a:lnTo>
                  <a:pt x="1113949" y="1737836"/>
                </a:lnTo>
                <a:lnTo>
                  <a:pt x="1113949" y="1730216"/>
                </a:lnTo>
                <a:lnTo>
                  <a:pt x="1107281" y="1730216"/>
                </a:lnTo>
                <a:lnTo>
                  <a:pt x="1107281" y="1723549"/>
                </a:lnTo>
                <a:lnTo>
                  <a:pt x="1101566" y="1723549"/>
                </a:lnTo>
                <a:lnTo>
                  <a:pt x="1101566" y="1728311"/>
                </a:lnTo>
                <a:lnTo>
                  <a:pt x="1095851" y="1728311"/>
                </a:lnTo>
                <a:lnTo>
                  <a:pt x="1095851" y="1713071"/>
                </a:lnTo>
                <a:lnTo>
                  <a:pt x="1070134" y="1713071"/>
                </a:lnTo>
                <a:cubicBezTo>
                  <a:pt x="1070134" y="1712119"/>
                  <a:pt x="1070134" y="1712119"/>
                  <a:pt x="1070134" y="1711166"/>
                </a:cubicBezTo>
                <a:cubicBezTo>
                  <a:pt x="1070134" y="1707356"/>
                  <a:pt x="1065371" y="1703546"/>
                  <a:pt x="1058704" y="1701641"/>
                </a:cubicBezTo>
                <a:cubicBezTo>
                  <a:pt x="1060609" y="1696879"/>
                  <a:pt x="1061561" y="1690211"/>
                  <a:pt x="1061561" y="1682591"/>
                </a:cubicBezTo>
                <a:cubicBezTo>
                  <a:pt x="1061561" y="1669256"/>
                  <a:pt x="1058704" y="1657826"/>
                  <a:pt x="1053941" y="1655921"/>
                </a:cubicBezTo>
                <a:cubicBezTo>
                  <a:pt x="1053941" y="1654016"/>
                  <a:pt x="1054894" y="1651159"/>
                  <a:pt x="1054894" y="1648301"/>
                </a:cubicBezTo>
                <a:lnTo>
                  <a:pt x="1054894" y="1648301"/>
                </a:lnTo>
                <a:cubicBezTo>
                  <a:pt x="1056799" y="1648301"/>
                  <a:pt x="1058704" y="1647349"/>
                  <a:pt x="1058704" y="1646396"/>
                </a:cubicBezTo>
                <a:cubicBezTo>
                  <a:pt x="1058704" y="1645444"/>
                  <a:pt x="1056799" y="1644491"/>
                  <a:pt x="1054894" y="1644491"/>
                </a:cubicBezTo>
                <a:cubicBezTo>
                  <a:pt x="1054894" y="1644491"/>
                  <a:pt x="1054894" y="1643539"/>
                  <a:pt x="1054894" y="1643539"/>
                </a:cubicBezTo>
                <a:cubicBezTo>
                  <a:pt x="1057751" y="1642586"/>
                  <a:pt x="1059656" y="1640681"/>
                  <a:pt x="1059656" y="1637824"/>
                </a:cubicBezTo>
                <a:cubicBezTo>
                  <a:pt x="1059656" y="1635919"/>
                  <a:pt x="1058704" y="1634014"/>
                  <a:pt x="1056799" y="1633061"/>
                </a:cubicBezTo>
                <a:cubicBezTo>
                  <a:pt x="1056799" y="1632109"/>
                  <a:pt x="1057751" y="1632109"/>
                  <a:pt x="1057751" y="1631156"/>
                </a:cubicBezTo>
                <a:cubicBezTo>
                  <a:pt x="1057751" y="1629251"/>
                  <a:pt x="1056799" y="1628299"/>
                  <a:pt x="1054894" y="1628299"/>
                </a:cubicBezTo>
                <a:lnTo>
                  <a:pt x="1054894" y="1614964"/>
                </a:lnTo>
                <a:cubicBezTo>
                  <a:pt x="1054894" y="1614011"/>
                  <a:pt x="1053941" y="1614011"/>
                  <a:pt x="1053941" y="1614011"/>
                </a:cubicBezTo>
                <a:cubicBezTo>
                  <a:pt x="1053941" y="1614011"/>
                  <a:pt x="1052989" y="1614964"/>
                  <a:pt x="1052989" y="1614964"/>
                </a:cubicBezTo>
                <a:lnTo>
                  <a:pt x="1052989" y="1628299"/>
                </a:lnTo>
                <a:cubicBezTo>
                  <a:pt x="1051084" y="1628299"/>
                  <a:pt x="1050131" y="1630204"/>
                  <a:pt x="1050131" y="1631156"/>
                </a:cubicBezTo>
                <a:cubicBezTo>
                  <a:pt x="1050131" y="1632109"/>
                  <a:pt x="1050131" y="1632109"/>
                  <a:pt x="1051084" y="1633061"/>
                </a:cubicBezTo>
                <a:cubicBezTo>
                  <a:pt x="1049179" y="1634014"/>
                  <a:pt x="1048226" y="1635919"/>
                  <a:pt x="1048226" y="1637824"/>
                </a:cubicBezTo>
                <a:cubicBezTo>
                  <a:pt x="1048226" y="1640681"/>
                  <a:pt x="1050131" y="1642586"/>
                  <a:pt x="1052989" y="1643539"/>
                </a:cubicBezTo>
                <a:cubicBezTo>
                  <a:pt x="1052989" y="1643539"/>
                  <a:pt x="1052989" y="1644491"/>
                  <a:pt x="1052989" y="1644491"/>
                </a:cubicBezTo>
                <a:cubicBezTo>
                  <a:pt x="1051084" y="1644491"/>
                  <a:pt x="1049179" y="1645444"/>
                  <a:pt x="1049179" y="1646396"/>
                </a:cubicBezTo>
                <a:cubicBezTo>
                  <a:pt x="1049179" y="1647349"/>
                  <a:pt x="1051084" y="1648301"/>
                  <a:pt x="1052989" y="1648301"/>
                </a:cubicBezTo>
                <a:lnTo>
                  <a:pt x="1052989" y="1648301"/>
                </a:lnTo>
                <a:cubicBezTo>
                  <a:pt x="1052989" y="1651159"/>
                  <a:pt x="1052989" y="1654016"/>
                  <a:pt x="1053941" y="1655921"/>
                </a:cubicBezTo>
                <a:cubicBezTo>
                  <a:pt x="1049179" y="1658779"/>
                  <a:pt x="1046321" y="1669256"/>
                  <a:pt x="1046321" y="1682591"/>
                </a:cubicBezTo>
                <a:cubicBezTo>
                  <a:pt x="1046321" y="1690211"/>
                  <a:pt x="1047274" y="1696879"/>
                  <a:pt x="1049179" y="1701641"/>
                </a:cubicBezTo>
                <a:cubicBezTo>
                  <a:pt x="1042511" y="1703546"/>
                  <a:pt x="1037749" y="1706404"/>
                  <a:pt x="1037749" y="1711166"/>
                </a:cubicBezTo>
                <a:cubicBezTo>
                  <a:pt x="1037749" y="1712119"/>
                  <a:pt x="1037749" y="1712119"/>
                  <a:pt x="1037749" y="1713071"/>
                </a:cubicBezTo>
                <a:lnTo>
                  <a:pt x="1014889" y="1713071"/>
                </a:lnTo>
                <a:lnTo>
                  <a:pt x="1014889" y="1574006"/>
                </a:lnTo>
                <a:lnTo>
                  <a:pt x="979646" y="1574006"/>
                </a:lnTo>
                <a:lnTo>
                  <a:pt x="943451" y="1563529"/>
                </a:lnTo>
                <a:lnTo>
                  <a:pt x="943451" y="1559719"/>
                </a:lnTo>
                <a:cubicBezTo>
                  <a:pt x="946309" y="1558766"/>
                  <a:pt x="949166" y="1557814"/>
                  <a:pt x="951071" y="1556861"/>
                </a:cubicBezTo>
                <a:cubicBezTo>
                  <a:pt x="952024" y="1555909"/>
                  <a:pt x="953929" y="1555909"/>
                  <a:pt x="954881" y="1554956"/>
                </a:cubicBezTo>
                <a:cubicBezTo>
                  <a:pt x="954881" y="1554956"/>
                  <a:pt x="955834" y="1554004"/>
                  <a:pt x="955834" y="1553051"/>
                </a:cubicBezTo>
                <a:cubicBezTo>
                  <a:pt x="955834" y="1553051"/>
                  <a:pt x="956786" y="1552099"/>
                  <a:pt x="955834" y="1551146"/>
                </a:cubicBezTo>
                <a:cubicBezTo>
                  <a:pt x="955834" y="1550194"/>
                  <a:pt x="955834" y="1550194"/>
                  <a:pt x="955834" y="1549241"/>
                </a:cubicBezTo>
                <a:cubicBezTo>
                  <a:pt x="954881" y="1548289"/>
                  <a:pt x="954881" y="1547336"/>
                  <a:pt x="952976" y="1547336"/>
                </a:cubicBezTo>
                <a:cubicBezTo>
                  <a:pt x="951071" y="1546384"/>
                  <a:pt x="949166" y="1545431"/>
                  <a:pt x="945356" y="1544479"/>
                </a:cubicBezTo>
                <a:cubicBezTo>
                  <a:pt x="940594" y="1543526"/>
                  <a:pt x="934879" y="1542574"/>
                  <a:pt x="928211" y="1541621"/>
                </a:cubicBezTo>
                <a:cubicBezTo>
                  <a:pt x="921544" y="1540669"/>
                  <a:pt x="913924" y="1540669"/>
                  <a:pt x="906304" y="1540669"/>
                </a:cubicBezTo>
                <a:cubicBezTo>
                  <a:pt x="897731" y="1540669"/>
                  <a:pt x="890111" y="1540669"/>
                  <a:pt x="882491" y="1541621"/>
                </a:cubicBezTo>
                <a:lnTo>
                  <a:pt x="882491" y="1541621"/>
                </a:lnTo>
                <a:cubicBezTo>
                  <a:pt x="878681" y="1541621"/>
                  <a:pt x="875824" y="1542574"/>
                  <a:pt x="872966" y="1542574"/>
                </a:cubicBezTo>
                <a:cubicBezTo>
                  <a:pt x="868204" y="1543526"/>
                  <a:pt x="865346" y="1544479"/>
                  <a:pt x="862489" y="1545431"/>
                </a:cubicBezTo>
                <a:cubicBezTo>
                  <a:pt x="861536" y="1546384"/>
                  <a:pt x="859631" y="1546384"/>
                  <a:pt x="859631" y="1547336"/>
                </a:cubicBezTo>
                <a:cubicBezTo>
                  <a:pt x="859631" y="1547336"/>
                  <a:pt x="858679" y="1548289"/>
                  <a:pt x="858679" y="1548289"/>
                </a:cubicBezTo>
                <a:cubicBezTo>
                  <a:pt x="858679" y="1549241"/>
                  <a:pt x="857726" y="1549241"/>
                  <a:pt x="857726" y="1550194"/>
                </a:cubicBezTo>
                <a:cubicBezTo>
                  <a:pt x="857726" y="1551146"/>
                  <a:pt x="857726" y="1551146"/>
                  <a:pt x="858679" y="1552099"/>
                </a:cubicBezTo>
                <a:cubicBezTo>
                  <a:pt x="859631" y="1553051"/>
                  <a:pt x="859631" y="1554004"/>
                  <a:pt x="861536" y="1554956"/>
                </a:cubicBezTo>
                <a:cubicBezTo>
                  <a:pt x="863441" y="1555909"/>
                  <a:pt x="865346" y="1556861"/>
                  <a:pt x="869156" y="1557814"/>
                </a:cubicBezTo>
                <a:cubicBezTo>
                  <a:pt x="870109" y="1557814"/>
                  <a:pt x="870109" y="1557814"/>
                  <a:pt x="871061" y="1557814"/>
                </a:cubicBezTo>
                <a:lnTo>
                  <a:pt x="871061" y="1564481"/>
                </a:lnTo>
                <a:lnTo>
                  <a:pt x="796766" y="1564481"/>
                </a:lnTo>
                <a:lnTo>
                  <a:pt x="796766" y="1591151"/>
                </a:lnTo>
                <a:lnTo>
                  <a:pt x="805339" y="1591151"/>
                </a:lnTo>
                <a:lnTo>
                  <a:pt x="805339" y="1938814"/>
                </a:lnTo>
                <a:lnTo>
                  <a:pt x="797719" y="1940719"/>
                </a:lnTo>
                <a:lnTo>
                  <a:pt x="798671" y="1940719"/>
                </a:lnTo>
                <a:lnTo>
                  <a:pt x="798671" y="1885474"/>
                </a:lnTo>
                <a:lnTo>
                  <a:pt x="795814" y="1885474"/>
                </a:lnTo>
                <a:lnTo>
                  <a:pt x="795814" y="1884521"/>
                </a:lnTo>
                <a:lnTo>
                  <a:pt x="798671" y="1884521"/>
                </a:lnTo>
                <a:lnTo>
                  <a:pt x="798671" y="1880711"/>
                </a:lnTo>
                <a:lnTo>
                  <a:pt x="794861" y="1880711"/>
                </a:lnTo>
                <a:lnTo>
                  <a:pt x="789146" y="1848326"/>
                </a:lnTo>
                <a:lnTo>
                  <a:pt x="786289" y="1864519"/>
                </a:lnTo>
                <a:lnTo>
                  <a:pt x="766286" y="1740694"/>
                </a:lnTo>
                <a:lnTo>
                  <a:pt x="766286" y="1718786"/>
                </a:lnTo>
                <a:lnTo>
                  <a:pt x="764381" y="1718786"/>
                </a:lnTo>
                <a:lnTo>
                  <a:pt x="764381" y="1740694"/>
                </a:lnTo>
                <a:lnTo>
                  <a:pt x="743426" y="1863566"/>
                </a:lnTo>
                <a:lnTo>
                  <a:pt x="740569" y="1847374"/>
                </a:lnTo>
                <a:lnTo>
                  <a:pt x="734854" y="1879759"/>
                </a:lnTo>
                <a:lnTo>
                  <a:pt x="733901" y="1879759"/>
                </a:lnTo>
                <a:lnTo>
                  <a:pt x="733901" y="1883569"/>
                </a:lnTo>
                <a:lnTo>
                  <a:pt x="734854" y="1883569"/>
                </a:lnTo>
                <a:lnTo>
                  <a:pt x="734854" y="1884521"/>
                </a:lnTo>
                <a:lnTo>
                  <a:pt x="732949" y="1884521"/>
                </a:lnTo>
                <a:lnTo>
                  <a:pt x="732949" y="1894046"/>
                </a:lnTo>
                <a:lnTo>
                  <a:pt x="732949" y="1894999"/>
                </a:lnTo>
                <a:lnTo>
                  <a:pt x="732949" y="1894999"/>
                </a:lnTo>
                <a:lnTo>
                  <a:pt x="732949" y="1937861"/>
                </a:lnTo>
                <a:lnTo>
                  <a:pt x="730091" y="1937861"/>
                </a:lnTo>
                <a:lnTo>
                  <a:pt x="730091" y="1939766"/>
                </a:lnTo>
                <a:lnTo>
                  <a:pt x="727234" y="1937861"/>
                </a:lnTo>
                <a:lnTo>
                  <a:pt x="727234" y="1935004"/>
                </a:lnTo>
                <a:lnTo>
                  <a:pt x="723424" y="1935004"/>
                </a:lnTo>
                <a:lnTo>
                  <a:pt x="723424" y="1935004"/>
                </a:lnTo>
                <a:lnTo>
                  <a:pt x="723424" y="1932146"/>
                </a:lnTo>
                <a:lnTo>
                  <a:pt x="719614" y="1932146"/>
                </a:lnTo>
                <a:lnTo>
                  <a:pt x="719614" y="1932146"/>
                </a:lnTo>
                <a:lnTo>
                  <a:pt x="719614" y="1929289"/>
                </a:lnTo>
                <a:lnTo>
                  <a:pt x="715804" y="1929289"/>
                </a:lnTo>
                <a:lnTo>
                  <a:pt x="715804" y="1929289"/>
                </a:lnTo>
                <a:lnTo>
                  <a:pt x="715804" y="1926431"/>
                </a:lnTo>
                <a:lnTo>
                  <a:pt x="711994" y="1926431"/>
                </a:lnTo>
                <a:lnTo>
                  <a:pt x="711994" y="1926431"/>
                </a:lnTo>
                <a:lnTo>
                  <a:pt x="711994" y="1923574"/>
                </a:lnTo>
                <a:lnTo>
                  <a:pt x="708184" y="1923574"/>
                </a:lnTo>
                <a:lnTo>
                  <a:pt x="708184" y="1923574"/>
                </a:lnTo>
                <a:lnTo>
                  <a:pt x="708184" y="1920716"/>
                </a:lnTo>
                <a:lnTo>
                  <a:pt x="704374" y="1920716"/>
                </a:lnTo>
                <a:lnTo>
                  <a:pt x="704374" y="1920716"/>
                </a:lnTo>
                <a:lnTo>
                  <a:pt x="704374" y="1917859"/>
                </a:lnTo>
                <a:lnTo>
                  <a:pt x="700564" y="1917859"/>
                </a:lnTo>
                <a:lnTo>
                  <a:pt x="700564" y="1915001"/>
                </a:lnTo>
                <a:lnTo>
                  <a:pt x="696754" y="1915001"/>
                </a:lnTo>
                <a:lnTo>
                  <a:pt x="693896" y="1913096"/>
                </a:lnTo>
                <a:lnTo>
                  <a:pt x="693896" y="1911191"/>
                </a:lnTo>
                <a:cubicBezTo>
                  <a:pt x="694849" y="1911191"/>
                  <a:pt x="695801" y="1910239"/>
                  <a:pt x="695801" y="1909286"/>
                </a:cubicBezTo>
                <a:lnTo>
                  <a:pt x="698659" y="1909286"/>
                </a:lnTo>
                <a:lnTo>
                  <a:pt x="698659" y="1908334"/>
                </a:lnTo>
                <a:lnTo>
                  <a:pt x="695801" y="1908334"/>
                </a:lnTo>
                <a:cubicBezTo>
                  <a:pt x="695801" y="1907381"/>
                  <a:pt x="694849" y="1906429"/>
                  <a:pt x="693896" y="1906429"/>
                </a:cubicBezTo>
                <a:lnTo>
                  <a:pt x="693896" y="1903571"/>
                </a:lnTo>
                <a:lnTo>
                  <a:pt x="691991" y="1903571"/>
                </a:lnTo>
                <a:lnTo>
                  <a:pt x="691991" y="1906429"/>
                </a:lnTo>
                <a:cubicBezTo>
                  <a:pt x="691039" y="1906429"/>
                  <a:pt x="690086" y="1907381"/>
                  <a:pt x="690086" y="1908334"/>
                </a:cubicBezTo>
                <a:lnTo>
                  <a:pt x="687229" y="1908334"/>
                </a:lnTo>
                <a:lnTo>
                  <a:pt x="687229" y="1909286"/>
                </a:lnTo>
                <a:lnTo>
                  <a:pt x="690086" y="1909286"/>
                </a:lnTo>
                <a:cubicBezTo>
                  <a:pt x="690086" y="1910239"/>
                  <a:pt x="691039" y="1911191"/>
                  <a:pt x="691991" y="1911191"/>
                </a:cubicBezTo>
                <a:lnTo>
                  <a:pt x="691991" y="1914049"/>
                </a:lnTo>
                <a:lnTo>
                  <a:pt x="690086" y="1915954"/>
                </a:lnTo>
                <a:lnTo>
                  <a:pt x="686276" y="1915954"/>
                </a:lnTo>
                <a:lnTo>
                  <a:pt x="686276" y="1918811"/>
                </a:lnTo>
                <a:lnTo>
                  <a:pt x="682466" y="1918811"/>
                </a:lnTo>
                <a:lnTo>
                  <a:pt x="682466" y="1921669"/>
                </a:lnTo>
                <a:lnTo>
                  <a:pt x="678656" y="1921669"/>
                </a:lnTo>
                <a:lnTo>
                  <a:pt x="678656" y="1924526"/>
                </a:lnTo>
                <a:lnTo>
                  <a:pt x="678656" y="1924526"/>
                </a:lnTo>
                <a:lnTo>
                  <a:pt x="674846" y="1924526"/>
                </a:lnTo>
                <a:lnTo>
                  <a:pt x="674846" y="1927384"/>
                </a:lnTo>
                <a:lnTo>
                  <a:pt x="674846" y="1927384"/>
                </a:lnTo>
                <a:lnTo>
                  <a:pt x="671036" y="1927384"/>
                </a:lnTo>
                <a:lnTo>
                  <a:pt x="671036" y="1930241"/>
                </a:lnTo>
                <a:lnTo>
                  <a:pt x="671036" y="1930241"/>
                </a:lnTo>
                <a:lnTo>
                  <a:pt x="667226" y="1930241"/>
                </a:lnTo>
                <a:lnTo>
                  <a:pt x="667226" y="1933099"/>
                </a:lnTo>
                <a:lnTo>
                  <a:pt x="667226" y="1933099"/>
                </a:lnTo>
                <a:lnTo>
                  <a:pt x="663416" y="1933099"/>
                </a:lnTo>
                <a:lnTo>
                  <a:pt x="663416" y="1935956"/>
                </a:lnTo>
                <a:lnTo>
                  <a:pt x="663416" y="1935956"/>
                </a:lnTo>
                <a:lnTo>
                  <a:pt x="659606" y="1935956"/>
                </a:lnTo>
                <a:lnTo>
                  <a:pt x="659606" y="1938814"/>
                </a:lnTo>
                <a:lnTo>
                  <a:pt x="656749" y="1940719"/>
                </a:lnTo>
                <a:lnTo>
                  <a:pt x="656749" y="1938814"/>
                </a:lnTo>
                <a:lnTo>
                  <a:pt x="653891" y="1938814"/>
                </a:lnTo>
                <a:lnTo>
                  <a:pt x="653891" y="1895951"/>
                </a:lnTo>
                <a:lnTo>
                  <a:pt x="653891" y="1895951"/>
                </a:lnTo>
                <a:lnTo>
                  <a:pt x="653891" y="1894999"/>
                </a:lnTo>
                <a:lnTo>
                  <a:pt x="653891" y="1885474"/>
                </a:lnTo>
                <a:lnTo>
                  <a:pt x="651986" y="1885474"/>
                </a:lnTo>
                <a:lnTo>
                  <a:pt x="651986" y="1884521"/>
                </a:lnTo>
                <a:lnTo>
                  <a:pt x="652939" y="1884521"/>
                </a:lnTo>
                <a:lnTo>
                  <a:pt x="652939" y="1880711"/>
                </a:lnTo>
                <a:lnTo>
                  <a:pt x="651986" y="1880711"/>
                </a:lnTo>
                <a:lnTo>
                  <a:pt x="646271" y="1848326"/>
                </a:lnTo>
                <a:lnTo>
                  <a:pt x="643414" y="1864519"/>
                </a:lnTo>
                <a:lnTo>
                  <a:pt x="622459" y="1740694"/>
                </a:lnTo>
                <a:lnTo>
                  <a:pt x="622459" y="1718786"/>
                </a:lnTo>
                <a:lnTo>
                  <a:pt x="620554" y="1718786"/>
                </a:lnTo>
                <a:lnTo>
                  <a:pt x="620554" y="1740694"/>
                </a:lnTo>
                <a:lnTo>
                  <a:pt x="599599" y="1863566"/>
                </a:lnTo>
                <a:lnTo>
                  <a:pt x="596741" y="1847374"/>
                </a:lnTo>
                <a:lnTo>
                  <a:pt x="591979" y="1876901"/>
                </a:lnTo>
                <a:lnTo>
                  <a:pt x="591979" y="1627346"/>
                </a:lnTo>
                <a:lnTo>
                  <a:pt x="574834" y="1627346"/>
                </a:lnTo>
                <a:lnTo>
                  <a:pt x="574834" y="1615916"/>
                </a:lnTo>
                <a:lnTo>
                  <a:pt x="596741" y="1615916"/>
                </a:lnTo>
                <a:lnTo>
                  <a:pt x="596741" y="1607344"/>
                </a:lnTo>
                <a:lnTo>
                  <a:pt x="574834" y="1607344"/>
                </a:lnTo>
                <a:lnTo>
                  <a:pt x="574834" y="1592104"/>
                </a:lnTo>
                <a:cubicBezTo>
                  <a:pt x="574834" y="1592104"/>
                  <a:pt x="574834" y="1592104"/>
                  <a:pt x="574834" y="1591151"/>
                </a:cubicBezTo>
                <a:lnTo>
                  <a:pt x="591979" y="1591151"/>
                </a:lnTo>
                <a:lnTo>
                  <a:pt x="591979" y="1588294"/>
                </a:lnTo>
                <a:lnTo>
                  <a:pt x="591979" y="1579721"/>
                </a:lnTo>
                <a:lnTo>
                  <a:pt x="577691" y="1579721"/>
                </a:lnTo>
                <a:cubicBezTo>
                  <a:pt x="576739" y="1576864"/>
                  <a:pt x="574834" y="1574959"/>
                  <a:pt x="572929" y="1572101"/>
                </a:cubicBezTo>
                <a:cubicBezTo>
                  <a:pt x="568166" y="1567339"/>
                  <a:pt x="561499" y="1564481"/>
                  <a:pt x="551974" y="1561624"/>
                </a:cubicBezTo>
                <a:cubicBezTo>
                  <a:pt x="551021" y="1561624"/>
                  <a:pt x="551021" y="1561624"/>
                  <a:pt x="550069" y="1561624"/>
                </a:cubicBezTo>
                <a:lnTo>
                  <a:pt x="550069" y="1560671"/>
                </a:lnTo>
                <a:lnTo>
                  <a:pt x="547211" y="1560671"/>
                </a:lnTo>
                <a:cubicBezTo>
                  <a:pt x="540544" y="1559719"/>
                  <a:pt x="532924" y="1558766"/>
                  <a:pt x="525304" y="1557814"/>
                </a:cubicBezTo>
                <a:lnTo>
                  <a:pt x="514826" y="1557814"/>
                </a:lnTo>
                <a:lnTo>
                  <a:pt x="514826" y="1557814"/>
                </a:lnTo>
                <a:cubicBezTo>
                  <a:pt x="502444" y="1558766"/>
                  <a:pt x="491014" y="1560671"/>
                  <a:pt x="482441" y="1564481"/>
                </a:cubicBezTo>
                <a:cubicBezTo>
                  <a:pt x="478631" y="1566386"/>
                  <a:pt x="475774" y="1567339"/>
                  <a:pt x="472916" y="1569244"/>
                </a:cubicBezTo>
                <a:lnTo>
                  <a:pt x="447199" y="1569244"/>
                </a:lnTo>
                <a:lnTo>
                  <a:pt x="438626" y="1569244"/>
                </a:lnTo>
                <a:lnTo>
                  <a:pt x="393859" y="1569244"/>
                </a:lnTo>
                <a:lnTo>
                  <a:pt x="393859" y="1608296"/>
                </a:lnTo>
                <a:lnTo>
                  <a:pt x="397669" y="1608296"/>
                </a:lnTo>
                <a:lnTo>
                  <a:pt x="397669" y="1869281"/>
                </a:lnTo>
                <a:lnTo>
                  <a:pt x="296704" y="1869281"/>
                </a:lnTo>
                <a:lnTo>
                  <a:pt x="296704" y="1901666"/>
                </a:lnTo>
                <a:lnTo>
                  <a:pt x="235744" y="1901666"/>
                </a:lnTo>
                <a:lnTo>
                  <a:pt x="235744" y="2052161"/>
                </a:lnTo>
                <a:lnTo>
                  <a:pt x="201454" y="2052161"/>
                </a:lnTo>
                <a:lnTo>
                  <a:pt x="201454" y="1970246"/>
                </a:lnTo>
                <a:lnTo>
                  <a:pt x="222409" y="1970246"/>
                </a:lnTo>
                <a:lnTo>
                  <a:pt x="222409" y="1945481"/>
                </a:lnTo>
                <a:lnTo>
                  <a:pt x="201454" y="1945481"/>
                </a:lnTo>
                <a:lnTo>
                  <a:pt x="201454" y="1919764"/>
                </a:lnTo>
                <a:lnTo>
                  <a:pt x="187166" y="1919764"/>
                </a:lnTo>
                <a:lnTo>
                  <a:pt x="187166" y="1874044"/>
                </a:lnTo>
                <a:lnTo>
                  <a:pt x="143351" y="1874044"/>
                </a:lnTo>
                <a:lnTo>
                  <a:pt x="143351" y="1919764"/>
                </a:lnTo>
                <a:lnTo>
                  <a:pt x="111919" y="1919764"/>
                </a:lnTo>
                <a:lnTo>
                  <a:pt x="111919" y="1945481"/>
                </a:lnTo>
                <a:lnTo>
                  <a:pt x="103346" y="1945481"/>
                </a:lnTo>
                <a:lnTo>
                  <a:pt x="103346" y="1963579"/>
                </a:lnTo>
                <a:lnTo>
                  <a:pt x="71914" y="1963579"/>
                </a:lnTo>
                <a:lnTo>
                  <a:pt x="71914" y="2201704"/>
                </a:lnTo>
                <a:lnTo>
                  <a:pt x="7144" y="2201704"/>
                </a:lnTo>
                <a:lnTo>
                  <a:pt x="7144" y="2356961"/>
                </a:lnTo>
                <a:lnTo>
                  <a:pt x="7628096" y="2356961"/>
                </a:lnTo>
                <a:lnTo>
                  <a:pt x="7628096" y="2201704"/>
                </a:lnTo>
                <a:lnTo>
                  <a:pt x="7604284" y="2201704"/>
                </a:lnTo>
                <a:close/>
                <a:moveTo>
                  <a:pt x="6343174" y="2096929"/>
                </a:moveTo>
                <a:lnTo>
                  <a:pt x="6420326" y="2096929"/>
                </a:lnTo>
                <a:cubicBezTo>
                  <a:pt x="6404134" y="2106454"/>
                  <a:pt x="6374606" y="2115026"/>
                  <a:pt x="6335554" y="2121694"/>
                </a:cubicBezTo>
                <a:lnTo>
                  <a:pt x="6343174" y="2096929"/>
                </a:lnTo>
                <a:close/>
                <a:moveTo>
                  <a:pt x="6166009" y="2096929"/>
                </a:moveTo>
                <a:lnTo>
                  <a:pt x="6326029" y="2096929"/>
                </a:lnTo>
                <a:lnTo>
                  <a:pt x="6318409" y="2123599"/>
                </a:lnTo>
                <a:cubicBezTo>
                  <a:pt x="6275546" y="2129314"/>
                  <a:pt x="6222206" y="2133124"/>
                  <a:pt x="6166009" y="2134076"/>
                </a:cubicBezTo>
                <a:lnTo>
                  <a:pt x="6166009" y="2096929"/>
                </a:lnTo>
                <a:close/>
                <a:moveTo>
                  <a:pt x="6155531" y="2096929"/>
                </a:moveTo>
                <a:lnTo>
                  <a:pt x="6155531" y="2134076"/>
                </a:lnTo>
                <a:cubicBezTo>
                  <a:pt x="6099334" y="2134076"/>
                  <a:pt x="6045994" y="2130266"/>
                  <a:pt x="6003131" y="2124551"/>
                </a:cubicBezTo>
                <a:lnTo>
                  <a:pt x="5995512" y="2096929"/>
                </a:lnTo>
                <a:lnTo>
                  <a:pt x="6155531" y="2096929"/>
                </a:lnTo>
                <a:close/>
                <a:moveTo>
                  <a:pt x="5979319" y="2096929"/>
                </a:moveTo>
                <a:lnTo>
                  <a:pt x="5986939" y="2121694"/>
                </a:lnTo>
                <a:cubicBezTo>
                  <a:pt x="5946934" y="2115026"/>
                  <a:pt x="5915501" y="2106454"/>
                  <a:pt x="5898356" y="2096929"/>
                </a:cubicBezTo>
                <a:lnTo>
                  <a:pt x="5979319" y="2096929"/>
                </a:lnTo>
                <a:close/>
                <a:moveTo>
                  <a:pt x="3749516" y="1923574"/>
                </a:moveTo>
                <a:lnTo>
                  <a:pt x="3761899" y="1923574"/>
                </a:lnTo>
                <a:lnTo>
                  <a:pt x="3757136" y="2055971"/>
                </a:lnTo>
                <a:lnTo>
                  <a:pt x="3745706" y="2055971"/>
                </a:lnTo>
                <a:lnTo>
                  <a:pt x="3745706" y="1908334"/>
                </a:lnTo>
                <a:lnTo>
                  <a:pt x="3749516" y="1923574"/>
                </a:lnTo>
                <a:close/>
                <a:moveTo>
                  <a:pt x="3716179" y="1193959"/>
                </a:moveTo>
                <a:lnTo>
                  <a:pt x="3706654" y="1253966"/>
                </a:lnTo>
                <a:lnTo>
                  <a:pt x="3594259" y="1253966"/>
                </a:lnTo>
                <a:lnTo>
                  <a:pt x="3584734" y="1193959"/>
                </a:lnTo>
                <a:lnTo>
                  <a:pt x="3716179" y="1193959"/>
                </a:lnTo>
                <a:close/>
                <a:moveTo>
                  <a:pt x="3745706" y="2072164"/>
                </a:moveTo>
                <a:lnTo>
                  <a:pt x="3746659" y="2075021"/>
                </a:lnTo>
                <a:lnTo>
                  <a:pt x="3756184" y="2075021"/>
                </a:lnTo>
                <a:lnTo>
                  <a:pt x="3752374" y="2186464"/>
                </a:lnTo>
                <a:lnTo>
                  <a:pt x="3747611" y="2186464"/>
                </a:lnTo>
                <a:lnTo>
                  <a:pt x="3747611" y="2203609"/>
                </a:lnTo>
                <a:lnTo>
                  <a:pt x="3745706" y="2203609"/>
                </a:lnTo>
                <a:lnTo>
                  <a:pt x="3745706" y="2072164"/>
                </a:lnTo>
                <a:close/>
                <a:moveTo>
                  <a:pt x="2406491" y="1555909"/>
                </a:moveTo>
                <a:lnTo>
                  <a:pt x="2385536" y="1555909"/>
                </a:lnTo>
                <a:lnTo>
                  <a:pt x="2385536" y="1554004"/>
                </a:lnTo>
                <a:cubicBezTo>
                  <a:pt x="2385536" y="1554004"/>
                  <a:pt x="2385536" y="1554004"/>
                  <a:pt x="2386489" y="1554004"/>
                </a:cubicBezTo>
                <a:cubicBezTo>
                  <a:pt x="2394109" y="1554004"/>
                  <a:pt x="2400776" y="1552099"/>
                  <a:pt x="2406491" y="1549241"/>
                </a:cubicBezTo>
                <a:lnTo>
                  <a:pt x="2406491" y="1555909"/>
                </a:lnTo>
                <a:close/>
                <a:moveTo>
                  <a:pt x="2366486" y="1034891"/>
                </a:moveTo>
                <a:cubicBezTo>
                  <a:pt x="2373154" y="1035844"/>
                  <a:pt x="2379821" y="1035844"/>
                  <a:pt x="2386489" y="1035844"/>
                </a:cubicBezTo>
                <a:cubicBezTo>
                  <a:pt x="2393156" y="1035844"/>
                  <a:pt x="2399824" y="1035844"/>
                  <a:pt x="2406491" y="1034891"/>
                </a:cubicBezTo>
                <a:lnTo>
                  <a:pt x="2406491" y="1076801"/>
                </a:lnTo>
                <a:cubicBezTo>
                  <a:pt x="2400776" y="1073944"/>
                  <a:pt x="2394109" y="1072039"/>
                  <a:pt x="2386489" y="1072039"/>
                </a:cubicBezTo>
                <a:cubicBezTo>
                  <a:pt x="2378869" y="1072039"/>
                  <a:pt x="2372201" y="1073944"/>
                  <a:pt x="2366486" y="1076801"/>
                </a:cubicBezTo>
                <a:lnTo>
                  <a:pt x="2366486" y="1034891"/>
                </a:lnTo>
                <a:close/>
                <a:moveTo>
                  <a:pt x="2366486" y="1129189"/>
                </a:moveTo>
                <a:cubicBezTo>
                  <a:pt x="2372201" y="1132046"/>
                  <a:pt x="2378869" y="1133951"/>
                  <a:pt x="2386489" y="1133951"/>
                </a:cubicBezTo>
                <a:cubicBezTo>
                  <a:pt x="2394109" y="1133951"/>
                  <a:pt x="2400776" y="1132046"/>
                  <a:pt x="2406491" y="1129189"/>
                </a:cubicBezTo>
                <a:lnTo>
                  <a:pt x="2406491" y="1181576"/>
                </a:lnTo>
                <a:cubicBezTo>
                  <a:pt x="2400776" y="1178719"/>
                  <a:pt x="2394109" y="1176814"/>
                  <a:pt x="2386489" y="1176814"/>
                </a:cubicBezTo>
                <a:cubicBezTo>
                  <a:pt x="2378869" y="1176814"/>
                  <a:pt x="2372201" y="1178719"/>
                  <a:pt x="2366486" y="1181576"/>
                </a:cubicBezTo>
                <a:lnTo>
                  <a:pt x="2366486" y="1129189"/>
                </a:lnTo>
                <a:close/>
                <a:moveTo>
                  <a:pt x="2366486" y="1233964"/>
                </a:moveTo>
                <a:cubicBezTo>
                  <a:pt x="2372201" y="1236821"/>
                  <a:pt x="2378869" y="1238726"/>
                  <a:pt x="2386489" y="1238726"/>
                </a:cubicBezTo>
                <a:cubicBezTo>
                  <a:pt x="2394109" y="1238726"/>
                  <a:pt x="2400776" y="1236821"/>
                  <a:pt x="2406491" y="1233964"/>
                </a:cubicBezTo>
                <a:lnTo>
                  <a:pt x="2406491" y="1286351"/>
                </a:lnTo>
                <a:cubicBezTo>
                  <a:pt x="2400776" y="1283494"/>
                  <a:pt x="2394109" y="1281589"/>
                  <a:pt x="2386489" y="1281589"/>
                </a:cubicBezTo>
                <a:cubicBezTo>
                  <a:pt x="2378869" y="1281589"/>
                  <a:pt x="2372201" y="1283494"/>
                  <a:pt x="2366486" y="1286351"/>
                </a:cubicBezTo>
                <a:lnTo>
                  <a:pt x="2366486" y="1233964"/>
                </a:lnTo>
                <a:close/>
                <a:moveTo>
                  <a:pt x="2366486" y="1339691"/>
                </a:moveTo>
                <a:cubicBezTo>
                  <a:pt x="2372201" y="1342549"/>
                  <a:pt x="2378869" y="1344454"/>
                  <a:pt x="2386489" y="1344454"/>
                </a:cubicBezTo>
                <a:cubicBezTo>
                  <a:pt x="2394109" y="1344454"/>
                  <a:pt x="2400776" y="1342549"/>
                  <a:pt x="2406491" y="1339691"/>
                </a:cubicBezTo>
                <a:lnTo>
                  <a:pt x="2406491" y="1393031"/>
                </a:lnTo>
                <a:cubicBezTo>
                  <a:pt x="2400776" y="1390174"/>
                  <a:pt x="2394109" y="1388269"/>
                  <a:pt x="2386489" y="1388269"/>
                </a:cubicBezTo>
                <a:cubicBezTo>
                  <a:pt x="2378869" y="1388269"/>
                  <a:pt x="2372201" y="1390174"/>
                  <a:pt x="2366486" y="1393031"/>
                </a:cubicBezTo>
                <a:lnTo>
                  <a:pt x="2366486" y="1339691"/>
                </a:lnTo>
                <a:close/>
                <a:moveTo>
                  <a:pt x="2386489" y="1449229"/>
                </a:moveTo>
                <a:cubicBezTo>
                  <a:pt x="2394109" y="1449229"/>
                  <a:pt x="2400776" y="1447324"/>
                  <a:pt x="2406491" y="1444466"/>
                </a:cubicBezTo>
                <a:lnTo>
                  <a:pt x="2406491" y="1496854"/>
                </a:lnTo>
                <a:cubicBezTo>
                  <a:pt x="2400776" y="1493996"/>
                  <a:pt x="2394109" y="1492091"/>
                  <a:pt x="2386489" y="1492091"/>
                </a:cubicBezTo>
                <a:cubicBezTo>
                  <a:pt x="2386489" y="1492091"/>
                  <a:pt x="2386489" y="1492091"/>
                  <a:pt x="2385536" y="1492091"/>
                </a:cubicBezTo>
                <a:lnTo>
                  <a:pt x="2385536" y="1478756"/>
                </a:lnTo>
                <a:lnTo>
                  <a:pt x="2381726" y="1478756"/>
                </a:lnTo>
                <a:lnTo>
                  <a:pt x="2366486" y="1465421"/>
                </a:lnTo>
                <a:lnTo>
                  <a:pt x="2366486" y="1444466"/>
                </a:lnTo>
                <a:cubicBezTo>
                  <a:pt x="2372201" y="1447324"/>
                  <a:pt x="2378869" y="1449229"/>
                  <a:pt x="2386489" y="1449229"/>
                </a:cubicBezTo>
                <a:moveTo>
                  <a:pt x="1112044" y="2009299"/>
                </a:moveTo>
                <a:lnTo>
                  <a:pt x="1112044" y="2015014"/>
                </a:lnTo>
                <a:lnTo>
                  <a:pt x="1105376" y="2014061"/>
                </a:lnTo>
                <a:lnTo>
                  <a:pt x="1105376" y="2009299"/>
                </a:lnTo>
                <a:lnTo>
                  <a:pt x="1112044" y="2009299"/>
                </a:lnTo>
                <a:close/>
                <a:moveTo>
                  <a:pt x="1109186" y="1940719"/>
                </a:moveTo>
                <a:lnTo>
                  <a:pt x="1109186" y="1945481"/>
                </a:lnTo>
                <a:lnTo>
                  <a:pt x="1102519" y="1944529"/>
                </a:lnTo>
                <a:lnTo>
                  <a:pt x="1102519" y="1940719"/>
                </a:lnTo>
                <a:lnTo>
                  <a:pt x="1109186" y="1940719"/>
                </a:lnTo>
                <a:close/>
                <a:moveTo>
                  <a:pt x="1106329" y="1872139"/>
                </a:moveTo>
                <a:lnTo>
                  <a:pt x="1106329" y="1876901"/>
                </a:lnTo>
                <a:lnTo>
                  <a:pt x="1100614" y="1875949"/>
                </a:lnTo>
                <a:lnTo>
                  <a:pt x="1100614" y="1872139"/>
                </a:lnTo>
                <a:lnTo>
                  <a:pt x="1106329" y="1872139"/>
                </a:lnTo>
                <a:close/>
                <a:moveTo>
                  <a:pt x="1103471" y="1802606"/>
                </a:moveTo>
                <a:lnTo>
                  <a:pt x="1103471" y="1807369"/>
                </a:lnTo>
                <a:lnTo>
                  <a:pt x="1097756" y="1806416"/>
                </a:lnTo>
                <a:lnTo>
                  <a:pt x="1097756" y="1802606"/>
                </a:lnTo>
                <a:lnTo>
                  <a:pt x="1103471" y="1802606"/>
                </a:lnTo>
                <a:close/>
                <a:moveTo>
                  <a:pt x="1095851" y="1734026"/>
                </a:moveTo>
                <a:lnTo>
                  <a:pt x="1101566" y="1734026"/>
                </a:lnTo>
                <a:lnTo>
                  <a:pt x="1101566" y="1737836"/>
                </a:lnTo>
                <a:lnTo>
                  <a:pt x="1095851" y="1736884"/>
                </a:lnTo>
                <a:lnTo>
                  <a:pt x="1095851" y="1734026"/>
                </a:lnTo>
                <a:close/>
                <a:moveTo>
                  <a:pt x="959644" y="1575911"/>
                </a:moveTo>
                <a:lnTo>
                  <a:pt x="939641" y="1575911"/>
                </a:lnTo>
                <a:lnTo>
                  <a:pt x="939641" y="1569244"/>
                </a:lnTo>
                <a:lnTo>
                  <a:pt x="959644" y="1575911"/>
                </a:lnTo>
                <a:close/>
                <a:moveTo>
                  <a:pt x="931069" y="1549241"/>
                </a:moveTo>
                <a:cubicBezTo>
                  <a:pt x="932974" y="1549241"/>
                  <a:pt x="933926" y="1550194"/>
                  <a:pt x="934879" y="1550194"/>
                </a:cubicBezTo>
                <a:cubicBezTo>
                  <a:pt x="938689" y="1551146"/>
                  <a:pt x="942499" y="1552099"/>
                  <a:pt x="944404" y="1553051"/>
                </a:cubicBezTo>
                <a:cubicBezTo>
                  <a:pt x="945356" y="1553051"/>
                  <a:pt x="946309" y="1554004"/>
                  <a:pt x="946309" y="1554004"/>
                </a:cubicBezTo>
                <a:cubicBezTo>
                  <a:pt x="946309" y="1554004"/>
                  <a:pt x="946309" y="1554004"/>
                  <a:pt x="946309" y="1554004"/>
                </a:cubicBezTo>
                <a:cubicBezTo>
                  <a:pt x="946309" y="1554004"/>
                  <a:pt x="946309" y="1554004"/>
                  <a:pt x="945356" y="1554956"/>
                </a:cubicBezTo>
                <a:cubicBezTo>
                  <a:pt x="944404" y="1555909"/>
                  <a:pt x="942499" y="1556861"/>
                  <a:pt x="939641" y="1556861"/>
                </a:cubicBezTo>
                <a:cubicBezTo>
                  <a:pt x="939641" y="1556861"/>
                  <a:pt x="938689" y="1556861"/>
                  <a:pt x="938689" y="1556861"/>
                </a:cubicBezTo>
                <a:lnTo>
                  <a:pt x="938689" y="1551146"/>
                </a:lnTo>
                <a:lnTo>
                  <a:pt x="931069" y="1551146"/>
                </a:lnTo>
                <a:lnTo>
                  <a:pt x="931069" y="1549241"/>
                </a:lnTo>
                <a:close/>
                <a:moveTo>
                  <a:pt x="905351" y="1547336"/>
                </a:moveTo>
                <a:cubicBezTo>
                  <a:pt x="912971" y="1547336"/>
                  <a:pt x="919639" y="1547336"/>
                  <a:pt x="925354" y="1548289"/>
                </a:cubicBezTo>
                <a:lnTo>
                  <a:pt x="925354" y="1551146"/>
                </a:lnTo>
                <a:lnTo>
                  <a:pt x="905351" y="1551146"/>
                </a:lnTo>
                <a:lnTo>
                  <a:pt x="905351" y="1547336"/>
                </a:lnTo>
                <a:close/>
                <a:moveTo>
                  <a:pt x="882491" y="1548289"/>
                </a:moveTo>
                <a:cubicBezTo>
                  <a:pt x="888206" y="1548289"/>
                  <a:pt x="893921" y="1547336"/>
                  <a:pt x="900589" y="1547336"/>
                </a:cubicBezTo>
                <a:lnTo>
                  <a:pt x="900589" y="1551146"/>
                </a:lnTo>
                <a:lnTo>
                  <a:pt x="882491" y="1551146"/>
                </a:lnTo>
                <a:lnTo>
                  <a:pt x="882491" y="1548289"/>
                </a:lnTo>
                <a:close/>
                <a:moveTo>
                  <a:pt x="861536" y="1555909"/>
                </a:moveTo>
                <a:cubicBezTo>
                  <a:pt x="860584" y="1555909"/>
                  <a:pt x="859631" y="1554956"/>
                  <a:pt x="859631" y="1554956"/>
                </a:cubicBezTo>
                <a:cubicBezTo>
                  <a:pt x="859631" y="1554956"/>
                  <a:pt x="859631" y="1554956"/>
                  <a:pt x="859631" y="1554956"/>
                </a:cubicBezTo>
                <a:cubicBezTo>
                  <a:pt x="859631" y="1554956"/>
                  <a:pt x="859631" y="1554004"/>
                  <a:pt x="860584" y="1554004"/>
                </a:cubicBezTo>
                <a:cubicBezTo>
                  <a:pt x="861536" y="1553051"/>
                  <a:pt x="863441" y="1553051"/>
                  <a:pt x="866299" y="1552099"/>
                </a:cubicBezTo>
                <a:cubicBezTo>
                  <a:pt x="869156" y="1551146"/>
                  <a:pt x="872966" y="1550194"/>
                  <a:pt x="877729" y="1550194"/>
                </a:cubicBezTo>
                <a:lnTo>
                  <a:pt x="877729" y="1553051"/>
                </a:lnTo>
                <a:lnTo>
                  <a:pt x="866299" y="1553051"/>
                </a:lnTo>
                <a:lnTo>
                  <a:pt x="866299" y="1558766"/>
                </a:lnTo>
                <a:cubicBezTo>
                  <a:pt x="863441" y="1556861"/>
                  <a:pt x="862489" y="1555909"/>
                  <a:pt x="861536" y="1555909"/>
                </a:cubicBezTo>
                <a:moveTo>
                  <a:pt x="852011" y="1572101"/>
                </a:moveTo>
                <a:lnTo>
                  <a:pt x="865346" y="1572101"/>
                </a:lnTo>
                <a:lnTo>
                  <a:pt x="865346" y="1582579"/>
                </a:lnTo>
                <a:lnTo>
                  <a:pt x="852011" y="1582579"/>
                </a:lnTo>
                <a:lnTo>
                  <a:pt x="852011" y="1572101"/>
                </a:lnTo>
                <a:close/>
                <a:moveTo>
                  <a:pt x="825341" y="1572101"/>
                </a:moveTo>
                <a:lnTo>
                  <a:pt x="846296" y="1572101"/>
                </a:lnTo>
                <a:lnTo>
                  <a:pt x="846296" y="1582579"/>
                </a:lnTo>
                <a:lnTo>
                  <a:pt x="825341" y="1582579"/>
                </a:lnTo>
                <a:lnTo>
                  <a:pt x="825341" y="1572101"/>
                </a:lnTo>
                <a:close/>
                <a:moveTo>
                  <a:pt x="810101" y="1572101"/>
                </a:moveTo>
                <a:lnTo>
                  <a:pt x="820579" y="1572101"/>
                </a:lnTo>
                <a:lnTo>
                  <a:pt x="820579" y="1582579"/>
                </a:lnTo>
                <a:lnTo>
                  <a:pt x="810101" y="1582579"/>
                </a:lnTo>
                <a:lnTo>
                  <a:pt x="810101" y="1572101"/>
                </a:lnTo>
                <a:close/>
                <a:moveTo>
                  <a:pt x="796766" y="1591151"/>
                </a:moveTo>
                <a:lnTo>
                  <a:pt x="796766" y="1573054"/>
                </a:lnTo>
                <a:lnTo>
                  <a:pt x="804386" y="1573054"/>
                </a:lnTo>
                <a:lnTo>
                  <a:pt x="804386" y="1583531"/>
                </a:lnTo>
                <a:lnTo>
                  <a:pt x="800576" y="1583531"/>
                </a:lnTo>
                <a:lnTo>
                  <a:pt x="800576" y="1591151"/>
                </a:lnTo>
                <a:lnTo>
                  <a:pt x="796766" y="1591151"/>
                </a:lnTo>
                <a:close/>
                <a:moveTo>
                  <a:pt x="550069" y="1568291"/>
                </a:moveTo>
                <a:cubicBezTo>
                  <a:pt x="552926" y="1569244"/>
                  <a:pt x="554831" y="1570196"/>
                  <a:pt x="556736" y="1571149"/>
                </a:cubicBezTo>
                <a:cubicBezTo>
                  <a:pt x="561499" y="1573054"/>
                  <a:pt x="564356" y="1574959"/>
                  <a:pt x="567214" y="1576864"/>
                </a:cubicBezTo>
                <a:cubicBezTo>
                  <a:pt x="567214" y="1576864"/>
                  <a:pt x="568166" y="1577816"/>
                  <a:pt x="568166" y="1577816"/>
                </a:cubicBezTo>
                <a:lnTo>
                  <a:pt x="550069" y="1577816"/>
                </a:lnTo>
                <a:lnTo>
                  <a:pt x="550069" y="1568291"/>
                </a:lnTo>
                <a:close/>
                <a:moveTo>
                  <a:pt x="524351" y="1564481"/>
                </a:moveTo>
                <a:cubicBezTo>
                  <a:pt x="531019" y="1564481"/>
                  <a:pt x="536734" y="1565434"/>
                  <a:pt x="542449" y="1566386"/>
                </a:cubicBezTo>
                <a:lnTo>
                  <a:pt x="542449" y="1577816"/>
                </a:lnTo>
                <a:lnTo>
                  <a:pt x="524351" y="1577816"/>
                </a:lnTo>
                <a:lnTo>
                  <a:pt x="524351" y="1564481"/>
                </a:lnTo>
                <a:close/>
                <a:moveTo>
                  <a:pt x="492919" y="1568291"/>
                </a:moveTo>
                <a:cubicBezTo>
                  <a:pt x="498634" y="1566386"/>
                  <a:pt x="506254" y="1565434"/>
                  <a:pt x="514826" y="1565434"/>
                </a:cubicBezTo>
                <a:lnTo>
                  <a:pt x="514826" y="1571149"/>
                </a:lnTo>
                <a:lnTo>
                  <a:pt x="486251" y="1571149"/>
                </a:lnTo>
                <a:cubicBezTo>
                  <a:pt x="488156" y="1570196"/>
                  <a:pt x="490061" y="1569244"/>
                  <a:pt x="492919" y="1568291"/>
                </a:cubicBezTo>
                <a:moveTo>
                  <a:pt x="474821" y="1576864"/>
                </a:moveTo>
                <a:cubicBezTo>
                  <a:pt x="475774" y="1576864"/>
                  <a:pt x="475774" y="1576864"/>
                  <a:pt x="474821" y="1576864"/>
                </a:cubicBezTo>
                <a:lnTo>
                  <a:pt x="510064" y="1575911"/>
                </a:lnTo>
                <a:lnTo>
                  <a:pt x="510064" y="1577816"/>
                </a:lnTo>
                <a:lnTo>
                  <a:pt x="503396" y="1577816"/>
                </a:lnTo>
                <a:lnTo>
                  <a:pt x="503396" y="1588294"/>
                </a:lnTo>
                <a:lnTo>
                  <a:pt x="473869" y="1588294"/>
                </a:lnTo>
                <a:cubicBezTo>
                  <a:pt x="471964" y="1586389"/>
                  <a:pt x="471964" y="1584484"/>
                  <a:pt x="471964" y="1582579"/>
                </a:cubicBezTo>
                <a:cubicBezTo>
                  <a:pt x="471964" y="1581626"/>
                  <a:pt x="472916" y="1578769"/>
                  <a:pt x="474821" y="1576864"/>
                </a:cubicBezTo>
                <a:moveTo>
                  <a:pt x="447199" y="1575911"/>
                </a:moveTo>
                <a:lnTo>
                  <a:pt x="467201" y="1575911"/>
                </a:lnTo>
                <a:cubicBezTo>
                  <a:pt x="466249" y="1577816"/>
                  <a:pt x="465296" y="1580674"/>
                  <a:pt x="465296" y="1582579"/>
                </a:cubicBezTo>
                <a:cubicBezTo>
                  <a:pt x="465296" y="1584484"/>
                  <a:pt x="466249" y="1586389"/>
                  <a:pt x="466249" y="1588294"/>
                </a:cubicBezTo>
                <a:lnTo>
                  <a:pt x="447199" y="1588294"/>
                </a:lnTo>
                <a:lnTo>
                  <a:pt x="447199" y="1575911"/>
                </a:lnTo>
                <a:close/>
                <a:moveTo>
                  <a:pt x="401479" y="1575911"/>
                </a:moveTo>
                <a:lnTo>
                  <a:pt x="438626" y="1575911"/>
                </a:lnTo>
                <a:lnTo>
                  <a:pt x="438626" y="1588294"/>
                </a:lnTo>
                <a:lnTo>
                  <a:pt x="401479" y="1588294"/>
                </a:lnTo>
                <a:lnTo>
                  <a:pt x="401479" y="1575911"/>
                </a:lnTo>
                <a:close/>
              </a:path>
            </a:pathLst>
          </a:custGeom>
          <a:solidFill>
            <a:srgbClr val="F5F5F5"/>
          </a:solidFill>
          <a:ln w="9525" cap="flat">
            <a:noFill/>
            <a:prstDash val="solid"/>
            <a:miter/>
          </a:ln>
        </p:spPr>
        <p:txBody>
          <a:bodyPr anchor="ctr"/>
          <a:lstStyle/>
          <a:p>
            <a:pPr algn="ctr"/>
            <a:endParaRPr/>
          </a:p>
        </p:txBody>
      </p:sp>
      <p:grpSp>
        <p:nvGrpSpPr>
          <p:cNvPr id="26" name="组合 25"/>
          <p:cNvGrpSpPr/>
          <p:nvPr/>
        </p:nvGrpSpPr>
        <p:grpSpPr>
          <a:xfrm>
            <a:off x="738582" y="1937746"/>
            <a:ext cx="2430049" cy="3888000"/>
            <a:chOff x="578925" y="953897"/>
            <a:chExt cx="2430049" cy="3888000"/>
          </a:xfrm>
          <a:effectLst>
            <a:outerShdw blurRad="63500" sx="102000" sy="102000" algn="ctr" rotWithShape="0">
              <a:prstClr val="black">
                <a:alpha val="40000"/>
              </a:prstClr>
            </a:outerShdw>
            <a:reflection blurRad="6350" stA="52000" endA="300" endPos="35000" dir="5400000" sy="-100000" algn="bl" rotWithShape="0"/>
          </a:effectLst>
        </p:grpSpPr>
        <p:sp>
          <p:nvSpPr>
            <p:cNvPr id="27" name="ValueBack1"/>
            <p:cNvSpPr/>
            <p:nvPr/>
          </p:nvSpPr>
          <p:spPr>
            <a:xfrm>
              <a:off x="578925" y="953897"/>
              <a:ext cx="2430049" cy="3888000"/>
            </a:xfrm>
            <a:prstGeom prst="snip2DiagRect">
              <a:avLst/>
            </a:prstGeom>
            <a:solidFill>
              <a:schemeClr val="accent1">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p>
          </p:txBody>
        </p:sp>
        <p:sp>
          <p:nvSpPr>
            <p:cNvPr id="28" name="ExtraShape4"/>
            <p:cNvSpPr/>
            <p:nvPr/>
          </p:nvSpPr>
          <p:spPr>
            <a:xfrm>
              <a:off x="1433949" y="1285819"/>
              <a:ext cx="720000" cy="72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p>
          </p:txBody>
        </p:sp>
        <p:sp>
          <p:nvSpPr>
            <p:cNvPr id="29" name="CustomText"/>
            <p:cNvSpPr/>
            <p:nvPr/>
          </p:nvSpPr>
          <p:spPr>
            <a:xfrm>
              <a:off x="833930" y="2894294"/>
              <a:ext cx="1920038" cy="1541246"/>
            </a:xfrm>
            <a:prstGeom prst="rect">
              <a:avLst/>
            </a:prstGeom>
          </p:spPr>
          <p:txBody>
            <a:bodyPr wrap="square" anchor="ctr">
              <a:normAutofit/>
            </a:bodyPr>
            <a:lstStyle/>
            <a:p>
              <a:pPr lvl="0" algn="ctr">
                <a:lnSpc>
                  <a:spcPct val="130000"/>
                </a:lnSpc>
                <a:defRPr/>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人类社会的一般发展规律指明社会发展的方向</a:t>
              </a:r>
              <a:endParaRPr lang="en-US" altLang="zh-CN"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0" name="ValueShape1"/>
            <p:cNvSpPr/>
            <p:nvPr/>
          </p:nvSpPr>
          <p:spPr>
            <a:xfrm>
              <a:off x="1292776" y="1130300"/>
              <a:ext cx="1002346" cy="1002346"/>
            </a:xfrm>
            <a:prstGeom prst="blockArc">
              <a:avLst>
                <a:gd name="adj1" fmla="val 16200000"/>
                <a:gd name="adj2" fmla="val 5815385"/>
                <a:gd name="adj3" fmla="val 680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31" name="矩形 30"/>
            <p:cNvSpPr/>
            <p:nvPr/>
          </p:nvSpPr>
          <p:spPr>
            <a:xfrm>
              <a:off x="1316896" y="2505369"/>
              <a:ext cx="954107" cy="400110"/>
            </a:xfrm>
            <a:prstGeom prst="rect">
              <a:avLst/>
            </a:prstGeom>
          </p:spPr>
          <p:txBody>
            <a:bodyPr vert="horz" wrap="none">
              <a:spAutoFit/>
            </a:bodyPr>
            <a:lstStyle/>
            <a:p>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立足于</a:t>
              </a:r>
              <a:endParaRPr lang="zh-CN" altLang="en-US" sz="2000" b="1" dirty="0">
                <a:solidFill>
                  <a:schemeClr val="bg1"/>
                </a:solidFill>
                <a:effectLst>
                  <a:outerShdw blurRad="38100" dist="38100" dir="2700000" algn="tl">
                    <a:srgbClr val="000000">
                      <a:alpha val="43137"/>
                    </a:srgbClr>
                  </a:outerShdw>
                </a:effectLst>
              </a:endParaRPr>
            </a:p>
          </p:txBody>
        </p:sp>
        <p:sp>
          <p:nvSpPr>
            <p:cNvPr id="32" name="upstairs-sign_75282"/>
            <p:cNvSpPr>
              <a:spLocks noChangeAspect="1"/>
            </p:cNvSpPr>
            <p:nvPr/>
          </p:nvSpPr>
          <p:spPr bwMode="auto">
            <a:xfrm>
              <a:off x="1542637" y="1394887"/>
              <a:ext cx="502624" cy="501864"/>
            </a:xfrm>
            <a:custGeom>
              <a:avLst/>
              <a:gdLst>
                <a:gd name="connsiteX0" fmla="*/ 465059 w 606933"/>
                <a:gd name="connsiteY0" fmla="*/ 325294 h 606016"/>
                <a:gd name="connsiteX1" fmla="*/ 483028 w 606933"/>
                <a:gd name="connsiteY1" fmla="*/ 337487 h 606016"/>
                <a:gd name="connsiteX2" fmla="*/ 495239 w 606933"/>
                <a:gd name="connsiteY2" fmla="*/ 401899 h 606016"/>
                <a:gd name="connsiteX3" fmla="*/ 483028 w 606933"/>
                <a:gd name="connsiteY3" fmla="*/ 419842 h 606016"/>
                <a:gd name="connsiteX4" fmla="*/ 480149 w 606933"/>
                <a:gd name="connsiteY4" fmla="*/ 420072 h 606016"/>
                <a:gd name="connsiteX5" fmla="*/ 465059 w 606933"/>
                <a:gd name="connsiteY5" fmla="*/ 407650 h 606016"/>
                <a:gd name="connsiteX6" fmla="*/ 459760 w 606933"/>
                <a:gd name="connsiteY6" fmla="*/ 379585 h 606016"/>
                <a:gd name="connsiteX7" fmla="*/ 416102 w 606933"/>
                <a:gd name="connsiteY7" fmla="*/ 443537 h 606016"/>
                <a:gd name="connsiteX8" fmla="*/ 403431 w 606933"/>
                <a:gd name="connsiteY8" fmla="*/ 450208 h 606016"/>
                <a:gd name="connsiteX9" fmla="*/ 394792 w 606933"/>
                <a:gd name="connsiteY9" fmla="*/ 447563 h 606016"/>
                <a:gd name="connsiteX10" fmla="*/ 390760 w 606933"/>
                <a:gd name="connsiteY10" fmla="*/ 426283 h 606016"/>
                <a:gd name="connsiteX11" fmla="*/ 434302 w 606933"/>
                <a:gd name="connsiteY11" fmla="*/ 362331 h 606016"/>
                <a:gd name="connsiteX12" fmla="*/ 406196 w 606933"/>
                <a:gd name="connsiteY12" fmla="*/ 367622 h 606016"/>
                <a:gd name="connsiteX13" fmla="*/ 388341 w 606933"/>
                <a:gd name="connsiteY13" fmla="*/ 355430 h 606016"/>
                <a:gd name="connsiteX14" fmla="*/ 400552 w 606933"/>
                <a:gd name="connsiteY14" fmla="*/ 337487 h 606016"/>
                <a:gd name="connsiteX15" fmla="*/ 446621 w 606933"/>
                <a:gd name="connsiteY15" fmla="*/ 103590 h 606016"/>
                <a:gd name="connsiteX16" fmla="*/ 528776 w 606933"/>
                <a:gd name="connsiteY16" fmla="*/ 103705 h 606016"/>
                <a:gd name="connsiteX17" fmla="*/ 551821 w 606933"/>
                <a:gd name="connsiteY17" fmla="*/ 126715 h 606016"/>
                <a:gd name="connsiteX18" fmla="*/ 528776 w 606933"/>
                <a:gd name="connsiteY18" fmla="*/ 149725 h 606016"/>
                <a:gd name="connsiteX19" fmla="*/ 469666 w 606933"/>
                <a:gd name="connsiteY19" fmla="*/ 149610 h 606016"/>
                <a:gd name="connsiteX20" fmla="*/ 469666 w 606933"/>
                <a:gd name="connsiteY20" fmla="*/ 214844 h 606016"/>
                <a:gd name="connsiteX21" fmla="*/ 446621 w 606933"/>
                <a:gd name="connsiteY21" fmla="*/ 237854 h 606016"/>
                <a:gd name="connsiteX22" fmla="*/ 381288 w 606933"/>
                <a:gd name="connsiteY22" fmla="*/ 237969 h 606016"/>
                <a:gd name="connsiteX23" fmla="*/ 381173 w 606933"/>
                <a:gd name="connsiteY23" fmla="*/ 303203 h 606016"/>
                <a:gd name="connsiteX24" fmla="*/ 358128 w 606933"/>
                <a:gd name="connsiteY24" fmla="*/ 326098 h 606016"/>
                <a:gd name="connsiteX25" fmla="*/ 292795 w 606933"/>
                <a:gd name="connsiteY25" fmla="*/ 326098 h 606016"/>
                <a:gd name="connsiteX26" fmla="*/ 292795 w 606933"/>
                <a:gd name="connsiteY26" fmla="*/ 391331 h 606016"/>
                <a:gd name="connsiteX27" fmla="*/ 285997 w 606933"/>
                <a:gd name="connsiteY27" fmla="*/ 407553 h 606016"/>
                <a:gd name="connsiteX28" fmla="*/ 269750 w 606933"/>
                <a:gd name="connsiteY28" fmla="*/ 414341 h 606016"/>
                <a:gd name="connsiteX29" fmla="*/ 204648 w 606933"/>
                <a:gd name="connsiteY29" fmla="*/ 414226 h 606016"/>
                <a:gd name="connsiteX30" fmla="*/ 204763 w 606933"/>
                <a:gd name="connsiteY30" fmla="*/ 479345 h 606016"/>
                <a:gd name="connsiteX31" fmla="*/ 197965 w 606933"/>
                <a:gd name="connsiteY31" fmla="*/ 495682 h 606016"/>
                <a:gd name="connsiteX32" fmla="*/ 181718 w 606933"/>
                <a:gd name="connsiteY32" fmla="*/ 502355 h 606016"/>
                <a:gd name="connsiteX33" fmla="*/ 78015 w 606933"/>
                <a:gd name="connsiteY33" fmla="*/ 502355 h 606016"/>
                <a:gd name="connsiteX34" fmla="*/ 54970 w 606933"/>
                <a:gd name="connsiteY34" fmla="*/ 479345 h 606016"/>
                <a:gd name="connsiteX35" fmla="*/ 78015 w 606933"/>
                <a:gd name="connsiteY35" fmla="*/ 456335 h 606016"/>
                <a:gd name="connsiteX36" fmla="*/ 158558 w 606933"/>
                <a:gd name="connsiteY36" fmla="*/ 456335 h 606016"/>
                <a:gd name="connsiteX37" fmla="*/ 158442 w 606933"/>
                <a:gd name="connsiteY37" fmla="*/ 391216 h 606016"/>
                <a:gd name="connsiteX38" fmla="*/ 165241 w 606933"/>
                <a:gd name="connsiteY38" fmla="*/ 374994 h 606016"/>
                <a:gd name="connsiteX39" fmla="*/ 181487 w 606933"/>
                <a:gd name="connsiteY39" fmla="*/ 368206 h 606016"/>
                <a:gd name="connsiteX40" fmla="*/ 246705 w 606933"/>
                <a:gd name="connsiteY40" fmla="*/ 368321 h 606016"/>
                <a:gd name="connsiteX41" fmla="*/ 246705 w 606933"/>
                <a:gd name="connsiteY41" fmla="*/ 303088 h 606016"/>
                <a:gd name="connsiteX42" fmla="*/ 269750 w 606933"/>
                <a:gd name="connsiteY42" fmla="*/ 280077 h 606016"/>
                <a:gd name="connsiteX43" fmla="*/ 335083 w 606933"/>
                <a:gd name="connsiteY43" fmla="*/ 280077 h 606016"/>
                <a:gd name="connsiteX44" fmla="*/ 335198 w 606933"/>
                <a:gd name="connsiteY44" fmla="*/ 214844 h 606016"/>
                <a:gd name="connsiteX45" fmla="*/ 358243 w 606933"/>
                <a:gd name="connsiteY45" fmla="*/ 191949 h 606016"/>
                <a:gd name="connsiteX46" fmla="*/ 423576 w 606933"/>
                <a:gd name="connsiteY46" fmla="*/ 191834 h 606016"/>
                <a:gd name="connsiteX47" fmla="*/ 423576 w 606933"/>
                <a:gd name="connsiteY47" fmla="*/ 126600 h 606016"/>
                <a:gd name="connsiteX48" fmla="*/ 430374 w 606933"/>
                <a:gd name="connsiteY48" fmla="*/ 110378 h 606016"/>
                <a:gd name="connsiteX49" fmla="*/ 446621 w 606933"/>
                <a:gd name="connsiteY49" fmla="*/ 103590 h 606016"/>
                <a:gd name="connsiteX50" fmla="*/ 125950 w 606933"/>
                <a:gd name="connsiteY50" fmla="*/ 23012 h 606016"/>
                <a:gd name="connsiteX51" fmla="*/ 23047 w 606933"/>
                <a:gd name="connsiteY51" fmla="*/ 125760 h 606016"/>
                <a:gd name="connsiteX52" fmla="*/ 23047 w 606933"/>
                <a:gd name="connsiteY52" fmla="*/ 480141 h 606016"/>
                <a:gd name="connsiteX53" fmla="*/ 125950 w 606933"/>
                <a:gd name="connsiteY53" fmla="*/ 583004 h 606016"/>
                <a:gd name="connsiteX54" fmla="*/ 480868 w 606933"/>
                <a:gd name="connsiteY54" fmla="*/ 583004 h 606016"/>
                <a:gd name="connsiteX55" fmla="*/ 583887 w 606933"/>
                <a:gd name="connsiteY55" fmla="*/ 480141 h 606016"/>
                <a:gd name="connsiteX56" fmla="*/ 583887 w 606933"/>
                <a:gd name="connsiteY56" fmla="*/ 125760 h 606016"/>
                <a:gd name="connsiteX57" fmla="*/ 480868 w 606933"/>
                <a:gd name="connsiteY57" fmla="*/ 23012 h 606016"/>
                <a:gd name="connsiteX58" fmla="*/ 125950 w 606933"/>
                <a:gd name="connsiteY58" fmla="*/ 0 h 606016"/>
                <a:gd name="connsiteX59" fmla="*/ 480868 w 606933"/>
                <a:gd name="connsiteY59" fmla="*/ 0 h 606016"/>
                <a:gd name="connsiteX60" fmla="*/ 606933 w 606933"/>
                <a:gd name="connsiteY60" fmla="*/ 125760 h 606016"/>
                <a:gd name="connsiteX61" fmla="*/ 606933 w 606933"/>
                <a:gd name="connsiteY61" fmla="*/ 480141 h 606016"/>
                <a:gd name="connsiteX62" fmla="*/ 480868 w 606933"/>
                <a:gd name="connsiteY62" fmla="*/ 606016 h 606016"/>
                <a:gd name="connsiteX63" fmla="*/ 125950 w 606933"/>
                <a:gd name="connsiteY63" fmla="*/ 606016 h 606016"/>
                <a:gd name="connsiteX64" fmla="*/ 0 w 606933"/>
                <a:gd name="connsiteY64" fmla="*/ 480141 h 606016"/>
                <a:gd name="connsiteX65" fmla="*/ 0 w 606933"/>
                <a:gd name="connsiteY65" fmla="*/ 125760 h 606016"/>
                <a:gd name="connsiteX66" fmla="*/ 125950 w 606933"/>
                <a:gd name="connsiteY66" fmla="*/ 0 h 606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06933" h="606016">
                  <a:moveTo>
                    <a:pt x="465059" y="325294"/>
                  </a:moveTo>
                  <a:cubicBezTo>
                    <a:pt x="473352" y="323684"/>
                    <a:pt x="481416" y="329205"/>
                    <a:pt x="483028" y="337487"/>
                  </a:cubicBezTo>
                  <a:lnTo>
                    <a:pt x="495239" y="401899"/>
                  </a:lnTo>
                  <a:cubicBezTo>
                    <a:pt x="496851" y="410295"/>
                    <a:pt x="491322" y="418232"/>
                    <a:pt x="483028" y="419842"/>
                  </a:cubicBezTo>
                  <a:cubicBezTo>
                    <a:pt x="482107" y="420072"/>
                    <a:pt x="481070" y="420072"/>
                    <a:pt x="480149" y="420072"/>
                  </a:cubicBezTo>
                  <a:cubicBezTo>
                    <a:pt x="472892" y="420072"/>
                    <a:pt x="466441" y="415011"/>
                    <a:pt x="465059" y="407650"/>
                  </a:cubicBezTo>
                  <a:lnTo>
                    <a:pt x="459760" y="379585"/>
                  </a:lnTo>
                  <a:lnTo>
                    <a:pt x="416102" y="443537"/>
                  </a:lnTo>
                  <a:cubicBezTo>
                    <a:pt x="413107" y="447908"/>
                    <a:pt x="408385" y="450208"/>
                    <a:pt x="403431" y="450208"/>
                  </a:cubicBezTo>
                  <a:cubicBezTo>
                    <a:pt x="400436" y="450208"/>
                    <a:pt x="397441" y="449403"/>
                    <a:pt x="394792" y="447563"/>
                  </a:cubicBezTo>
                  <a:cubicBezTo>
                    <a:pt x="387765" y="442847"/>
                    <a:pt x="385922" y="433300"/>
                    <a:pt x="390760" y="426283"/>
                  </a:cubicBezTo>
                  <a:lnTo>
                    <a:pt x="434302" y="362331"/>
                  </a:lnTo>
                  <a:lnTo>
                    <a:pt x="406196" y="367622"/>
                  </a:lnTo>
                  <a:cubicBezTo>
                    <a:pt x="397902" y="369233"/>
                    <a:pt x="389839" y="363712"/>
                    <a:pt x="388341" y="355430"/>
                  </a:cubicBezTo>
                  <a:cubicBezTo>
                    <a:pt x="386729" y="347148"/>
                    <a:pt x="392143" y="339097"/>
                    <a:pt x="400552" y="337487"/>
                  </a:cubicBezTo>
                  <a:close/>
                  <a:moveTo>
                    <a:pt x="446621" y="103590"/>
                  </a:moveTo>
                  <a:lnTo>
                    <a:pt x="528776" y="103705"/>
                  </a:lnTo>
                  <a:cubicBezTo>
                    <a:pt x="541566" y="103705"/>
                    <a:pt x="551821" y="113945"/>
                    <a:pt x="551821" y="126715"/>
                  </a:cubicBezTo>
                  <a:cubicBezTo>
                    <a:pt x="551821" y="139371"/>
                    <a:pt x="541566" y="149725"/>
                    <a:pt x="528776" y="149725"/>
                  </a:cubicBezTo>
                  <a:lnTo>
                    <a:pt x="469666" y="149610"/>
                  </a:lnTo>
                  <a:lnTo>
                    <a:pt x="469666" y="214844"/>
                  </a:lnTo>
                  <a:cubicBezTo>
                    <a:pt x="469666" y="227499"/>
                    <a:pt x="459295" y="237854"/>
                    <a:pt x="446621" y="237854"/>
                  </a:cubicBezTo>
                  <a:lnTo>
                    <a:pt x="381288" y="237969"/>
                  </a:lnTo>
                  <a:lnTo>
                    <a:pt x="381173" y="303203"/>
                  </a:lnTo>
                  <a:cubicBezTo>
                    <a:pt x="381173" y="315858"/>
                    <a:pt x="370802" y="326098"/>
                    <a:pt x="358128" y="326098"/>
                  </a:cubicBezTo>
                  <a:lnTo>
                    <a:pt x="292795" y="326098"/>
                  </a:lnTo>
                  <a:lnTo>
                    <a:pt x="292795" y="391331"/>
                  </a:lnTo>
                  <a:cubicBezTo>
                    <a:pt x="292795" y="397429"/>
                    <a:pt x="290375" y="403297"/>
                    <a:pt x="285997" y="407553"/>
                  </a:cubicBezTo>
                  <a:cubicBezTo>
                    <a:pt x="281733" y="411925"/>
                    <a:pt x="275857" y="414341"/>
                    <a:pt x="269750" y="414341"/>
                  </a:cubicBezTo>
                  <a:lnTo>
                    <a:pt x="204648" y="414226"/>
                  </a:lnTo>
                  <a:lnTo>
                    <a:pt x="204763" y="479345"/>
                  </a:lnTo>
                  <a:cubicBezTo>
                    <a:pt x="204763" y="485443"/>
                    <a:pt x="202343" y="491310"/>
                    <a:pt x="197965" y="495682"/>
                  </a:cubicBezTo>
                  <a:cubicBezTo>
                    <a:pt x="193701" y="499939"/>
                    <a:pt x="187825" y="502355"/>
                    <a:pt x="181718" y="502355"/>
                  </a:cubicBezTo>
                  <a:lnTo>
                    <a:pt x="78015" y="502355"/>
                  </a:lnTo>
                  <a:cubicBezTo>
                    <a:pt x="65341" y="502355"/>
                    <a:pt x="54970" y="492115"/>
                    <a:pt x="54970" y="479345"/>
                  </a:cubicBezTo>
                  <a:cubicBezTo>
                    <a:pt x="54970" y="466689"/>
                    <a:pt x="65341" y="456335"/>
                    <a:pt x="78015" y="456335"/>
                  </a:cubicBezTo>
                  <a:lnTo>
                    <a:pt x="158558" y="456335"/>
                  </a:lnTo>
                  <a:lnTo>
                    <a:pt x="158442" y="391216"/>
                  </a:lnTo>
                  <a:cubicBezTo>
                    <a:pt x="158442" y="385119"/>
                    <a:pt x="160862" y="379251"/>
                    <a:pt x="165241" y="374994"/>
                  </a:cubicBezTo>
                  <a:cubicBezTo>
                    <a:pt x="169504" y="370622"/>
                    <a:pt x="175381" y="368206"/>
                    <a:pt x="181487" y="368206"/>
                  </a:cubicBezTo>
                  <a:lnTo>
                    <a:pt x="246705" y="368321"/>
                  </a:lnTo>
                  <a:lnTo>
                    <a:pt x="246705" y="303088"/>
                  </a:lnTo>
                  <a:cubicBezTo>
                    <a:pt x="246705" y="290432"/>
                    <a:pt x="257075" y="280077"/>
                    <a:pt x="269750" y="280077"/>
                  </a:cubicBezTo>
                  <a:lnTo>
                    <a:pt x="335083" y="280077"/>
                  </a:lnTo>
                  <a:lnTo>
                    <a:pt x="335198" y="214844"/>
                  </a:lnTo>
                  <a:cubicBezTo>
                    <a:pt x="335313" y="202188"/>
                    <a:pt x="345568" y="191949"/>
                    <a:pt x="358243" y="191949"/>
                  </a:cubicBezTo>
                  <a:lnTo>
                    <a:pt x="423576" y="191834"/>
                  </a:lnTo>
                  <a:lnTo>
                    <a:pt x="423576" y="126600"/>
                  </a:lnTo>
                  <a:cubicBezTo>
                    <a:pt x="423576" y="120502"/>
                    <a:pt x="425995" y="114635"/>
                    <a:pt x="430374" y="110378"/>
                  </a:cubicBezTo>
                  <a:cubicBezTo>
                    <a:pt x="434637" y="106006"/>
                    <a:pt x="440514" y="103590"/>
                    <a:pt x="446621" y="103590"/>
                  </a:cubicBezTo>
                  <a:close/>
                  <a:moveTo>
                    <a:pt x="125950" y="23012"/>
                  </a:moveTo>
                  <a:cubicBezTo>
                    <a:pt x="69255" y="23012"/>
                    <a:pt x="23047" y="69150"/>
                    <a:pt x="23047" y="125760"/>
                  </a:cubicBezTo>
                  <a:lnTo>
                    <a:pt x="23047" y="480141"/>
                  </a:lnTo>
                  <a:cubicBezTo>
                    <a:pt x="23047" y="536865"/>
                    <a:pt x="69255" y="583004"/>
                    <a:pt x="125950" y="583004"/>
                  </a:cubicBezTo>
                  <a:lnTo>
                    <a:pt x="480868" y="583004"/>
                  </a:lnTo>
                  <a:cubicBezTo>
                    <a:pt x="537678" y="583004"/>
                    <a:pt x="583887" y="536865"/>
                    <a:pt x="583887" y="480141"/>
                  </a:cubicBezTo>
                  <a:lnTo>
                    <a:pt x="583887" y="125760"/>
                  </a:lnTo>
                  <a:cubicBezTo>
                    <a:pt x="583887" y="69150"/>
                    <a:pt x="537678" y="23012"/>
                    <a:pt x="480868" y="23012"/>
                  </a:cubicBezTo>
                  <a:close/>
                  <a:moveTo>
                    <a:pt x="125950" y="0"/>
                  </a:moveTo>
                  <a:lnTo>
                    <a:pt x="480868" y="0"/>
                  </a:lnTo>
                  <a:cubicBezTo>
                    <a:pt x="550354" y="0"/>
                    <a:pt x="606933" y="56379"/>
                    <a:pt x="606933" y="125760"/>
                  </a:cubicBezTo>
                  <a:lnTo>
                    <a:pt x="606933" y="480141"/>
                  </a:lnTo>
                  <a:cubicBezTo>
                    <a:pt x="606933" y="549522"/>
                    <a:pt x="550354" y="606016"/>
                    <a:pt x="480868" y="606016"/>
                  </a:cubicBezTo>
                  <a:lnTo>
                    <a:pt x="125950" y="606016"/>
                  </a:lnTo>
                  <a:cubicBezTo>
                    <a:pt x="56464" y="606016"/>
                    <a:pt x="0" y="549522"/>
                    <a:pt x="0" y="480141"/>
                  </a:cubicBezTo>
                  <a:lnTo>
                    <a:pt x="0" y="125760"/>
                  </a:lnTo>
                  <a:cubicBezTo>
                    <a:pt x="0" y="56379"/>
                    <a:pt x="56464" y="0"/>
                    <a:pt x="125950" y="0"/>
                  </a:cubicBezTo>
                  <a:close/>
                </a:path>
              </a:pathLst>
            </a:custGeom>
            <a:solidFill>
              <a:schemeClr val="accent1"/>
            </a:solidFill>
            <a:ln>
              <a:noFill/>
            </a:ln>
          </p:spPr>
        </p:sp>
      </p:grpSp>
      <p:grpSp>
        <p:nvGrpSpPr>
          <p:cNvPr id="33" name="组合 32"/>
          <p:cNvGrpSpPr/>
          <p:nvPr/>
        </p:nvGrpSpPr>
        <p:grpSpPr>
          <a:xfrm>
            <a:off x="3470945" y="1941133"/>
            <a:ext cx="2430000" cy="3888000"/>
            <a:chOff x="3234468" y="953897"/>
            <a:chExt cx="2430000" cy="3888000"/>
          </a:xfrm>
          <a:effectLst>
            <a:outerShdw blurRad="63500" sx="102000" sy="102000" algn="ctr" rotWithShape="0">
              <a:prstClr val="black">
                <a:alpha val="40000"/>
              </a:prstClr>
            </a:outerShdw>
            <a:reflection blurRad="6350" stA="52000" endA="300" endPos="35000" dir="5400000" sy="-100000" algn="bl" rotWithShape="0"/>
          </a:effectLst>
        </p:grpSpPr>
        <p:sp>
          <p:nvSpPr>
            <p:cNvPr id="34" name="ValueBack2"/>
            <p:cNvSpPr/>
            <p:nvPr/>
          </p:nvSpPr>
          <p:spPr>
            <a:xfrm>
              <a:off x="3234468" y="953897"/>
              <a:ext cx="2430000" cy="3888000"/>
            </a:xfrm>
            <a:prstGeom prst="snip2DiagRect">
              <a:avLst/>
            </a:prstGeom>
            <a:solidFill>
              <a:schemeClr val="accent2">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35" name="ExtraShape1"/>
            <p:cNvSpPr/>
            <p:nvPr/>
          </p:nvSpPr>
          <p:spPr>
            <a:xfrm>
              <a:off x="4089468" y="1285819"/>
              <a:ext cx="720000" cy="72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36" name="IconShape2"/>
            <p:cNvSpPr/>
            <p:nvPr/>
          </p:nvSpPr>
          <p:spPr bwMode="auto">
            <a:xfrm>
              <a:off x="4227147" y="1424489"/>
              <a:ext cx="444642" cy="442661"/>
            </a:xfrm>
            <a:custGeom>
              <a:avLst/>
              <a:gdLst>
                <a:gd name="T0" fmla="*/ 2733 w 3733"/>
                <a:gd name="T1" fmla="*/ 1750 h 3722"/>
                <a:gd name="T2" fmla="*/ 3102 w 3733"/>
                <a:gd name="T3" fmla="*/ 1088 h 3722"/>
                <a:gd name="T4" fmla="*/ 3733 w 3733"/>
                <a:gd name="T5" fmla="*/ 1862 h 3722"/>
                <a:gd name="T6" fmla="*/ 2813 w 3733"/>
                <a:gd name="T7" fmla="*/ 253 h 3722"/>
                <a:gd name="T8" fmla="*/ 2505 w 3733"/>
                <a:gd name="T9" fmla="*/ 997 h 3722"/>
                <a:gd name="T10" fmla="*/ 1993 w 3733"/>
                <a:gd name="T11" fmla="*/ 937 h 3722"/>
                <a:gd name="T12" fmla="*/ 1711 w 3733"/>
                <a:gd name="T13" fmla="*/ 524 h 3722"/>
                <a:gd name="T14" fmla="*/ 2025 w 3733"/>
                <a:gd name="T15" fmla="*/ 2 h 3722"/>
                <a:gd name="T16" fmla="*/ 1529 w 3733"/>
                <a:gd name="T17" fmla="*/ 246 h 3722"/>
                <a:gd name="T18" fmla="*/ 1249 w 3733"/>
                <a:gd name="T19" fmla="*/ 265 h 3722"/>
                <a:gd name="T20" fmla="*/ 1741 w 3733"/>
                <a:gd name="T21" fmla="*/ 0 h 3722"/>
                <a:gd name="T22" fmla="*/ 1407 w 3733"/>
                <a:gd name="T23" fmla="*/ 827 h 3722"/>
                <a:gd name="T24" fmla="*/ 1932 w 3733"/>
                <a:gd name="T25" fmla="*/ 1157 h 3722"/>
                <a:gd name="T26" fmla="*/ 1389 w 3733"/>
                <a:gd name="T27" fmla="*/ 826 h 3722"/>
                <a:gd name="T28" fmla="*/ 730 w 3733"/>
                <a:gd name="T29" fmla="*/ 2053 h 3722"/>
                <a:gd name="T30" fmla="*/ 593 w 3733"/>
                <a:gd name="T31" fmla="*/ 1965 h 3722"/>
                <a:gd name="T32" fmla="*/ 730 w 3733"/>
                <a:gd name="T33" fmla="*/ 2053 h 3722"/>
                <a:gd name="T34" fmla="*/ 825 w 3733"/>
                <a:gd name="T35" fmla="*/ 2828 h 3722"/>
                <a:gd name="T36" fmla="*/ 749 w 3733"/>
                <a:gd name="T37" fmla="*/ 3356 h 3722"/>
                <a:gd name="T38" fmla="*/ 996 w 3733"/>
                <a:gd name="T39" fmla="*/ 2728 h 3722"/>
                <a:gd name="T40" fmla="*/ 889 w 3733"/>
                <a:gd name="T41" fmla="*/ 2253 h 3722"/>
                <a:gd name="T42" fmla="*/ 1018 w 3733"/>
                <a:gd name="T43" fmla="*/ 1741 h 3722"/>
                <a:gd name="T44" fmla="*/ 2086 w 3733"/>
                <a:gd name="T45" fmla="*/ 1315 h 3722"/>
                <a:gd name="T46" fmla="*/ 1833 w 3733"/>
                <a:gd name="T47" fmla="*/ 3671 h 3722"/>
                <a:gd name="T48" fmla="*/ 2301 w 3733"/>
                <a:gd name="T49" fmla="*/ 1253 h 3722"/>
                <a:gd name="T50" fmla="*/ 2643 w 3733"/>
                <a:gd name="T51" fmla="*/ 1274 h 3722"/>
                <a:gd name="T52" fmla="*/ 2301 w 3733"/>
                <a:gd name="T53" fmla="*/ 1253 h 3722"/>
                <a:gd name="T54" fmla="*/ 3082 w 3733"/>
                <a:gd name="T55" fmla="*/ 891 h 3722"/>
                <a:gd name="T56" fmla="*/ 2998 w 3733"/>
                <a:gd name="T57" fmla="*/ 378 h 3722"/>
                <a:gd name="T58" fmla="*/ 919 w 3733"/>
                <a:gd name="T59" fmla="*/ 254 h 3722"/>
                <a:gd name="T60" fmla="*/ 1104 w 3733"/>
                <a:gd name="T61" fmla="*/ 524 h 3722"/>
                <a:gd name="T62" fmla="*/ 853 w 3733"/>
                <a:gd name="T63" fmla="*/ 1601 h 3722"/>
                <a:gd name="T64" fmla="*/ 298 w 3733"/>
                <a:gd name="T65" fmla="*/ 851 h 3722"/>
                <a:gd name="T66" fmla="*/ 142 w 3733"/>
                <a:gd name="T67" fmla="*/ 1148 h 3722"/>
                <a:gd name="T68" fmla="*/ 14 w 3733"/>
                <a:gd name="T69" fmla="*/ 2089 h 3722"/>
                <a:gd name="T70" fmla="*/ 142 w 3733"/>
                <a:gd name="T71" fmla="*/ 1148 h 3722"/>
                <a:gd name="T72" fmla="*/ 420 w 3733"/>
                <a:gd name="T73" fmla="*/ 2065 h 3722"/>
                <a:gd name="T74" fmla="*/ 463 w 3733"/>
                <a:gd name="T75" fmla="*/ 2531 h 3722"/>
                <a:gd name="T76" fmla="*/ 559 w 3733"/>
                <a:gd name="T77" fmla="*/ 3193 h 3722"/>
                <a:gd name="T78" fmla="*/ 2028 w 3733"/>
                <a:gd name="T79" fmla="*/ 3722 h 3722"/>
                <a:gd name="T80" fmla="*/ 3321 w 3733"/>
                <a:gd name="T81" fmla="*/ 3031 h 3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733" h="3722">
                  <a:moveTo>
                    <a:pt x="3452" y="2846"/>
                  </a:moveTo>
                  <a:cubicBezTo>
                    <a:pt x="3259" y="2456"/>
                    <a:pt x="3002" y="2083"/>
                    <a:pt x="2733" y="1750"/>
                  </a:cubicBezTo>
                  <a:cubicBezTo>
                    <a:pt x="2772" y="1599"/>
                    <a:pt x="2806" y="1455"/>
                    <a:pt x="2835" y="1321"/>
                  </a:cubicBezTo>
                  <a:cubicBezTo>
                    <a:pt x="2966" y="1309"/>
                    <a:pt x="3073" y="1213"/>
                    <a:pt x="3102" y="1088"/>
                  </a:cubicBezTo>
                  <a:cubicBezTo>
                    <a:pt x="3248" y="1069"/>
                    <a:pt x="3396" y="1055"/>
                    <a:pt x="3546" y="1048"/>
                  </a:cubicBezTo>
                  <a:cubicBezTo>
                    <a:pt x="3666" y="1294"/>
                    <a:pt x="3733" y="1570"/>
                    <a:pt x="3733" y="1862"/>
                  </a:cubicBezTo>
                  <a:cubicBezTo>
                    <a:pt x="3733" y="2223"/>
                    <a:pt x="3630" y="2560"/>
                    <a:pt x="3452" y="2846"/>
                  </a:cubicBezTo>
                  <a:close/>
                  <a:moveTo>
                    <a:pt x="2813" y="253"/>
                  </a:moveTo>
                  <a:cubicBezTo>
                    <a:pt x="2804" y="335"/>
                    <a:pt x="2785" y="498"/>
                    <a:pt x="2749" y="721"/>
                  </a:cubicBezTo>
                  <a:cubicBezTo>
                    <a:pt x="2616" y="747"/>
                    <a:pt x="2515" y="860"/>
                    <a:pt x="2505" y="997"/>
                  </a:cubicBezTo>
                  <a:cubicBezTo>
                    <a:pt x="2382" y="1025"/>
                    <a:pt x="2262" y="1057"/>
                    <a:pt x="2146" y="1091"/>
                  </a:cubicBezTo>
                  <a:cubicBezTo>
                    <a:pt x="2094" y="1037"/>
                    <a:pt x="2042" y="985"/>
                    <a:pt x="1993" y="937"/>
                  </a:cubicBezTo>
                  <a:cubicBezTo>
                    <a:pt x="1886" y="832"/>
                    <a:pt x="1783" y="734"/>
                    <a:pt x="1685" y="645"/>
                  </a:cubicBezTo>
                  <a:cubicBezTo>
                    <a:pt x="1701" y="608"/>
                    <a:pt x="1711" y="567"/>
                    <a:pt x="1711" y="524"/>
                  </a:cubicBezTo>
                  <a:cubicBezTo>
                    <a:pt x="1711" y="472"/>
                    <a:pt x="1698" y="424"/>
                    <a:pt x="1675" y="381"/>
                  </a:cubicBezTo>
                  <a:cubicBezTo>
                    <a:pt x="1779" y="245"/>
                    <a:pt x="1895" y="117"/>
                    <a:pt x="2025" y="2"/>
                  </a:cubicBezTo>
                  <a:cubicBezTo>
                    <a:pt x="2310" y="26"/>
                    <a:pt x="2578" y="115"/>
                    <a:pt x="2813" y="253"/>
                  </a:cubicBezTo>
                  <a:close/>
                  <a:moveTo>
                    <a:pt x="1529" y="246"/>
                  </a:moveTo>
                  <a:cubicBezTo>
                    <a:pt x="1492" y="230"/>
                    <a:pt x="1451" y="220"/>
                    <a:pt x="1407" y="220"/>
                  </a:cubicBezTo>
                  <a:cubicBezTo>
                    <a:pt x="1349" y="220"/>
                    <a:pt x="1295" y="237"/>
                    <a:pt x="1249" y="265"/>
                  </a:cubicBezTo>
                  <a:cubicBezTo>
                    <a:pt x="1197" y="222"/>
                    <a:pt x="1151" y="185"/>
                    <a:pt x="1112" y="155"/>
                  </a:cubicBezTo>
                  <a:cubicBezTo>
                    <a:pt x="1307" y="68"/>
                    <a:pt x="1519" y="15"/>
                    <a:pt x="1741" y="0"/>
                  </a:cubicBezTo>
                  <a:cubicBezTo>
                    <a:pt x="1666" y="78"/>
                    <a:pt x="1595" y="161"/>
                    <a:pt x="1529" y="246"/>
                  </a:cubicBezTo>
                  <a:close/>
                  <a:moveTo>
                    <a:pt x="1407" y="827"/>
                  </a:moveTo>
                  <a:cubicBezTo>
                    <a:pt x="1459" y="827"/>
                    <a:pt x="1507" y="814"/>
                    <a:pt x="1550" y="791"/>
                  </a:cubicBezTo>
                  <a:cubicBezTo>
                    <a:pt x="1670" y="901"/>
                    <a:pt x="1799" y="1023"/>
                    <a:pt x="1932" y="1157"/>
                  </a:cubicBezTo>
                  <a:cubicBezTo>
                    <a:pt x="1620" y="1258"/>
                    <a:pt x="1340" y="1373"/>
                    <a:pt x="1102" y="1482"/>
                  </a:cubicBezTo>
                  <a:cubicBezTo>
                    <a:pt x="1178" y="1265"/>
                    <a:pt x="1273" y="1042"/>
                    <a:pt x="1389" y="826"/>
                  </a:cubicBezTo>
                  <a:cubicBezTo>
                    <a:pt x="1395" y="826"/>
                    <a:pt x="1401" y="827"/>
                    <a:pt x="1407" y="827"/>
                  </a:cubicBezTo>
                  <a:close/>
                  <a:moveTo>
                    <a:pt x="730" y="2053"/>
                  </a:moveTo>
                  <a:cubicBezTo>
                    <a:pt x="719" y="2103"/>
                    <a:pt x="708" y="2152"/>
                    <a:pt x="698" y="2200"/>
                  </a:cubicBezTo>
                  <a:cubicBezTo>
                    <a:pt x="659" y="2119"/>
                    <a:pt x="624" y="2040"/>
                    <a:pt x="593" y="1965"/>
                  </a:cubicBezTo>
                  <a:cubicBezTo>
                    <a:pt x="651" y="1932"/>
                    <a:pt x="712" y="1898"/>
                    <a:pt x="778" y="1863"/>
                  </a:cubicBezTo>
                  <a:cubicBezTo>
                    <a:pt x="760" y="1928"/>
                    <a:pt x="745" y="1992"/>
                    <a:pt x="730" y="2053"/>
                  </a:cubicBezTo>
                  <a:close/>
                  <a:moveTo>
                    <a:pt x="794" y="2833"/>
                  </a:moveTo>
                  <a:cubicBezTo>
                    <a:pt x="804" y="2832"/>
                    <a:pt x="815" y="2830"/>
                    <a:pt x="825" y="2828"/>
                  </a:cubicBezTo>
                  <a:cubicBezTo>
                    <a:pt x="1016" y="3120"/>
                    <a:pt x="1260" y="3421"/>
                    <a:pt x="1571" y="3705"/>
                  </a:cubicBezTo>
                  <a:cubicBezTo>
                    <a:pt x="1266" y="3656"/>
                    <a:pt x="986" y="3534"/>
                    <a:pt x="749" y="3356"/>
                  </a:cubicBezTo>
                  <a:cubicBezTo>
                    <a:pt x="752" y="3271"/>
                    <a:pt x="763" y="3083"/>
                    <a:pt x="794" y="2833"/>
                  </a:cubicBezTo>
                  <a:close/>
                  <a:moveTo>
                    <a:pt x="996" y="2728"/>
                  </a:moveTo>
                  <a:cubicBezTo>
                    <a:pt x="1042" y="2675"/>
                    <a:pt x="1069" y="2606"/>
                    <a:pt x="1069" y="2531"/>
                  </a:cubicBezTo>
                  <a:cubicBezTo>
                    <a:pt x="1069" y="2407"/>
                    <a:pt x="995" y="2301"/>
                    <a:pt x="889" y="2253"/>
                  </a:cubicBezTo>
                  <a:cubicBezTo>
                    <a:pt x="900" y="2201"/>
                    <a:pt x="912" y="2148"/>
                    <a:pt x="924" y="2093"/>
                  </a:cubicBezTo>
                  <a:cubicBezTo>
                    <a:pt x="950" y="1982"/>
                    <a:pt x="981" y="1864"/>
                    <a:pt x="1018" y="1741"/>
                  </a:cubicBezTo>
                  <a:cubicBezTo>
                    <a:pt x="1032" y="1734"/>
                    <a:pt x="1047" y="1727"/>
                    <a:pt x="1062" y="1719"/>
                  </a:cubicBezTo>
                  <a:cubicBezTo>
                    <a:pt x="1340" y="1586"/>
                    <a:pt x="1689" y="1438"/>
                    <a:pt x="2086" y="1315"/>
                  </a:cubicBezTo>
                  <a:cubicBezTo>
                    <a:pt x="2230" y="1466"/>
                    <a:pt x="2375" y="1627"/>
                    <a:pt x="2516" y="1798"/>
                  </a:cubicBezTo>
                  <a:cubicBezTo>
                    <a:pt x="2368" y="2355"/>
                    <a:pt x="2150" y="3007"/>
                    <a:pt x="1833" y="3671"/>
                  </a:cubicBezTo>
                  <a:cubicBezTo>
                    <a:pt x="1476" y="3371"/>
                    <a:pt x="1203" y="3043"/>
                    <a:pt x="996" y="2728"/>
                  </a:cubicBezTo>
                  <a:close/>
                  <a:moveTo>
                    <a:pt x="2301" y="1253"/>
                  </a:moveTo>
                  <a:cubicBezTo>
                    <a:pt x="2384" y="1230"/>
                    <a:pt x="2469" y="1208"/>
                    <a:pt x="2555" y="1188"/>
                  </a:cubicBezTo>
                  <a:cubicBezTo>
                    <a:pt x="2579" y="1222"/>
                    <a:pt x="2608" y="1251"/>
                    <a:pt x="2643" y="1274"/>
                  </a:cubicBezTo>
                  <a:cubicBezTo>
                    <a:pt x="2623" y="1365"/>
                    <a:pt x="2601" y="1462"/>
                    <a:pt x="2577" y="1562"/>
                  </a:cubicBezTo>
                  <a:cubicBezTo>
                    <a:pt x="2484" y="1453"/>
                    <a:pt x="2391" y="1350"/>
                    <a:pt x="2301" y="1253"/>
                  </a:cubicBezTo>
                  <a:close/>
                  <a:moveTo>
                    <a:pt x="3438" y="856"/>
                  </a:moveTo>
                  <a:cubicBezTo>
                    <a:pt x="3318" y="864"/>
                    <a:pt x="3199" y="876"/>
                    <a:pt x="3082" y="891"/>
                  </a:cubicBezTo>
                  <a:cubicBezTo>
                    <a:pt x="3053" y="830"/>
                    <a:pt x="3005" y="779"/>
                    <a:pt x="2944" y="749"/>
                  </a:cubicBezTo>
                  <a:cubicBezTo>
                    <a:pt x="2970" y="595"/>
                    <a:pt x="2987" y="469"/>
                    <a:pt x="2998" y="378"/>
                  </a:cubicBezTo>
                  <a:cubicBezTo>
                    <a:pt x="3171" y="510"/>
                    <a:pt x="3320" y="672"/>
                    <a:pt x="3438" y="856"/>
                  </a:cubicBezTo>
                  <a:close/>
                  <a:moveTo>
                    <a:pt x="919" y="254"/>
                  </a:moveTo>
                  <a:cubicBezTo>
                    <a:pt x="963" y="289"/>
                    <a:pt x="1033" y="344"/>
                    <a:pt x="1123" y="419"/>
                  </a:cubicBezTo>
                  <a:cubicBezTo>
                    <a:pt x="1111" y="451"/>
                    <a:pt x="1104" y="487"/>
                    <a:pt x="1104" y="524"/>
                  </a:cubicBezTo>
                  <a:cubicBezTo>
                    <a:pt x="1104" y="613"/>
                    <a:pt x="1143" y="694"/>
                    <a:pt x="1206" y="750"/>
                  </a:cubicBezTo>
                  <a:cubicBezTo>
                    <a:pt x="1055" y="1032"/>
                    <a:pt x="940" y="1325"/>
                    <a:pt x="853" y="1601"/>
                  </a:cubicBezTo>
                  <a:cubicBezTo>
                    <a:pt x="733" y="1662"/>
                    <a:pt x="621" y="1721"/>
                    <a:pt x="521" y="1778"/>
                  </a:cubicBezTo>
                  <a:cubicBezTo>
                    <a:pt x="355" y="1317"/>
                    <a:pt x="309" y="957"/>
                    <a:pt x="298" y="851"/>
                  </a:cubicBezTo>
                  <a:cubicBezTo>
                    <a:pt x="456" y="607"/>
                    <a:pt x="669" y="402"/>
                    <a:pt x="919" y="254"/>
                  </a:cubicBezTo>
                  <a:close/>
                  <a:moveTo>
                    <a:pt x="142" y="1148"/>
                  </a:moveTo>
                  <a:cubicBezTo>
                    <a:pt x="177" y="1332"/>
                    <a:pt x="239" y="1586"/>
                    <a:pt x="347" y="1878"/>
                  </a:cubicBezTo>
                  <a:cubicBezTo>
                    <a:pt x="205" y="1963"/>
                    <a:pt x="93" y="2036"/>
                    <a:pt x="14" y="2089"/>
                  </a:cubicBezTo>
                  <a:cubicBezTo>
                    <a:pt x="5" y="2015"/>
                    <a:pt x="0" y="1939"/>
                    <a:pt x="0" y="1862"/>
                  </a:cubicBezTo>
                  <a:cubicBezTo>
                    <a:pt x="0" y="1609"/>
                    <a:pt x="51" y="1368"/>
                    <a:pt x="142" y="1148"/>
                  </a:cubicBezTo>
                  <a:close/>
                  <a:moveTo>
                    <a:pt x="53" y="2303"/>
                  </a:moveTo>
                  <a:cubicBezTo>
                    <a:pt x="118" y="2257"/>
                    <a:pt x="244" y="2171"/>
                    <a:pt x="420" y="2065"/>
                  </a:cubicBezTo>
                  <a:cubicBezTo>
                    <a:pt x="455" y="2150"/>
                    <a:pt x="495" y="2238"/>
                    <a:pt x="540" y="2329"/>
                  </a:cubicBezTo>
                  <a:cubicBezTo>
                    <a:pt x="492" y="2382"/>
                    <a:pt x="463" y="2453"/>
                    <a:pt x="463" y="2531"/>
                  </a:cubicBezTo>
                  <a:cubicBezTo>
                    <a:pt x="463" y="2636"/>
                    <a:pt x="517" y="2730"/>
                    <a:pt x="600" y="2784"/>
                  </a:cubicBezTo>
                  <a:cubicBezTo>
                    <a:pt x="579" y="2949"/>
                    <a:pt x="567" y="3088"/>
                    <a:pt x="559" y="3193"/>
                  </a:cubicBezTo>
                  <a:cubicBezTo>
                    <a:pt x="315" y="2953"/>
                    <a:pt x="136" y="2646"/>
                    <a:pt x="53" y="2303"/>
                  </a:cubicBezTo>
                  <a:close/>
                  <a:moveTo>
                    <a:pt x="2028" y="3722"/>
                  </a:moveTo>
                  <a:cubicBezTo>
                    <a:pt x="2316" y="3112"/>
                    <a:pt x="2523" y="2514"/>
                    <a:pt x="2669" y="1988"/>
                  </a:cubicBezTo>
                  <a:cubicBezTo>
                    <a:pt x="2923" y="2314"/>
                    <a:pt x="3153" y="2667"/>
                    <a:pt x="3321" y="3031"/>
                  </a:cubicBezTo>
                  <a:cubicBezTo>
                    <a:pt x="3010" y="3417"/>
                    <a:pt x="2549" y="3677"/>
                    <a:pt x="2028" y="3722"/>
                  </a:cubicBezTo>
                  <a:close/>
                </a:path>
              </a:pathLst>
            </a:custGeom>
            <a:solidFill>
              <a:schemeClr val="accent2">
                <a:lumMod val="100000"/>
              </a:schemeClr>
            </a:solidFill>
            <a:ln>
              <a:noFill/>
            </a:ln>
          </p:spPr>
          <p:txBody>
            <a:bodyPr anchor="ctr"/>
            <a:lstStyle/>
            <a:p>
              <a:pPr algn="ctr"/>
              <a:endParaRPr/>
            </a:p>
          </p:txBody>
        </p:sp>
        <p:sp>
          <p:nvSpPr>
            <p:cNvPr id="37" name="CustomText"/>
            <p:cNvSpPr/>
            <p:nvPr/>
          </p:nvSpPr>
          <p:spPr>
            <a:xfrm>
              <a:off x="3546925" y="2999532"/>
              <a:ext cx="1805086" cy="1338527"/>
            </a:xfrm>
            <a:prstGeom prst="rect">
              <a:avLst/>
            </a:prstGeom>
          </p:spPr>
          <p:txBody>
            <a:bodyPr wrap="square" anchor="b">
              <a:normAutofit/>
            </a:bodyPr>
            <a:lstStyle/>
            <a:p>
              <a:pPr algn="ctr">
                <a:lnSpc>
                  <a:spcPct val="150000"/>
                </a:lnSpc>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通过剖析旧世界来阐发新世界的特点</a:t>
              </a:r>
              <a:endParaRPr lang="en-US" altLang="zh-CN"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8" name="矩形 37"/>
            <p:cNvSpPr/>
            <p:nvPr/>
          </p:nvSpPr>
          <p:spPr>
            <a:xfrm>
              <a:off x="3972415" y="2509537"/>
              <a:ext cx="954107" cy="400110"/>
            </a:xfrm>
            <a:prstGeom prst="rect">
              <a:avLst/>
            </a:prstGeom>
          </p:spPr>
          <p:txBody>
            <a:bodyPr wrap="none">
              <a:spAutoFit/>
            </a:bodyPr>
            <a:lstStyle/>
            <a:p>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立足于</a:t>
              </a:r>
              <a:endParaRPr lang="zh-CN" altLang="en-US" sz="2000" b="1" dirty="0">
                <a:solidFill>
                  <a:schemeClr val="bg1"/>
                </a:solidFill>
                <a:effectLst>
                  <a:outerShdw blurRad="38100" dist="38100" dir="2700000" algn="tl">
                    <a:srgbClr val="000000">
                      <a:alpha val="43137"/>
                    </a:srgbClr>
                  </a:outerShdw>
                </a:effectLst>
              </a:endParaRPr>
            </a:p>
          </p:txBody>
        </p:sp>
        <p:sp>
          <p:nvSpPr>
            <p:cNvPr id="39" name="ValueShape1"/>
            <p:cNvSpPr/>
            <p:nvPr/>
          </p:nvSpPr>
          <p:spPr>
            <a:xfrm>
              <a:off x="3948295" y="1130300"/>
              <a:ext cx="1002346" cy="1002346"/>
            </a:xfrm>
            <a:prstGeom prst="blockArc">
              <a:avLst>
                <a:gd name="adj1" fmla="val 16200000"/>
                <a:gd name="adj2" fmla="val 5815385"/>
                <a:gd name="adj3" fmla="val 680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grpSp>
      <p:grpSp>
        <p:nvGrpSpPr>
          <p:cNvPr id="40" name="组合 39"/>
          <p:cNvGrpSpPr/>
          <p:nvPr/>
        </p:nvGrpSpPr>
        <p:grpSpPr>
          <a:xfrm>
            <a:off x="6203259" y="1947906"/>
            <a:ext cx="2430000" cy="3888000"/>
            <a:chOff x="6115681" y="964057"/>
            <a:chExt cx="2430000" cy="3888000"/>
          </a:xfrm>
          <a:effectLst>
            <a:outerShdw blurRad="63500" sx="102000" sy="102000" algn="ctr" rotWithShape="0">
              <a:prstClr val="black">
                <a:alpha val="40000"/>
              </a:prstClr>
            </a:outerShdw>
            <a:reflection blurRad="6350" stA="52000" endA="300" endPos="35000" dir="5400000" sy="-100000" algn="bl" rotWithShape="0"/>
          </a:effectLst>
        </p:grpSpPr>
        <p:sp>
          <p:nvSpPr>
            <p:cNvPr id="41" name="ValueBack3"/>
            <p:cNvSpPr/>
            <p:nvPr/>
          </p:nvSpPr>
          <p:spPr>
            <a:xfrm>
              <a:off x="6115681" y="964057"/>
              <a:ext cx="2430000" cy="3888000"/>
            </a:xfrm>
            <a:prstGeom prst="snip2DiagRect">
              <a:avLst/>
            </a:prstGeom>
            <a:solidFill>
              <a:schemeClr val="accent3">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42" name="ExtraShape2"/>
            <p:cNvSpPr/>
            <p:nvPr/>
          </p:nvSpPr>
          <p:spPr>
            <a:xfrm>
              <a:off x="6970681" y="1285819"/>
              <a:ext cx="720000" cy="72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43" name="IconShape3"/>
            <p:cNvSpPr/>
            <p:nvPr/>
          </p:nvSpPr>
          <p:spPr bwMode="auto">
            <a:xfrm>
              <a:off x="7108360" y="1423817"/>
              <a:ext cx="444642" cy="444005"/>
            </a:xfrm>
            <a:custGeom>
              <a:avLst/>
              <a:gdLst>
                <a:gd name="connsiteX0" fmla="*/ 424875 w 592731"/>
                <a:gd name="connsiteY0" fmla="*/ 491666 h 591883"/>
                <a:gd name="connsiteX1" fmla="*/ 445419 w 592731"/>
                <a:gd name="connsiteY1" fmla="*/ 511592 h 591883"/>
                <a:gd name="connsiteX2" fmla="*/ 445419 w 592731"/>
                <a:gd name="connsiteY2" fmla="*/ 571371 h 591883"/>
                <a:gd name="connsiteX3" fmla="*/ 424875 w 592731"/>
                <a:gd name="connsiteY3" fmla="*/ 591883 h 591883"/>
                <a:gd name="connsiteX4" fmla="*/ 404918 w 592731"/>
                <a:gd name="connsiteY4" fmla="*/ 571371 h 591883"/>
                <a:gd name="connsiteX5" fmla="*/ 404918 w 592731"/>
                <a:gd name="connsiteY5" fmla="*/ 511592 h 591883"/>
                <a:gd name="connsiteX6" fmla="*/ 424875 w 592731"/>
                <a:gd name="connsiteY6" fmla="*/ 491666 h 591883"/>
                <a:gd name="connsiteX7" fmla="*/ 339174 w 592731"/>
                <a:gd name="connsiteY7" fmla="*/ 491666 h 591883"/>
                <a:gd name="connsiteX8" fmla="*/ 359142 w 592731"/>
                <a:gd name="connsiteY8" fmla="*/ 511592 h 591883"/>
                <a:gd name="connsiteX9" fmla="*/ 359142 w 592731"/>
                <a:gd name="connsiteY9" fmla="*/ 571371 h 591883"/>
                <a:gd name="connsiteX10" fmla="*/ 339174 w 592731"/>
                <a:gd name="connsiteY10" fmla="*/ 591883 h 591883"/>
                <a:gd name="connsiteX11" fmla="*/ 319206 w 592731"/>
                <a:gd name="connsiteY11" fmla="*/ 571371 h 591883"/>
                <a:gd name="connsiteX12" fmla="*/ 319206 w 592731"/>
                <a:gd name="connsiteY12" fmla="*/ 511592 h 591883"/>
                <a:gd name="connsiteX13" fmla="*/ 339174 w 592731"/>
                <a:gd name="connsiteY13" fmla="*/ 491666 h 591883"/>
                <a:gd name="connsiteX14" fmla="*/ 253473 w 592731"/>
                <a:gd name="connsiteY14" fmla="*/ 491666 h 591883"/>
                <a:gd name="connsiteX15" fmla="*/ 273430 w 592731"/>
                <a:gd name="connsiteY15" fmla="*/ 511592 h 591883"/>
                <a:gd name="connsiteX16" fmla="*/ 273430 w 592731"/>
                <a:gd name="connsiteY16" fmla="*/ 571371 h 591883"/>
                <a:gd name="connsiteX17" fmla="*/ 253473 w 592731"/>
                <a:gd name="connsiteY17" fmla="*/ 591883 h 591883"/>
                <a:gd name="connsiteX18" fmla="*/ 232929 w 592731"/>
                <a:gd name="connsiteY18" fmla="*/ 571371 h 591883"/>
                <a:gd name="connsiteX19" fmla="*/ 232929 w 592731"/>
                <a:gd name="connsiteY19" fmla="*/ 511592 h 591883"/>
                <a:gd name="connsiteX20" fmla="*/ 253473 w 592731"/>
                <a:gd name="connsiteY20" fmla="*/ 491666 h 591883"/>
                <a:gd name="connsiteX21" fmla="*/ 167280 w 592731"/>
                <a:gd name="connsiteY21" fmla="*/ 491666 h 591883"/>
                <a:gd name="connsiteX22" fmla="*/ 187248 w 592731"/>
                <a:gd name="connsiteY22" fmla="*/ 511592 h 591883"/>
                <a:gd name="connsiteX23" fmla="*/ 187248 w 592731"/>
                <a:gd name="connsiteY23" fmla="*/ 571371 h 591883"/>
                <a:gd name="connsiteX24" fmla="*/ 167280 w 592731"/>
                <a:gd name="connsiteY24" fmla="*/ 591883 h 591883"/>
                <a:gd name="connsiteX25" fmla="*/ 147312 w 592731"/>
                <a:gd name="connsiteY25" fmla="*/ 571371 h 591883"/>
                <a:gd name="connsiteX26" fmla="*/ 147312 w 592731"/>
                <a:gd name="connsiteY26" fmla="*/ 511592 h 591883"/>
                <a:gd name="connsiteX27" fmla="*/ 167280 w 592731"/>
                <a:gd name="connsiteY27" fmla="*/ 491666 h 591883"/>
                <a:gd name="connsiteX28" fmla="*/ 512290 w 592731"/>
                <a:gd name="connsiteY28" fmla="*/ 404353 h 591883"/>
                <a:gd name="connsiteX29" fmla="*/ 572180 w 592731"/>
                <a:gd name="connsiteY29" fmla="*/ 404353 h 591883"/>
                <a:gd name="connsiteX30" fmla="*/ 592731 w 592731"/>
                <a:gd name="connsiteY30" fmla="*/ 424274 h 591883"/>
                <a:gd name="connsiteX31" fmla="*/ 572180 w 592731"/>
                <a:gd name="connsiteY31" fmla="*/ 444195 h 591883"/>
                <a:gd name="connsiteX32" fmla="*/ 512290 w 592731"/>
                <a:gd name="connsiteY32" fmla="*/ 444195 h 591883"/>
                <a:gd name="connsiteX33" fmla="*/ 492326 w 592731"/>
                <a:gd name="connsiteY33" fmla="*/ 424274 h 591883"/>
                <a:gd name="connsiteX34" fmla="*/ 512290 w 592731"/>
                <a:gd name="connsiteY34" fmla="*/ 404353 h 591883"/>
                <a:gd name="connsiteX35" fmla="*/ 19945 w 592731"/>
                <a:gd name="connsiteY35" fmla="*/ 404353 h 591883"/>
                <a:gd name="connsiteX36" fmla="*/ 80366 w 592731"/>
                <a:gd name="connsiteY36" fmla="*/ 404353 h 591883"/>
                <a:gd name="connsiteX37" fmla="*/ 100311 w 592731"/>
                <a:gd name="connsiteY37" fmla="*/ 424274 h 591883"/>
                <a:gd name="connsiteX38" fmla="*/ 80366 w 592731"/>
                <a:gd name="connsiteY38" fmla="*/ 444195 h 591883"/>
                <a:gd name="connsiteX39" fmla="*/ 19945 w 592731"/>
                <a:gd name="connsiteY39" fmla="*/ 444195 h 591883"/>
                <a:gd name="connsiteX40" fmla="*/ 0 w 592731"/>
                <a:gd name="connsiteY40" fmla="*/ 424274 h 591883"/>
                <a:gd name="connsiteX41" fmla="*/ 19945 w 592731"/>
                <a:gd name="connsiteY41" fmla="*/ 404353 h 591883"/>
                <a:gd name="connsiteX42" fmla="*/ 512290 w 592731"/>
                <a:gd name="connsiteY42" fmla="*/ 318829 h 591883"/>
                <a:gd name="connsiteX43" fmla="*/ 572180 w 592731"/>
                <a:gd name="connsiteY43" fmla="*/ 318829 h 591883"/>
                <a:gd name="connsiteX44" fmla="*/ 592731 w 592731"/>
                <a:gd name="connsiteY44" fmla="*/ 338750 h 591883"/>
                <a:gd name="connsiteX45" fmla="*/ 572180 w 592731"/>
                <a:gd name="connsiteY45" fmla="*/ 358671 h 591883"/>
                <a:gd name="connsiteX46" fmla="*/ 512290 w 592731"/>
                <a:gd name="connsiteY46" fmla="*/ 358671 h 591883"/>
                <a:gd name="connsiteX47" fmla="*/ 492326 w 592731"/>
                <a:gd name="connsiteY47" fmla="*/ 338750 h 591883"/>
                <a:gd name="connsiteX48" fmla="*/ 512290 w 592731"/>
                <a:gd name="connsiteY48" fmla="*/ 318829 h 591883"/>
                <a:gd name="connsiteX49" fmla="*/ 19945 w 592731"/>
                <a:gd name="connsiteY49" fmla="*/ 318829 h 591883"/>
                <a:gd name="connsiteX50" fmla="*/ 80366 w 592731"/>
                <a:gd name="connsiteY50" fmla="*/ 318829 h 591883"/>
                <a:gd name="connsiteX51" fmla="*/ 100311 w 592731"/>
                <a:gd name="connsiteY51" fmla="*/ 338750 h 591883"/>
                <a:gd name="connsiteX52" fmla="*/ 80366 w 592731"/>
                <a:gd name="connsiteY52" fmla="*/ 358671 h 591883"/>
                <a:gd name="connsiteX53" fmla="*/ 19945 w 592731"/>
                <a:gd name="connsiteY53" fmla="*/ 358671 h 591883"/>
                <a:gd name="connsiteX54" fmla="*/ 0 w 592731"/>
                <a:gd name="connsiteY54" fmla="*/ 338750 h 591883"/>
                <a:gd name="connsiteX55" fmla="*/ 19945 w 592731"/>
                <a:gd name="connsiteY55" fmla="*/ 318829 h 591883"/>
                <a:gd name="connsiteX56" fmla="*/ 512290 w 592731"/>
                <a:gd name="connsiteY56" fmla="*/ 232647 h 591883"/>
                <a:gd name="connsiteX57" fmla="*/ 572180 w 592731"/>
                <a:gd name="connsiteY57" fmla="*/ 232647 h 591883"/>
                <a:gd name="connsiteX58" fmla="*/ 592731 w 592731"/>
                <a:gd name="connsiteY58" fmla="*/ 253143 h 591883"/>
                <a:gd name="connsiteX59" fmla="*/ 572180 w 592731"/>
                <a:gd name="connsiteY59" fmla="*/ 273054 h 591883"/>
                <a:gd name="connsiteX60" fmla="*/ 512290 w 592731"/>
                <a:gd name="connsiteY60" fmla="*/ 273054 h 591883"/>
                <a:gd name="connsiteX61" fmla="*/ 492326 w 592731"/>
                <a:gd name="connsiteY61" fmla="*/ 253143 h 591883"/>
                <a:gd name="connsiteX62" fmla="*/ 512290 w 592731"/>
                <a:gd name="connsiteY62" fmla="*/ 232647 h 591883"/>
                <a:gd name="connsiteX63" fmla="*/ 19945 w 592731"/>
                <a:gd name="connsiteY63" fmla="*/ 232647 h 591883"/>
                <a:gd name="connsiteX64" fmla="*/ 80366 w 592731"/>
                <a:gd name="connsiteY64" fmla="*/ 232647 h 591883"/>
                <a:gd name="connsiteX65" fmla="*/ 100311 w 592731"/>
                <a:gd name="connsiteY65" fmla="*/ 253143 h 591883"/>
                <a:gd name="connsiteX66" fmla="*/ 80366 w 592731"/>
                <a:gd name="connsiteY66" fmla="*/ 273054 h 591883"/>
                <a:gd name="connsiteX67" fmla="*/ 19945 w 592731"/>
                <a:gd name="connsiteY67" fmla="*/ 273054 h 591883"/>
                <a:gd name="connsiteX68" fmla="*/ 0 w 592731"/>
                <a:gd name="connsiteY68" fmla="*/ 253143 h 591883"/>
                <a:gd name="connsiteX69" fmla="*/ 19945 w 592731"/>
                <a:gd name="connsiteY69" fmla="*/ 232647 h 591883"/>
                <a:gd name="connsiteX70" fmla="*/ 512290 w 592731"/>
                <a:gd name="connsiteY70" fmla="*/ 147123 h 591883"/>
                <a:gd name="connsiteX71" fmla="*/ 572180 w 592731"/>
                <a:gd name="connsiteY71" fmla="*/ 147123 h 591883"/>
                <a:gd name="connsiteX72" fmla="*/ 592731 w 592731"/>
                <a:gd name="connsiteY72" fmla="*/ 167044 h 591883"/>
                <a:gd name="connsiteX73" fmla="*/ 572180 w 592731"/>
                <a:gd name="connsiteY73" fmla="*/ 186965 h 591883"/>
                <a:gd name="connsiteX74" fmla="*/ 512290 w 592731"/>
                <a:gd name="connsiteY74" fmla="*/ 186965 h 591883"/>
                <a:gd name="connsiteX75" fmla="*/ 492326 w 592731"/>
                <a:gd name="connsiteY75" fmla="*/ 167044 h 591883"/>
                <a:gd name="connsiteX76" fmla="*/ 512290 w 592731"/>
                <a:gd name="connsiteY76" fmla="*/ 147123 h 591883"/>
                <a:gd name="connsiteX77" fmla="*/ 19945 w 592731"/>
                <a:gd name="connsiteY77" fmla="*/ 147123 h 591883"/>
                <a:gd name="connsiteX78" fmla="*/ 80366 w 592731"/>
                <a:gd name="connsiteY78" fmla="*/ 147123 h 591883"/>
                <a:gd name="connsiteX79" fmla="*/ 100311 w 592731"/>
                <a:gd name="connsiteY79" fmla="*/ 167044 h 591883"/>
                <a:gd name="connsiteX80" fmla="*/ 80366 w 592731"/>
                <a:gd name="connsiteY80" fmla="*/ 186965 h 591883"/>
                <a:gd name="connsiteX81" fmla="*/ 19945 w 592731"/>
                <a:gd name="connsiteY81" fmla="*/ 186965 h 591883"/>
                <a:gd name="connsiteX82" fmla="*/ 0 w 592731"/>
                <a:gd name="connsiteY82" fmla="*/ 167044 h 591883"/>
                <a:gd name="connsiteX83" fmla="*/ 19945 w 592731"/>
                <a:gd name="connsiteY83" fmla="*/ 147123 h 591883"/>
                <a:gd name="connsiteX84" fmla="*/ 128568 w 592731"/>
                <a:gd name="connsiteY84" fmla="*/ 127720 h 591883"/>
                <a:gd name="connsiteX85" fmla="*/ 464163 w 592731"/>
                <a:gd name="connsiteY85" fmla="*/ 127720 h 591883"/>
                <a:gd name="connsiteX86" fmla="*/ 464163 w 592731"/>
                <a:gd name="connsiteY86" fmla="*/ 128306 h 591883"/>
                <a:gd name="connsiteX87" fmla="*/ 464163 w 592731"/>
                <a:gd name="connsiteY87" fmla="*/ 463598 h 591883"/>
                <a:gd name="connsiteX88" fmla="*/ 128568 w 592731"/>
                <a:gd name="connsiteY88" fmla="*/ 463598 h 591883"/>
                <a:gd name="connsiteX89" fmla="*/ 128568 w 592731"/>
                <a:gd name="connsiteY89" fmla="*/ 128306 h 591883"/>
                <a:gd name="connsiteX90" fmla="*/ 424875 w 592731"/>
                <a:gd name="connsiteY90" fmla="*/ 0 h 591883"/>
                <a:gd name="connsiteX91" fmla="*/ 445419 w 592731"/>
                <a:gd name="connsiteY91" fmla="*/ 19926 h 591883"/>
                <a:gd name="connsiteX92" fmla="*/ 445419 w 592731"/>
                <a:gd name="connsiteY92" fmla="*/ 80291 h 591883"/>
                <a:gd name="connsiteX93" fmla="*/ 424875 w 592731"/>
                <a:gd name="connsiteY93" fmla="*/ 100217 h 591883"/>
                <a:gd name="connsiteX94" fmla="*/ 404918 w 592731"/>
                <a:gd name="connsiteY94" fmla="*/ 80291 h 591883"/>
                <a:gd name="connsiteX95" fmla="*/ 404918 w 592731"/>
                <a:gd name="connsiteY95" fmla="*/ 19926 h 591883"/>
                <a:gd name="connsiteX96" fmla="*/ 424875 w 592731"/>
                <a:gd name="connsiteY96" fmla="*/ 0 h 591883"/>
                <a:gd name="connsiteX97" fmla="*/ 339174 w 592731"/>
                <a:gd name="connsiteY97" fmla="*/ 0 h 591883"/>
                <a:gd name="connsiteX98" fmla="*/ 359142 w 592731"/>
                <a:gd name="connsiteY98" fmla="*/ 19926 h 591883"/>
                <a:gd name="connsiteX99" fmla="*/ 359142 w 592731"/>
                <a:gd name="connsiteY99" fmla="*/ 80291 h 591883"/>
                <a:gd name="connsiteX100" fmla="*/ 339174 w 592731"/>
                <a:gd name="connsiteY100" fmla="*/ 100217 h 591883"/>
                <a:gd name="connsiteX101" fmla="*/ 319206 w 592731"/>
                <a:gd name="connsiteY101" fmla="*/ 80291 h 591883"/>
                <a:gd name="connsiteX102" fmla="*/ 319206 w 592731"/>
                <a:gd name="connsiteY102" fmla="*/ 19926 h 591883"/>
                <a:gd name="connsiteX103" fmla="*/ 339174 w 592731"/>
                <a:gd name="connsiteY103" fmla="*/ 0 h 591883"/>
                <a:gd name="connsiteX104" fmla="*/ 253473 w 592731"/>
                <a:gd name="connsiteY104" fmla="*/ 0 h 591883"/>
                <a:gd name="connsiteX105" fmla="*/ 273430 w 592731"/>
                <a:gd name="connsiteY105" fmla="*/ 19926 h 591883"/>
                <a:gd name="connsiteX106" fmla="*/ 273430 w 592731"/>
                <a:gd name="connsiteY106" fmla="*/ 80291 h 591883"/>
                <a:gd name="connsiteX107" fmla="*/ 253473 w 592731"/>
                <a:gd name="connsiteY107" fmla="*/ 100217 h 591883"/>
                <a:gd name="connsiteX108" fmla="*/ 232929 w 592731"/>
                <a:gd name="connsiteY108" fmla="*/ 80291 h 591883"/>
                <a:gd name="connsiteX109" fmla="*/ 232929 w 592731"/>
                <a:gd name="connsiteY109" fmla="*/ 19926 h 591883"/>
                <a:gd name="connsiteX110" fmla="*/ 253473 w 592731"/>
                <a:gd name="connsiteY110" fmla="*/ 0 h 591883"/>
                <a:gd name="connsiteX111" fmla="*/ 167280 w 592731"/>
                <a:gd name="connsiteY111" fmla="*/ 0 h 591883"/>
                <a:gd name="connsiteX112" fmla="*/ 187248 w 592731"/>
                <a:gd name="connsiteY112" fmla="*/ 19926 h 591883"/>
                <a:gd name="connsiteX113" fmla="*/ 187248 w 592731"/>
                <a:gd name="connsiteY113" fmla="*/ 80291 h 591883"/>
                <a:gd name="connsiteX114" fmla="*/ 167280 w 592731"/>
                <a:gd name="connsiteY114" fmla="*/ 100217 h 591883"/>
                <a:gd name="connsiteX115" fmla="*/ 147312 w 592731"/>
                <a:gd name="connsiteY115" fmla="*/ 80291 h 591883"/>
                <a:gd name="connsiteX116" fmla="*/ 147312 w 592731"/>
                <a:gd name="connsiteY116" fmla="*/ 19926 h 591883"/>
                <a:gd name="connsiteX117" fmla="*/ 167280 w 592731"/>
                <a:gd name="connsiteY117" fmla="*/ 0 h 59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592731" h="591883">
                  <a:moveTo>
                    <a:pt x="424875" y="491666"/>
                  </a:moveTo>
                  <a:cubicBezTo>
                    <a:pt x="436027" y="491666"/>
                    <a:pt x="444832" y="500457"/>
                    <a:pt x="445419" y="511592"/>
                  </a:cubicBezTo>
                  <a:lnTo>
                    <a:pt x="445419" y="571371"/>
                  </a:lnTo>
                  <a:cubicBezTo>
                    <a:pt x="445419" y="582506"/>
                    <a:pt x="436027" y="591883"/>
                    <a:pt x="424875" y="591883"/>
                  </a:cubicBezTo>
                  <a:cubicBezTo>
                    <a:pt x="413723" y="591883"/>
                    <a:pt x="404918" y="582506"/>
                    <a:pt x="404918" y="571371"/>
                  </a:cubicBezTo>
                  <a:lnTo>
                    <a:pt x="404918" y="511592"/>
                  </a:lnTo>
                  <a:cubicBezTo>
                    <a:pt x="404918" y="500457"/>
                    <a:pt x="413723" y="491666"/>
                    <a:pt x="424875" y="491666"/>
                  </a:cubicBezTo>
                  <a:close/>
                  <a:moveTo>
                    <a:pt x="339174" y="491666"/>
                  </a:moveTo>
                  <a:cubicBezTo>
                    <a:pt x="350333" y="491666"/>
                    <a:pt x="359142" y="500457"/>
                    <a:pt x="359142" y="511592"/>
                  </a:cubicBezTo>
                  <a:lnTo>
                    <a:pt x="359142" y="571371"/>
                  </a:lnTo>
                  <a:cubicBezTo>
                    <a:pt x="359142" y="582506"/>
                    <a:pt x="350333" y="591883"/>
                    <a:pt x="339174" y="591883"/>
                  </a:cubicBezTo>
                  <a:cubicBezTo>
                    <a:pt x="328015" y="591883"/>
                    <a:pt x="319206" y="582506"/>
                    <a:pt x="319206" y="571371"/>
                  </a:cubicBezTo>
                  <a:lnTo>
                    <a:pt x="319206" y="511592"/>
                  </a:lnTo>
                  <a:cubicBezTo>
                    <a:pt x="319206" y="500457"/>
                    <a:pt x="328015" y="491666"/>
                    <a:pt x="339174" y="491666"/>
                  </a:cubicBezTo>
                  <a:close/>
                  <a:moveTo>
                    <a:pt x="253473" y="491666"/>
                  </a:moveTo>
                  <a:cubicBezTo>
                    <a:pt x="264625" y="491666"/>
                    <a:pt x="273430" y="500457"/>
                    <a:pt x="273430" y="511592"/>
                  </a:cubicBezTo>
                  <a:lnTo>
                    <a:pt x="273430" y="571371"/>
                  </a:lnTo>
                  <a:cubicBezTo>
                    <a:pt x="273430" y="582506"/>
                    <a:pt x="264038" y="591883"/>
                    <a:pt x="253473" y="591883"/>
                  </a:cubicBezTo>
                  <a:cubicBezTo>
                    <a:pt x="242321" y="591883"/>
                    <a:pt x="232929" y="582506"/>
                    <a:pt x="232929" y="571371"/>
                  </a:cubicBezTo>
                  <a:lnTo>
                    <a:pt x="232929" y="511592"/>
                  </a:lnTo>
                  <a:cubicBezTo>
                    <a:pt x="232929" y="500457"/>
                    <a:pt x="242321" y="491666"/>
                    <a:pt x="253473" y="491666"/>
                  </a:cubicBezTo>
                  <a:close/>
                  <a:moveTo>
                    <a:pt x="167280" y="491666"/>
                  </a:moveTo>
                  <a:cubicBezTo>
                    <a:pt x="178439" y="491666"/>
                    <a:pt x="187248" y="500457"/>
                    <a:pt x="187248" y="511592"/>
                  </a:cubicBezTo>
                  <a:lnTo>
                    <a:pt x="187248" y="571371"/>
                  </a:lnTo>
                  <a:cubicBezTo>
                    <a:pt x="187248" y="582506"/>
                    <a:pt x="178439" y="591883"/>
                    <a:pt x="167280" y="591883"/>
                  </a:cubicBezTo>
                  <a:cubicBezTo>
                    <a:pt x="156121" y="591883"/>
                    <a:pt x="147312" y="582506"/>
                    <a:pt x="147312" y="571371"/>
                  </a:cubicBezTo>
                  <a:lnTo>
                    <a:pt x="147312" y="511592"/>
                  </a:lnTo>
                  <a:cubicBezTo>
                    <a:pt x="147312" y="500457"/>
                    <a:pt x="156121" y="491666"/>
                    <a:pt x="167280" y="491666"/>
                  </a:cubicBezTo>
                  <a:close/>
                  <a:moveTo>
                    <a:pt x="512290" y="404353"/>
                  </a:moveTo>
                  <a:lnTo>
                    <a:pt x="572180" y="404353"/>
                  </a:lnTo>
                  <a:cubicBezTo>
                    <a:pt x="583336" y="404353"/>
                    <a:pt x="592731" y="413142"/>
                    <a:pt x="592731" y="424274"/>
                  </a:cubicBezTo>
                  <a:cubicBezTo>
                    <a:pt x="592731" y="435406"/>
                    <a:pt x="583336" y="444195"/>
                    <a:pt x="572180" y="444195"/>
                  </a:cubicBezTo>
                  <a:lnTo>
                    <a:pt x="512290" y="444195"/>
                  </a:lnTo>
                  <a:cubicBezTo>
                    <a:pt x="501133" y="444195"/>
                    <a:pt x="492326" y="435406"/>
                    <a:pt x="492326" y="424274"/>
                  </a:cubicBezTo>
                  <a:cubicBezTo>
                    <a:pt x="492326" y="413142"/>
                    <a:pt x="501133" y="404353"/>
                    <a:pt x="512290" y="404353"/>
                  </a:cubicBezTo>
                  <a:close/>
                  <a:moveTo>
                    <a:pt x="19945" y="404353"/>
                  </a:moveTo>
                  <a:lnTo>
                    <a:pt x="80366" y="404353"/>
                  </a:lnTo>
                  <a:cubicBezTo>
                    <a:pt x="91512" y="404353"/>
                    <a:pt x="100311" y="413142"/>
                    <a:pt x="100311" y="424274"/>
                  </a:cubicBezTo>
                  <a:cubicBezTo>
                    <a:pt x="100311" y="435406"/>
                    <a:pt x="91512" y="444195"/>
                    <a:pt x="80366" y="444195"/>
                  </a:cubicBezTo>
                  <a:lnTo>
                    <a:pt x="19945" y="444195"/>
                  </a:lnTo>
                  <a:cubicBezTo>
                    <a:pt x="8799" y="444195"/>
                    <a:pt x="0" y="435406"/>
                    <a:pt x="0" y="424274"/>
                  </a:cubicBezTo>
                  <a:cubicBezTo>
                    <a:pt x="0" y="413142"/>
                    <a:pt x="8799" y="404353"/>
                    <a:pt x="19945" y="404353"/>
                  </a:cubicBezTo>
                  <a:close/>
                  <a:moveTo>
                    <a:pt x="512290" y="318829"/>
                  </a:moveTo>
                  <a:lnTo>
                    <a:pt x="572180" y="318829"/>
                  </a:lnTo>
                  <a:cubicBezTo>
                    <a:pt x="583336" y="318829"/>
                    <a:pt x="592731" y="327618"/>
                    <a:pt x="592731" y="338750"/>
                  </a:cubicBezTo>
                  <a:cubicBezTo>
                    <a:pt x="592731" y="349882"/>
                    <a:pt x="583336" y="358671"/>
                    <a:pt x="572180" y="358671"/>
                  </a:cubicBezTo>
                  <a:lnTo>
                    <a:pt x="512290" y="358671"/>
                  </a:lnTo>
                  <a:cubicBezTo>
                    <a:pt x="501133" y="358671"/>
                    <a:pt x="492326" y="349882"/>
                    <a:pt x="492326" y="338750"/>
                  </a:cubicBezTo>
                  <a:cubicBezTo>
                    <a:pt x="492326" y="327618"/>
                    <a:pt x="501133" y="318829"/>
                    <a:pt x="512290" y="318829"/>
                  </a:cubicBezTo>
                  <a:close/>
                  <a:moveTo>
                    <a:pt x="19945" y="318829"/>
                  </a:moveTo>
                  <a:lnTo>
                    <a:pt x="80366" y="318829"/>
                  </a:lnTo>
                  <a:cubicBezTo>
                    <a:pt x="91512" y="318829"/>
                    <a:pt x="100311" y="327618"/>
                    <a:pt x="100311" y="338750"/>
                  </a:cubicBezTo>
                  <a:cubicBezTo>
                    <a:pt x="100311" y="349882"/>
                    <a:pt x="91512" y="358671"/>
                    <a:pt x="80366" y="358671"/>
                  </a:cubicBezTo>
                  <a:lnTo>
                    <a:pt x="19945" y="358671"/>
                  </a:lnTo>
                  <a:cubicBezTo>
                    <a:pt x="8799" y="358671"/>
                    <a:pt x="0" y="349882"/>
                    <a:pt x="0" y="338750"/>
                  </a:cubicBezTo>
                  <a:cubicBezTo>
                    <a:pt x="0" y="327618"/>
                    <a:pt x="8799" y="318829"/>
                    <a:pt x="19945" y="318829"/>
                  </a:cubicBezTo>
                  <a:close/>
                  <a:moveTo>
                    <a:pt x="512290" y="232647"/>
                  </a:moveTo>
                  <a:lnTo>
                    <a:pt x="572180" y="232647"/>
                  </a:lnTo>
                  <a:cubicBezTo>
                    <a:pt x="583336" y="232647"/>
                    <a:pt x="592731" y="242017"/>
                    <a:pt x="592731" y="253143"/>
                  </a:cubicBezTo>
                  <a:cubicBezTo>
                    <a:pt x="592731" y="263684"/>
                    <a:pt x="583336" y="273054"/>
                    <a:pt x="572180" y="273054"/>
                  </a:cubicBezTo>
                  <a:lnTo>
                    <a:pt x="512290" y="273054"/>
                  </a:lnTo>
                  <a:cubicBezTo>
                    <a:pt x="501133" y="273054"/>
                    <a:pt x="492326" y="263684"/>
                    <a:pt x="492326" y="253143"/>
                  </a:cubicBezTo>
                  <a:cubicBezTo>
                    <a:pt x="492326" y="242017"/>
                    <a:pt x="501133" y="232647"/>
                    <a:pt x="512290" y="232647"/>
                  </a:cubicBezTo>
                  <a:close/>
                  <a:moveTo>
                    <a:pt x="19945" y="232647"/>
                  </a:moveTo>
                  <a:lnTo>
                    <a:pt x="80366" y="232647"/>
                  </a:lnTo>
                  <a:cubicBezTo>
                    <a:pt x="91512" y="232647"/>
                    <a:pt x="100311" y="242017"/>
                    <a:pt x="100311" y="253143"/>
                  </a:cubicBezTo>
                  <a:cubicBezTo>
                    <a:pt x="100311" y="263684"/>
                    <a:pt x="91512" y="273054"/>
                    <a:pt x="80366" y="273054"/>
                  </a:cubicBezTo>
                  <a:lnTo>
                    <a:pt x="19945" y="273054"/>
                  </a:lnTo>
                  <a:cubicBezTo>
                    <a:pt x="8799" y="273054"/>
                    <a:pt x="0" y="263684"/>
                    <a:pt x="0" y="253143"/>
                  </a:cubicBezTo>
                  <a:cubicBezTo>
                    <a:pt x="0" y="242017"/>
                    <a:pt x="8799" y="232647"/>
                    <a:pt x="19945" y="232647"/>
                  </a:cubicBezTo>
                  <a:close/>
                  <a:moveTo>
                    <a:pt x="512290" y="147123"/>
                  </a:moveTo>
                  <a:lnTo>
                    <a:pt x="572180" y="147123"/>
                  </a:lnTo>
                  <a:cubicBezTo>
                    <a:pt x="583336" y="147123"/>
                    <a:pt x="592731" y="156498"/>
                    <a:pt x="592731" y="167044"/>
                  </a:cubicBezTo>
                  <a:cubicBezTo>
                    <a:pt x="592731" y="178176"/>
                    <a:pt x="583336" y="186965"/>
                    <a:pt x="572180" y="186965"/>
                  </a:cubicBezTo>
                  <a:lnTo>
                    <a:pt x="512290" y="186965"/>
                  </a:lnTo>
                  <a:cubicBezTo>
                    <a:pt x="501133" y="186965"/>
                    <a:pt x="492326" y="178176"/>
                    <a:pt x="492326" y="167044"/>
                  </a:cubicBezTo>
                  <a:cubicBezTo>
                    <a:pt x="492326" y="155912"/>
                    <a:pt x="501133" y="147123"/>
                    <a:pt x="512290" y="147123"/>
                  </a:cubicBezTo>
                  <a:close/>
                  <a:moveTo>
                    <a:pt x="19945" y="147123"/>
                  </a:moveTo>
                  <a:lnTo>
                    <a:pt x="80366" y="147123"/>
                  </a:lnTo>
                  <a:cubicBezTo>
                    <a:pt x="91512" y="147123"/>
                    <a:pt x="100311" y="155912"/>
                    <a:pt x="100311" y="167044"/>
                  </a:cubicBezTo>
                  <a:cubicBezTo>
                    <a:pt x="100311" y="178176"/>
                    <a:pt x="91512" y="186965"/>
                    <a:pt x="80366" y="186965"/>
                  </a:cubicBezTo>
                  <a:lnTo>
                    <a:pt x="19945" y="186965"/>
                  </a:lnTo>
                  <a:cubicBezTo>
                    <a:pt x="8799" y="186965"/>
                    <a:pt x="0" y="178176"/>
                    <a:pt x="0" y="167044"/>
                  </a:cubicBezTo>
                  <a:cubicBezTo>
                    <a:pt x="0" y="155912"/>
                    <a:pt x="8799" y="147123"/>
                    <a:pt x="19945" y="147123"/>
                  </a:cubicBezTo>
                  <a:close/>
                  <a:moveTo>
                    <a:pt x="128568" y="127720"/>
                  </a:moveTo>
                  <a:lnTo>
                    <a:pt x="464163" y="127720"/>
                  </a:lnTo>
                  <a:lnTo>
                    <a:pt x="464163" y="128306"/>
                  </a:lnTo>
                  <a:lnTo>
                    <a:pt x="464163" y="463598"/>
                  </a:lnTo>
                  <a:lnTo>
                    <a:pt x="128568" y="463598"/>
                  </a:lnTo>
                  <a:lnTo>
                    <a:pt x="128568" y="128306"/>
                  </a:lnTo>
                  <a:close/>
                  <a:moveTo>
                    <a:pt x="424875" y="0"/>
                  </a:moveTo>
                  <a:cubicBezTo>
                    <a:pt x="436027" y="0"/>
                    <a:pt x="445419" y="8791"/>
                    <a:pt x="445419" y="19926"/>
                  </a:cubicBezTo>
                  <a:lnTo>
                    <a:pt x="445419" y="80291"/>
                  </a:lnTo>
                  <a:cubicBezTo>
                    <a:pt x="445419" y="90840"/>
                    <a:pt x="436027" y="100217"/>
                    <a:pt x="424875" y="100217"/>
                  </a:cubicBezTo>
                  <a:cubicBezTo>
                    <a:pt x="413723" y="100217"/>
                    <a:pt x="404918" y="90840"/>
                    <a:pt x="404918" y="80291"/>
                  </a:cubicBezTo>
                  <a:lnTo>
                    <a:pt x="404918" y="19926"/>
                  </a:lnTo>
                  <a:cubicBezTo>
                    <a:pt x="404918" y="8791"/>
                    <a:pt x="413723" y="0"/>
                    <a:pt x="424875" y="0"/>
                  </a:cubicBezTo>
                  <a:close/>
                  <a:moveTo>
                    <a:pt x="339174" y="0"/>
                  </a:moveTo>
                  <a:cubicBezTo>
                    <a:pt x="350333" y="0"/>
                    <a:pt x="359142" y="8791"/>
                    <a:pt x="359142" y="19926"/>
                  </a:cubicBezTo>
                  <a:lnTo>
                    <a:pt x="359142" y="80291"/>
                  </a:lnTo>
                  <a:cubicBezTo>
                    <a:pt x="359142" y="90840"/>
                    <a:pt x="350333" y="100217"/>
                    <a:pt x="339174" y="100217"/>
                  </a:cubicBezTo>
                  <a:cubicBezTo>
                    <a:pt x="328015" y="100217"/>
                    <a:pt x="319206" y="90840"/>
                    <a:pt x="319206" y="80291"/>
                  </a:cubicBezTo>
                  <a:lnTo>
                    <a:pt x="319206" y="19926"/>
                  </a:lnTo>
                  <a:cubicBezTo>
                    <a:pt x="319206" y="8791"/>
                    <a:pt x="328015" y="0"/>
                    <a:pt x="339174" y="0"/>
                  </a:cubicBezTo>
                  <a:close/>
                  <a:moveTo>
                    <a:pt x="253473" y="0"/>
                  </a:moveTo>
                  <a:cubicBezTo>
                    <a:pt x="264625" y="0"/>
                    <a:pt x="273430" y="8791"/>
                    <a:pt x="273430" y="19926"/>
                  </a:cubicBezTo>
                  <a:lnTo>
                    <a:pt x="273430" y="80291"/>
                  </a:lnTo>
                  <a:cubicBezTo>
                    <a:pt x="273430" y="90840"/>
                    <a:pt x="264038" y="100217"/>
                    <a:pt x="253473" y="100217"/>
                  </a:cubicBezTo>
                  <a:cubicBezTo>
                    <a:pt x="242321" y="100217"/>
                    <a:pt x="232929" y="90840"/>
                    <a:pt x="232929" y="80291"/>
                  </a:cubicBezTo>
                  <a:lnTo>
                    <a:pt x="232929" y="19926"/>
                  </a:lnTo>
                  <a:cubicBezTo>
                    <a:pt x="232929" y="8791"/>
                    <a:pt x="242321" y="0"/>
                    <a:pt x="253473" y="0"/>
                  </a:cubicBezTo>
                  <a:close/>
                  <a:moveTo>
                    <a:pt x="167280" y="0"/>
                  </a:moveTo>
                  <a:cubicBezTo>
                    <a:pt x="178439" y="0"/>
                    <a:pt x="187248" y="8791"/>
                    <a:pt x="187248" y="19926"/>
                  </a:cubicBezTo>
                  <a:lnTo>
                    <a:pt x="187248" y="80291"/>
                  </a:lnTo>
                  <a:cubicBezTo>
                    <a:pt x="187248" y="90840"/>
                    <a:pt x="178439" y="100217"/>
                    <a:pt x="167280" y="100217"/>
                  </a:cubicBezTo>
                  <a:cubicBezTo>
                    <a:pt x="156121" y="100217"/>
                    <a:pt x="147312" y="91426"/>
                    <a:pt x="147312" y="80291"/>
                  </a:cubicBezTo>
                  <a:lnTo>
                    <a:pt x="147312" y="19926"/>
                  </a:lnTo>
                  <a:cubicBezTo>
                    <a:pt x="147312" y="8791"/>
                    <a:pt x="156121" y="0"/>
                    <a:pt x="167280" y="0"/>
                  </a:cubicBezTo>
                  <a:close/>
                </a:path>
              </a:pathLst>
            </a:custGeom>
            <a:solidFill>
              <a:schemeClr val="accent3">
                <a:lumMod val="100000"/>
              </a:schemeClr>
            </a:solidFill>
            <a:ln>
              <a:noFill/>
            </a:ln>
          </p:spPr>
          <p:txBody>
            <a:bodyPr anchor="ctr"/>
            <a:lstStyle/>
            <a:p>
              <a:pPr algn="ctr"/>
              <a:endParaRPr/>
            </a:p>
          </p:txBody>
        </p:sp>
        <p:sp>
          <p:nvSpPr>
            <p:cNvPr id="44" name="CustomText"/>
            <p:cNvSpPr/>
            <p:nvPr/>
          </p:nvSpPr>
          <p:spPr>
            <a:xfrm>
              <a:off x="6379121" y="2935864"/>
              <a:ext cx="1903120" cy="1541246"/>
            </a:xfrm>
            <a:prstGeom prst="rect">
              <a:avLst/>
            </a:prstGeom>
          </p:spPr>
          <p:txBody>
            <a:bodyPr wrap="square" anchor="ctr">
              <a:normAutofit/>
            </a:bodyPr>
            <a:lstStyle/>
            <a:p>
              <a:pPr algn="ctr">
                <a:lnSpc>
                  <a:spcPct val="150000"/>
                </a:lnSpc>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揭示未来</a:t>
              </a:r>
              <a:endParaRPr lang="en-US" altLang="zh-CN"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lnSpc>
                  <a:spcPct val="150000"/>
                </a:lnSpc>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社会一般特征</a:t>
              </a:r>
              <a:endParaRPr lang="en-US" altLang="zh-CN"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lnSpc>
                  <a:spcPct val="150000"/>
                </a:lnSpc>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而非细节描述</a:t>
              </a:r>
            </a:p>
          </p:txBody>
        </p:sp>
        <p:sp>
          <p:nvSpPr>
            <p:cNvPr id="45" name="ValueShape1"/>
            <p:cNvSpPr/>
            <p:nvPr/>
          </p:nvSpPr>
          <p:spPr>
            <a:xfrm>
              <a:off x="6829508" y="1130300"/>
              <a:ext cx="1002346" cy="1002346"/>
            </a:xfrm>
            <a:prstGeom prst="blockArc">
              <a:avLst>
                <a:gd name="adj1" fmla="val 16200000"/>
                <a:gd name="adj2" fmla="val 5815385"/>
                <a:gd name="adj3" fmla="val 680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46" name="矩形 45"/>
            <p:cNvSpPr/>
            <p:nvPr/>
          </p:nvSpPr>
          <p:spPr>
            <a:xfrm>
              <a:off x="6853628" y="2495682"/>
              <a:ext cx="954107" cy="400110"/>
            </a:xfrm>
            <a:prstGeom prst="rect">
              <a:avLst/>
            </a:prstGeom>
          </p:spPr>
          <p:txBody>
            <a:bodyPr wrap="none">
              <a:spAutoFit/>
            </a:bodyPr>
            <a:lstStyle/>
            <a:p>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立足于</a:t>
              </a:r>
              <a:endParaRPr lang="zh-CN" altLang="en-US" sz="2000" b="1" dirty="0">
                <a:solidFill>
                  <a:schemeClr val="bg1"/>
                </a:solidFill>
                <a:effectLst>
                  <a:outerShdw blurRad="38100" dist="38100" dir="2700000" algn="tl">
                    <a:srgbClr val="000000">
                      <a:alpha val="43137"/>
                    </a:srgbClr>
                  </a:outerShdw>
                </a:effectLst>
              </a:endParaRPr>
            </a:p>
          </p:txBody>
        </p:sp>
      </p:grpSp>
      <p:grpSp>
        <p:nvGrpSpPr>
          <p:cNvPr id="47" name="组合 46"/>
          <p:cNvGrpSpPr/>
          <p:nvPr/>
        </p:nvGrpSpPr>
        <p:grpSpPr>
          <a:xfrm>
            <a:off x="8935572" y="1944520"/>
            <a:ext cx="2430000" cy="3888000"/>
            <a:chOff x="8775915" y="953897"/>
            <a:chExt cx="2430000" cy="3888000"/>
          </a:xfrm>
          <a:effectLst>
            <a:outerShdw blurRad="63500" sx="102000" sy="102000" algn="t" rotWithShape="0">
              <a:prstClr val="black">
                <a:alpha val="40000"/>
              </a:prstClr>
            </a:outerShdw>
            <a:reflection blurRad="6350" stA="52000" endA="300" endPos="35000" dir="5400000" sy="-100000" algn="bl" rotWithShape="0"/>
          </a:effectLst>
        </p:grpSpPr>
        <p:sp>
          <p:nvSpPr>
            <p:cNvPr id="48" name="ValueBack4"/>
            <p:cNvSpPr/>
            <p:nvPr/>
          </p:nvSpPr>
          <p:spPr>
            <a:xfrm>
              <a:off x="8775915" y="953897"/>
              <a:ext cx="2430000" cy="3888000"/>
            </a:xfrm>
            <a:prstGeom prst="snip2DiagRect">
              <a:avLst/>
            </a:prstGeom>
            <a:solidFill>
              <a:schemeClr val="accent4">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49" name="ExtraShape3"/>
            <p:cNvSpPr/>
            <p:nvPr/>
          </p:nvSpPr>
          <p:spPr>
            <a:xfrm>
              <a:off x="9630915" y="1285819"/>
              <a:ext cx="720000" cy="72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50" name="IconShape4"/>
            <p:cNvSpPr/>
            <p:nvPr/>
          </p:nvSpPr>
          <p:spPr bwMode="auto">
            <a:xfrm>
              <a:off x="9792737" y="1423498"/>
              <a:ext cx="396357" cy="444642"/>
            </a:xfrm>
            <a:custGeom>
              <a:avLst/>
              <a:gdLst>
                <a:gd name="connsiteX0" fmla="*/ 16193 w 538132"/>
                <a:gd name="connsiteY0" fmla="*/ 302232 h 603687"/>
                <a:gd name="connsiteX1" fmla="*/ 132346 w 538132"/>
                <a:gd name="connsiteY1" fmla="*/ 302232 h 603687"/>
                <a:gd name="connsiteX2" fmla="*/ 148540 w 538132"/>
                <a:gd name="connsiteY2" fmla="*/ 318399 h 603687"/>
                <a:gd name="connsiteX3" fmla="*/ 148540 w 538132"/>
                <a:gd name="connsiteY3" fmla="*/ 587520 h 603687"/>
                <a:gd name="connsiteX4" fmla="*/ 132346 w 538132"/>
                <a:gd name="connsiteY4" fmla="*/ 603687 h 603687"/>
                <a:gd name="connsiteX5" fmla="*/ 16193 w 538132"/>
                <a:gd name="connsiteY5" fmla="*/ 603687 h 603687"/>
                <a:gd name="connsiteX6" fmla="*/ 0 w 538132"/>
                <a:gd name="connsiteY6" fmla="*/ 587520 h 603687"/>
                <a:gd name="connsiteX7" fmla="*/ 0 w 538132"/>
                <a:gd name="connsiteY7" fmla="*/ 318399 h 603687"/>
                <a:gd name="connsiteX8" fmla="*/ 16193 w 538132"/>
                <a:gd name="connsiteY8" fmla="*/ 302232 h 603687"/>
                <a:gd name="connsiteX9" fmla="*/ 405786 w 538132"/>
                <a:gd name="connsiteY9" fmla="*/ 186857 h 603687"/>
                <a:gd name="connsiteX10" fmla="*/ 521939 w 538132"/>
                <a:gd name="connsiteY10" fmla="*/ 186857 h 603687"/>
                <a:gd name="connsiteX11" fmla="*/ 538132 w 538132"/>
                <a:gd name="connsiteY11" fmla="*/ 203025 h 603687"/>
                <a:gd name="connsiteX12" fmla="*/ 538132 w 538132"/>
                <a:gd name="connsiteY12" fmla="*/ 587520 h 603687"/>
                <a:gd name="connsiteX13" fmla="*/ 521939 w 538132"/>
                <a:gd name="connsiteY13" fmla="*/ 603687 h 603687"/>
                <a:gd name="connsiteX14" fmla="*/ 405786 w 538132"/>
                <a:gd name="connsiteY14" fmla="*/ 603687 h 603687"/>
                <a:gd name="connsiteX15" fmla="*/ 389592 w 538132"/>
                <a:gd name="connsiteY15" fmla="*/ 587520 h 603687"/>
                <a:gd name="connsiteX16" fmla="*/ 389592 w 538132"/>
                <a:gd name="connsiteY16" fmla="*/ 203025 h 603687"/>
                <a:gd name="connsiteX17" fmla="*/ 405786 w 538132"/>
                <a:gd name="connsiteY17" fmla="*/ 186857 h 603687"/>
                <a:gd name="connsiteX18" fmla="*/ 211024 w 538132"/>
                <a:gd name="connsiteY18" fmla="*/ 0 h 603687"/>
                <a:gd name="connsiteX19" fmla="*/ 327177 w 538132"/>
                <a:gd name="connsiteY19" fmla="*/ 0 h 603687"/>
                <a:gd name="connsiteX20" fmla="*/ 343371 w 538132"/>
                <a:gd name="connsiteY20" fmla="*/ 16168 h 603687"/>
                <a:gd name="connsiteX21" fmla="*/ 343371 w 538132"/>
                <a:gd name="connsiteY21" fmla="*/ 587519 h 603687"/>
                <a:gd name="connsiteX22" fmla="*/ 327177 w 538132"/>
                <a:gd name="connsiteY22" fmla="*/ 603687 h 603687"/>
                <a:gd name="connsiteX23" fmla="*/ 211024 w 538132"/>
                <a:gd name="connsiteY23" fmla="*/ 603687 h 603687"/>
                <a:gd name="connsiteX24" fmla="*/ 194831 w 538132"/>
                <a:gd name="connsiteY24" fmla="*/ 587519 h 603687"/>
                <a:gd name="connsiteX25" fmla="*/ 194831 w 538132"/>
                <a:gd name="connsiteY25" fmla="*/ 16168 h 603687"/>
                <a:gd name="connsiteX26" fmla="*/ 211024 w 538132"/>
                <a:gd name="connsiteY26" fmla="*/ 0 h 60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38132" h="603687">
                  <a:moveTo>
                    <a:pt x="16193" y="302232"/>
                  </a:moveTo>
                  <a:lnTo>
                    <a:pt x="132346" y="302232"/>
                  </a:lnTo>
                  <a:cubicBezTo>
                    <a:pt x="141235" y="302232"/>
                    <a:pt x="148540" y="309525"/>
                    <a:pt x="148540" y="318399"/>
                  </a:cubicBezTo>
                  <a:lnTo>
                    <a:pt x="148540" y="587520"/>
                  </a:lnTo>
                  <a:cubicBezTo>
                    <a:pt x="148540" y="596394"/>
                    <a:pt x="141235" y="603687"/>
                    <a:pt x="132346" y="603687"/>
                  </a:cubicBezTo>
                  <a:lnTo>
                    <a:pt x="16193" y="603687"/>
                  </a:lnTo>
                  <a:cubicBezTo>
                    <a:pt x="7305" y="603687"/>
                    <a:pt x="0" y="596394"/>
                    <a:pt x="0" y="587520"/>
                  </a:cubicBezTo>
                  <a:lnTo>
                    <a:pt x="0" y="318399"/>
                  </a:lnTo>
                  <a:cubicBezTo>
                    <a:pt x="0" y="309525"/>
                    <a:pt x="7305" y="302232"/>
                    <a:pt x="16193" y="302232"/>
                  </a:cubicBezTo>
                  <a:close/>
                  <a:moveTo>
                    <a:pt x="405786" y="186857"/>
                  </a:moveTo>
                  <a:lnTo>
                    <a:pt x="521939" y="186857"/>
                  </a:lnTo>
                  <a:cubicBezTo>
                    <a:pt x="530827" y="186857"/>
                    <a:pt x="538132" y="194029"/>
                    <a:pt x="538132" y="203025"/>
                  </a:cubicBezTo>
                  <a:lnTo>
                    <a:pt x="538132" y="587520"/>
                  </a:lnTo>
                  <a:cubicBezTo>
                    <a:pt x="538132" y="596393"/>
                    <a:pt x="530827" y="603687"/>
                    <a:pt x="521939" y="603687"/>
                  </a:cubicBezTo>
                  <a:lnTo>
                    <a:pt x="405786" y="603687"/>
                  </a:lnTo>
                  <a:cubicBezTo>
                    <a:pt x="396897" y="603687"/>
                    <a:pt x="389592" y="596393"/>
                    <a:pt x="389592" y="587520"/>
                  </a:cubicBezTo>
                  <a:lnTo>
                    <a:pt x="389592" y="203025"/>
                  </a:lnTo>
                  <a:cubicBezTo>
                    <a:pt x="389592" y="194029"/>
                    <a:pt x="396897" y="186857"/>
                    <a:pt x="405786" y="186857"/>
                  </a:cubicBezTo>
                  <a:close/>
                  <a:moveTo>
                    <a:pt x="211024" y="0"/>
                  </a:moveTo>
                  <a:lnTo>
                    <a:pt x="327177" y="0"/>
                  </a:lnTo>
                  <a:cubicBezTo>
                    <a:pt x="336066" y="0"/>
                    <a:pt x="343371" y="7294"/>
                    <a:pt x="343371" y="16168"/>
                  </a:cubicBezTo>
                  <a:lnTo>
                    <a:pt x="343371" y="587519"/>
                  </a:lnTo>
                  <a:cubicBezTo>
                    <a:pt x="343371" y="596393"/>
                    <a:pt x="336066" y="603687"/>
                    <a:pt x="327177" y="603687"/>
                  </a:cubicBezTo>
                  <a:lnTo>
                    <a:pt x="211024" y="603687"/>
                  </a:lnTo>
                  <a:cubicBezTo>
                    <a:pt x="202136" y="603687"/>
                    <a:pt x="194831" y="596393"/>
                    <a:pt x="194831" y="587519"/>
                  </a:cubicBezTo>
                  <a:lnTo>
                    <a:pt x="194831" y="16168"/>
                  </a:lnTo>
                  <a:cubicBezTo>
                    <a:pt x="194831" y="7294"/>
                    <a:pt x="202136" y="0"/>
                    <a:pt x="211024" y="0"/>
                  </a:cubicBezTo>
                  <a:close/>
                </a:path>
              </a:pathLst>
            </a:custGeom>
            <a:solidFill>
              <a:schemeClr val="accent4">
                <a:lumMod val="100000"/>
              </a:schemeClr>
            </a:solidFill>
            <a:ln>
              <a:noFill/>
            </a:ln>
          </p:spPr>
          <p:txBody>
            <a:bodyPr anchor="ctr"/>
            <a:lstStyle/>
            <a:p>
              <a:pPr algn="ctr"/>
              <a:endParaRPr/>
            </a:p>
          </p:txBody>
        </p:sp>
        <p:sp>
          <p:nvSpPr>
            <p:cNvPr id="51" name="ValueShape1"/>
            <p:cNvSpPr/>
            <p:nvPr/>
          </p:nvSpPr>
          <p:spPr>
            <a:xfrm>
              <a:off x="9489742" y="1130300"/>
              <a:ext cx="1002346" cy="1002346"/>
            </a:xfrm>
            <a:prstGeom prst="blockArc">
              <a:avLst>
                <a:gd name="adj1" fmla="val 16200000"/>
                <a:gd name="adj2" fmla="val 5815385"/>
                <a:gd name="adj3" fmla="val 6800"/>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52" name="矩形 51"/>
            <p:cNvSpPr/>
            <p:nvPr/>
          </p:nvSpPr>
          <p:spPr>
            <a:xfrm>
              <a:off x="9513862" y="2509537"/>
              <a:ext cx="954107" cy="400110"/>
            </a:xfrm>
            <a:prstGeom prst="rect">
              <a:avLst/>
            </a:prstGeom>
          </p:spPr>
          <p:txBody>
            <a:bodyPr wrap="none">
              <a:spAutoFit/>
            </a:bodyPr>
            <a:lstStyle/>
            <a:p>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立足于</a:t>
              </a:r>
              <a:endParaRPr lang="zh-CN" altLang="en-US" sz="2000" b="1" dirty="0">
                <a:solidFill>
                  <a:schemeClr val="bg1"/>
                </a:solidFill>
                <a:effectLst>
                  <a:outerShdw blurRad="38100" dist="38100" dir="2700000" algn="tl">
                    <a:srgbClr val="000000">
                      <a:alpha val="43137"/>
                    </a:srgbClr>
                  </a:outerShdw>
                </a:effectLst>
              </a:endParaRPr>
            </a:p>
          </p:txBody>
        </p:sp>
        <p:sp>
          <p:nvSpPr>
            <p:cNvPr id="53" name="CustomText"/>
            <p:cNvSpPr/>
            <p:nvPr/>
          </p:nvSpPr>
          <p:spPr>
            <a:xfrm>
              <a:off x="8851827" y="2795605"/>
              <a:ext cx="2278176" cy="1820050"/>
            </a:xfrm>
            <a:prstGeom prst="rect">
              <a:avLst/>
            </a:prstGeom>
          </p:spPr>
          <p:txBody>
            <a:bodyPr wrap="square" anchor="ctr">
              <a:normAutofit/>
            </a:bodyPr>
            <a:lstStyle/>
            <a:p>
              <a:pPr algn="ctr">
                <a:lnSpc>
                  <a:spcPct val="150000"/>
                </a:lnSpc>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社会主义发展的历史经验深化对共产主义的认识</a:t>
              </a:r>
            </a:p>
          </p:txBody>
        </p:sp>
      </p:grpSp>
      <p:grpSp>
        <p:nvGrpSpPr>
          <p:cNvPr id="54" name="组合 53"/>
          <p:cNvGrpSpPr/>
          <p:nvPr/>
        </p:nvGrpSpPr>
        <p:grpSpPr>
          <a:xfrm>
            <a:off x="2892314" y="889379"/>
            <a:ext cx="6407373" cy="468000"/>
            <a:chOff x="5093294" y="4125852"/>
            <a:chExt cx="3372416" cy="468000"/>
          </a:xfrm>
        </p:grpSpPr>
        <p:sp>
          <p:nvSpPr>
            <p:cNvPr id="55" name="平行四边形 54"/>
            <p:cNvSpPr/>
            <p:nvPr/>
          </p:nvSpPr>
          <p:spPr>
            <a:xfrm flipH="1">
              <a:off x="5093294" y="4125852"/>
              <a:ext cx="3372416" cy="468000"/>
            </a:xfrm>
            <a:prstGeom prst="parallelogram">
              <a:avLst>
                <a:gd name="adj" fmla="val 0"/>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马克思主义预见未来理想社会的方法论原则</a:t>
              </a:r>
            </a:p>
          </p:txBody>
        </p:sp>
        <p:sp>
          <p:nvSpPr>
            <p:cNvPr id="56" name="任意多边形: 形状 55"/>
            <p:cNvSpPr>
              <a:spLocks noChangeAspect="1"/>
            </p:cNvSpPr>
            <p:nvPr/>
          </p:nvSpPr>
          <p:spPr>
            <a:xfrm>
              <a:off x="5093294" y="4261514"/>
              <a:ext cx="110020"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57" name="任意多边形: 形状 56"/>
            <p:cNvSpPr>
              <a:spLocks noChangeAspect="1"/>
            </p:cNvSpPr>
            <p:nvPr/>
          </p:nvSpPr>
          <p:spPr>
            <a:xfrm rot="10800000">
              <a:off x="8355689" y="4125852"/>
              <a:ext cx="110020"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1760770" y="1209095"/>
            <a:ext cx="8718592" cy="615137"/>
            <a:chOff x="1739900" y="1128176"/>
            <a:chExt cx="8718592" cy="615137"/>
          </a:xfrm>
          <a:effectLst>
            <a:outerShdw blurRad="50800" dist="38100" dir="2700000" algn="tl" rotWithShape="0">
              <a:prstClr val="black">
                <a:alpha val="20000"/>
              </a:prstClr>
            </a:outerShdw>
          </a:effectLst>
        </p:grpSpPr>
        <p:grpSp>
          <p:nvGrpSpPr>
            <p:cNvPr id="6" name="组合 5"/>
            <p:cNvGrpSpPr/>
            <p:nvPr/>
          </p:nvGrpSpPr>
          <p:grpSpPr>
            <a:xfrm>
              <a:off x="1739900" y="1128176"/>
              <a:ext cx="8718592" cy="576445"/>
              <a:chOff x="1041400" y="5598576"/>
              <a:chExt cx="8718592" cy="576445"/>
            </a:xfrm>
          </p:grpSpPr>
          <p:sp>
            <p:nvSpPr>
              <p:cNvPr id="2" name="缺角矩形 1"/>
              <p:cNvSpPr/>
              <p:nvPr/>
            </p:nvSpPr>
            <p:spPr>
              <a:xfrm>
                <a:off x="1041400" y="5744134"/>
                <a:ext cx="8718592" cy="430887"/>
              </a:xfrm>
              <a:prstGeom prst="plaque">
                <a:avLst>
                  <a:gd name="adj" fmla="val 0"/>
                </a:avLst>
              </a:prstGeom>
              <a:solidFill>
                <a:srgbClr val="FFF4DE"/>
              </a:solidFill>
              <a:ln w="12700" cap="rnd">
                <a:gradFill>
                  <a:gsLst>
                    <a:gs pos="0">
                      <a:srgbClr val="E17751"/>
                    </a:gs>
                    <a:gs pos="100000">
                      <a:srgbClr val="E17751">
                        <a:alpha val="17000"/>
                      </a:srgbClr>
                    </a:gs>
                  </a:gsLst>
                  <a:lin ang="2700000" scaled="0"/>
                </a:gra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3765"/>
                <a:endParaRPr lang="en-GB" sz="1600" b="1" dirty="0">
                  <a:solidFill>
                    <a:schemeClr val="tx1"/>
                  </a:solidFill>
                </a:endParaRPr>
              </a:p>
            </p:txBody>
          </p:sp>
          <p:sp>
            <p:nvSpPr>
              <p:cNvPr id="3" name="矩形: 折角 2"/>
              <p:cNvSpPr/>
              <p:nvPr/>
            </p:nvSpPr>
            <p:spPr>
              <a:xfrm>
                <a:off x="1159671" y="5602514"/>
                <a:ext cx="1324428" cy="489518"/>
              </a:xfrm>
              <a:prstGeom prst="foldedCorner">
                <a:avLst>
                  <a:gd name="adj" fmla="val 23762"/>
                </a:avLst>
              </a:prstGeom>
              <a:gradFill>
                <a:gsLst>
                  <a:gs pos="0">
                    <a:srgbClr val="FED79B"/>
                  </a:gs>
                  <a:gs pos="60000">
                    <a:srgbClr val="E1775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en-GB" sz="1400" b="1" dirty="0">
                  <a:solidFill>
                    <a:srgbClr val="FFFFFF"/>
                  </a:solidFill>
                </a:endParaRPr>
              </a:p>
            </p:txBody>
          </p:sp>
          <p:sp>
            <p:nvSpPr>
              <p:cNvPr id="4" name="矩形 3"/>
              <p:cNvSpPr/>
              <p:nvPr/>
            </p:nvSpPr>
            <p:spPr>
              <a:xfrm>
                <a:off x="1159669" y="5608040"/>
                <a:ext cx="1313180" cy="430887"/>
              </a:xfrm>
              <a:prstGeom prst="rect">
                <a:avLst/>
              </a:prstGeom>
            </p:spPr>
            <p:txBody>
              <a:bodyPr wrap="none">
                <a:spAutoFit/>
              </a:bodyPr>
              <a:lstStyle/>
              <a:p>
                <a:pPr algn="ctr">
                  <a:spcBef>
                    <a:spcPct val="50000"/>
                  </a:spcBef>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方法之一</a:t>
                </a:r>
              </a:p>
            </p:txBody>
          </p:sp>
          <p:sp>
            <p:nvSpPr>
              <p:cNvPr id="5" name="直角三角形 4"/>
              <p:cNvSpPr/>
              <p:nvPr/>
            </p:nvSpPr>
            <p:spPr>
              <a:xfrm flipH="1">
                <a:off x="1085849" y="5598576"/>
                <a:ext cx="73820" cy="143133"/>
              </a:xfrm>
              <a:prstGeom prst="rtTriangle">
                <a:avLst/>
              </a:prstGeom>
              <a:solidFill>
                <a:srgbClr val="653619">
                  <a:alpha val="709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内容占位符 2"/>
            <p:cNvSpPr txBox="1"/>
            <p:nvPr/>
          </p:nvSpPr>
          <p:spPr>
            <a:xfrm>
              <a:off x="3371849" y="1189315"/>
              <a:ext cx="6839857" cy="553998"/>
            </a:xfrm>
            <a:prstGeom prst="rect">
              <a:avLst/>
            </a:prstGeom>
          </p:spPr>
          <p:txBody>
            <a:bodyPr vert="horz" wrap="square" lIns="91440" tIns="45720" rIns="91440" bIns="45720" rtlCol="0" anchor="ctr">
              <a:spAutoFit/>
            </a:bodyPr>
            <a:lst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pPr algn="just" defTabSz="457200">
                <a:lnSpc>
                  <a:spcPct val="150000"/>
                </a:lnSpc>
                <a:spcBef>
                  <a:spcPct val="0"/>
                </a:spcBef>
                <a:buFont typeface="Arial" panose="020B0604020202090204" pitchFamily="34" charset="0"/>
                <a:buNone/>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在揭示人类社会一般发展规律的基础上指明社会发展的方向</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9" name="平行四边形 8"/>
          <p:cNvSpPr/>
          <p:nvPr/>
        </p:nvSpPr>
        <p:spPr>
          <a:xfrm>
            <a:off x="-2222558" y="4709702"/>
            <a:ext cx="15840000"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p:nvPr/>
        </p:nvGrpSpPr>
        <p:grpSpPr>
          <a:xfrm>
            <a:off x="1092495" y="2668801"/>
            <a:ext cx="10007010" cy="2834546"/>
            <a:chOff x="2502900" y="1565452"/>
            <a:chExt cx="8640000" cy="3044957"/>
          </a:xfrm>
        </p:grpSpPr>
        <p:sp>
          <p:nvSpPr>
            <p:cNvPr id="11" name="对角圆角矩形 6"/>
            <p:cNvSpPr/>
            <p:nvPr/>
          </p:nvSpPr>
          <p:spPr bwMode="auto">
            <a:xfrm>
              <a:off x="2502900" y="1565452"/>
              <a:ext cx="8640000" cy="3044957"/>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等腰三角形 11"/>
            <p:cNvSpPr>
              <a:spLocks noChangeAspect="1"/>
            </p:cNvSpPr>
            <p:nvPr/>
          </p:nvSpPr>
          <p:spPr>
            <a:xfrm>
              <a:off x="10773646" y="4239292"/>
              <a:ext cx="307425" cy="37111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3" name="直接连接符 12"/>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rot="5400000">
              <a:off x="10166977" y="831308"/>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15" name="矩形 14"/>
          <p:cNvSpPr/>
          <p:nvPr/>
        </p:nvSpPr>
        <p:spPr>
          <a:xfrm>
            <a:off x="1809299" y="2913376"/>
            <a:ext cx="8573403" cy="2449901"/>
          </a:xfrm>
          <a:prstGeom prst="rect">
            <a:avLst/>
          </a:prstGeom>
        </p:spPr>
        <p:txBody>
          <a:bodyPr wrap="square">
            <a:spAutoFit/>
          </a:bodyPr>
          <a:lstStyle/>
          <a:p>
            <a:pPr indent="540000" algn="just">
              <a:lnSpc>
                <a:spcPct val="130000"/>
              </a:lnSpc>
              <a:spcBef>
                <a:spcPts val="600"/>
              </a:spcBef>
            </a:pPr>
            <a:r>
              <a:rPr lang="zh-CN" altLang="en-US" sz="2400" b="1" dirty="0">
                <a:solidFill>
                  <a:schemeClr val="tx1">
                    <a:lumMod val="85000"/>
                    <a:lumOff val="15000"/>
                  </a:schemeClr>
                </a:solidFill>
                <a:latin typeface="楷体" panose="02010609060101010101" pitchFamily="49" charset="-122"/>
                <a:ea typeface="楷体" panose="02010609060101010101" pitchFamily="49" charset="-122"/>
              </a:rPr>
              <a:t>“马克思的全部理论，就是运用最彻底、最完整、最周密、内容最丰富的发展论去考察现代资本主义。自然，他也就要运用这个理论去考察资本主义的即将到来的崩溃和未来共产主义的未来的发展。”</a:t>
            </a:r>
          </a:p>
          <a:p>
            <a:pPr indent="575945" algn="r">
              <a:lnSpc>
                <a:spcPct val="13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列宁：</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国家与革命</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圆顶角 23"/>
          <p:cNvSpPr/>
          <p:nvPr/>
        </p:nvSpPr>
        <p:spPr>
          <a:xfrm>
            <a:off x="1" y="2088961"/>
            <a:ext cx="12191999" cy="2891313"/>
          </a:xfrm>
          <a:prstGeom prst="round2SameRect">
            <a:avLst>
              <a:gd name="adj1" fmla="val 0"/>
              <a:gd name="adj2" fmla="val 0"/>
            </a:avLst>
          </a:prstGeom>
          <a:gradFill>
            <a:gsLst>
              <a:gs pos="0">
                <a:srgbClr val="FDCF93"/>
              </a:gs>
              <a:gs pos="100000">
                <a:srgbClr val="FFF2D8"/>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47" name="组合 46">
            <a:extLst>
              <a:ext uri="{FF2B5EF4-FFF2-40B4-BE49-F238E27FC236}">
                <a16:creationId xmlns="" xmlns:a16="http://schemas.microsoft.com/office/drawing/2014/main" id="{620AC482-42E9-4BC6-C654-BA96D2BD71F7}"/>
              </a:ext>
            </a:extLst>
          </p:cNvPr>
          <p:cNvGrpSpPr/>
          <p:nvPr/>
        </p:nvGrpSpPr>
        <p:grpSpPr>
          <a:xfrm>
            <a:off x="1299580" y="1649959"/>
            <a:ext cx="9592840" cy="3848967"/>
            <a:chOff x="1492278" y="1649959"/>
            <a:chExt cx="9592840" cy="3848967"/>
          </a:xfrm>
        </p:grpSpPr>
        <p:sp>
          <p:nvSpPr>
            <p:cNvPr id="29" name="矩形 28"/>
            <p:cNvSpPr/>
            <p:nvPr/>
          </p:nvSpPr>
          <p:spPr>
            <a:xfrm>
              <a:off x="1492278" y="1649959"/>
              <a:ext cx="9513328" cy="3778440"/>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flipH="1">
              <a:off x="1571791" y="1720485"/>
              <a:ext cx="9513327" cy="3778441"/>
            </a:xfrm>
            <a:prstGeom prst="rect">
              <a:avLst/>
            </a:prstGeom>
            <a:solidFill>
              <a:srgbClr val="FEFCFA"/>
            </a:solidFill>
            <a:ln w="19050">
              <a:gradFill>
                <a:gsLst>
                  <a:gs pos="0">
                    <a:srgbClr val="E55003"/>
                  </a:gs>
                  <a:gs pos="32743">
                    <a:srgbClr val="E55003">
                      <a:alpha val="0"/>
                      <a:lumMod val="0"/>
                      <a:lumOff val="100000"/>
                    </a:srgbClr>
                  </a:gs>
                  <a:gs pos="70000">
                    <a:srgbClr val="E55003">
                      <a:alpha val="0"/>
                      <a:lumMod val="0"/>
                      <a:lumOff val="100000"/>
                    </a:srgbClr>
                  </a:gs>
                  <a:gs pos="100000">
                    <a:srgbClr val="E55003"/>
                  </a:gs>
                </a:gsLst>
                <a:lin ang="3600000" scaled="0"/>
              </a:gradFill>
            </a:ln>
            <a:effectLst>
              <a:outerShdw blurRad="63500" dist="139700" dir="2700000" algn="tl" rotWithShape="0">
                <a:schemeClr val="accent2">
                  <a:lumMod val="75000"/>
                  <a:alpha val="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nvGrpSpPr>
          <p:cNvPr id="10" name="组合 9"/>
          <p:cNvGrpSpPr/>
          <p:nvPr/>
        </p:nvGrpSpPr>
        <p:grpSpPr>
          <a:xfrm>
            <a:off x="4375019" y="925452"/>
            <a:ext cx="3732248" cy="468000"/>
            <a:chOff x="1131852" y="4125852"/>
            <a:chExt cx="3372416" cy="468000"/>
          </a:xfrm>
        </p:grpSpPr>
        <p:sp>
          <p:nvSpPr>
            <p:cNvPr id="11" name="平行四边形 10"/>
            <p:cNvSpPr/>
            <p:nvPr/>
          </p:nvSpPr>
          <p:spPr>
            <a:xfrm flipH="1">
              <a:off x="1131852" y="4125852"/>
              <a:ext cx="3372416" cy="468000"/>
            </a:xfrm>
            <a:prstGeom prst="parallelogram">
              <a:avLst>
                <a:gd name="adj" fmla="val 0"/>
              </a:avLst>
            </a:prstGeom>
            <a:solidFill>
              <a:schemeClr val="bg1"/>
            </a:soli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人类社会发展的一般过程</a:t>
              </a:r>
            </a:p>
          </p:txBody>
        </p:sp>
        <p:sp>
          <p:nvSpPr>
            <p:cNvPr id="12" name="任意多边形: 形状 11"/>
            <p:cNvSpPr>
              <a:spLocks noChangeAspect="1"/>
            </p:cNvSpPr>
            <p:nvPr/>
          </p:nvSpPr>
          <p:spPr>
            <a:xfrm flipH="1">
              <a:off x="4301683" y="4125852"/>
              <a:ext cx="202585" cy="332338"/>
            </a:xfrm>
            <a:custGeom>
              <a:avLst/>
              <a:gdLst>
                <a:gd name="connsiteX0" fmla="*/ 202585 w 202585"/>
                <a:gd name="connsiteY0" fmla="*/ 1 h 332338"/>
                <a:gd name="connsiteX1" fmla="*/ 117104 w 202585"/>
                <a:gd name="connsiteY1" fmla="*/ 1 h 332338"/>
                <a:gd name="connsiteX2" fmla="*/ 0 w 202585"/>
                <a:gd name="connsiteY2" fmla="*/ 192108 h 332338"/>
                <a:gd name="connsiteX3" fmla="*/ 0 w 202585"/>
                <a:gd name="connsiteY3" fmla="*/ 332338 h 332338"/>
                <a:gd name="connsiteX4" fmla="*/ 87787 w 202585"/>
                <a:gd name="connsiteY4" fmla="*/ 0 h 332338"/>
                <a:gd name="connsiteX5" fmla="*/ 10 w 202585"/>
                <a:gd name="connsiteY5" fmla="*/ 0 h 332338"/>
                <a:gd name="connsiteX6" fmla="*/ 10 w 202585"/>
                <a:gd name="connsiteY6" fmla="*/ 144810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202585" y="1"/>
                  </a:moveTo>
                  <a:lnTo>
                    <a:pt x="117104" y="1"/>
                  </a:lnTo>
                  <a:lnTo>
                    <a:pt x="0" y="192108"/>
                  </a:lnTo>
                  <a:lnTo>
                    <a:pt x="0" y="332338"/>
                  </a:lnTo>
                  <a:close/>
                  <a:moveTo>
                    <a:pt x="87787" y="0"/>
                  </a:moveTo>
                  <a:lnTo>
                    <a:pt x="10" y="0"/>
                  </a:lnTo>
                  <a:lnTo>
                    <a:pt x="10" y="144810"/>
                  </a:lnTo>
                  <a:close/>
                </a:path>
              </a:pathLst>
            </a:custGeom>
            <a:gradFill>
              <a:gsLst>
                <a:gs pos="0">
                  <a:srgbClr val="E89779"/>
                </a:gs>
                <a:gs pos="24000">
                  <a:srgbClr val="E89779"/>
                </a:gs>
                <a:gs pos="100000">
                  <a:srgbClr val="FEDCA3"/>
                </a:gs>
                <a:gs pos="25000">
                  <a:srgbClr val="FBC98F"/>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13" name="任意多边形: 形状 12"/>
            <p:cNvSpPr>
              <a:spLocks noChangeAspect="1"/>
            </p:cNvSpPr>
            <p:nvPr/>
          </p:nvSpPr>
          <p:spPr>
            <a:xfrm rot="10800000" flipH="1">
              <a:off x="1131852" y="4261514"/>
              <a:ext cx="202585" cy="332338"/>
            </a:xfrm>
            <a:custGeom>
              <a:avLst/>
              <a:gdLst>
                <a:gd name="connsiteX0" fmla="*/ 202585 w 202585"/>
                <a:gd name="connsiteY0" fmla="*/ 1 h 332338"/>
                <a:gd name="connsiteX1" fmla="*/ 117104 w 202585"/>
                <a:gd name="connsiteY1" fmla="*/ 1 h 332338"/>
                <a:gd name="connsiteX2" fmla="*/ 0 w 202585"/>
                <a:gd name="connsiteY2" fmla="*/ 192108 h 332338"/>
                <a:gd name="connsiteX3" fmla="*/ 0 w 202585"/>
                <a:gd name="connsiteY3" fmla="*/ 332338 h 332338"/>
                <a:gd name="connsiteX4" fmla="*/ 87787 w 202585"/>
                <a:gd name="connsiteY4" fmla="*/ 0 h 332338"/>
                <a:gd name="connsiteX5" fmla="*/ 10 w 202585"/>
                <a:gd name="connsiteY5" fmla="*/ 0 h 332338"/>
                <a:gd name="connsiteX6" fmla="*/ 10 w 202585"/>
                <a:gd name="connsiteY6" fmla="*/ 144810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202585" y="1"/>
                  </a:moveTo>
                  <a:lnTo>
                    <a:pt x="117104" y="1"/>
                  </a:lnTo>
                  <a:lnTo>
                    <a:pt x="0" y="192108"/>
                  </a:lnTo>
                  <a:lnTo>
                    <a:pt x="0" y="332338"/>
                  </a:lnTo>
                  <a:close/>
                  <a:moveTo>
                    <a:pt x="87787" y="0"/>
                  </a:moveTo>
                  <a:lnTo>
                    <a:pt x="10" y="0"/>
                  </a:lnTo>
                  <a:lnTo>
                    <a:pt x="10" y="144810"/>
                  </a:lnTo>
                  <a:close/>
                </a:path>
              </a:pathLst>
            </a:custGeom>
            <a:gradFill>
              <a:gsLst>
                <a:gs pos="0">
                  <a:srgbClr val="E89779"/>
                </a:gs>
                <a:gs pos="24000">
                  <a:srgbClr val="E89779"/>
                </a:gs>
                <a:gs pos="100000">
                  <a:srgbClr val="FEDCA3"/>
                </a:gs>
                <a:gs pos="25000">
                  <a:srgbClr val="FBC98F"/>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
        <p:nvSpPr>
          <p:cNvPr id="14" name="文本框 1"/>
          <p:cNvSpPr txBox="1">
            <a:spLocks noChangeArrowheads="1"/>
          </p:cNvSpPr>
          <p:nvPr/>
        </p:nvSpPr>
        <p:spPr bwMode="auto">
          <a:xfrm>
            <a:off x="3593564" y="5458071"/>
            <a:ext cx="5004873" cy="1134926"/>
          </a:xfrm>
          <a:prstGeom prst="rect">
            <a:avLst/>
          </a:prstGeom>
          <a:noFill/>
        </p:spPr>
        <p:txBody>
          <a:bodyPr wrap="square">
            <a:spAutoFit/>
          </a:bodyPr>
          <a:lstStyle>
            <a:defPPr>
              <a:defRPr lang="zh-CN"/>
            </a:defPPr>
            <a:lvl1pPr algn="just">
              <a:lnSpc>
                <a:spcPct val="150000"/>
              </a:lnSpc>
              <a:defRPr sz="2400" b="1">
                <a:solidFill>
                  <a:srgbClr val="E17751"/>
                </a:solidFill>
                <a:latin typeface="华文中宋" panose="02010600040101010101" pitchFamily="2" charset="-122"/>
                <a:ea typeface="华文中宋" panose="02010600040101010101" pitchFamily="2" charset="-122"/>
              </a:defRPr>
            </a:lvl1pPr>
          </a:lstStyle>
          <a:p>
            <a:pPr algn="ctr"/>
            <a:r>
              <a:rPr lang="zh-CN" altLang="en-US" dirty="0"/>
              <a:t>由低到高不断发展</a:t>
            </a:r>
          </a:p>
          <a:p>
            <a:pPr algn="ctr"/>
            <a:r>
              <a:rPr lang="zh-CN" altLang="en-US" dirty="0"/>
              <a:t>社会形态不断从低级迈向高级</a:t>
            </a:r>
            <a:endParaRPr lang="en-US" altLang="zh-CN" dirty="0"/>
          </a:p>
        </p:txBody>
      </p:sp>
      <p:grpSp>
        <p:nvGrpSpPr>
          <p:cNvPr id="46" name="组合 45">
            <a:extLst>
              <a:ext uri="{FF2B5EF4-FFF2-40B4-BE49-F238E27FC236}">
                <a16:creationId xmlns="" xmlns:a16="http://schemas.microsoft.com/office/drawing/2014/main" id="{528AB348-2536-F15C-002C-FD0C28B44DC1}"/>
              </a:ext>
            </a:extLst>
          </p:cNvPr>
          <p:cNvGrpSpPr/>
          <p:nvPr/>
        </p:nvGrpSpPr>
        <p:grpSpPr>
          <a:xfrm>
            <a:off x="2166035" y="1854730"/>
            <a:ext cx="7859930" cy="3497515"/>
            <a:chOff x="2314396" y="1854730"/>
            <a:chExt cx="7859930" cy="3497515"/>
          </a:xfrm>
        </p:grpSpPr>
        <p:sp>
          <p:nvSpPr>
            <p:cNvPr id="18" name="流程图: 手动输入 17">
              <a:extLst>
                <a:ext uri="{FF2B5EF4-FFF2-40B4-BE49-F238E27FC236}">
                  <a16:creationId xmlns="" xmlns:a16="http://schemas.microsoft.com/office/drawing/2014/main" id="{55B3D056-09DA-BB61-47AE-10E7C1D8E44C}"/>
                </a:ext>
              </a:extLst>
            </p:cNvPr>
            <p:cNvSpPr/>
            <p:nvPr/>
          </p:nvSpPr>
          <p:spPr>
            <a:xfrm>
              <a:off x="2314396" y="4148893"/>
              <a:ext cx="1440000" cy="1203352"/>
            </a:xfrm>
            <a:prstGeom prst="flowChartManualInput">
              <a:avLst/>
            </a:prstGeom>
            <a:solidFill>
              <a:srgbClr val="F197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流程图: 手动输入 19">
              <a:extLst>
                <a:ext uri="{FF2B5EF4-FFF2-40B4-BE49-F238E27FC236}">
                  <a16:creationId xmlns="" xmlns:a16="http://schemas.microsoft.com/office/drawing/2014/main" id="{7ED1230C-2DCC-731F-2C00-48092B6F7A54}"/>
                </a:ext>
              </a:extLst>
            </p:cNvPr>
            <p:cNvSpPr/>
            <p:nvPr/>
          </p:nvSpPr>
          <p:spPr>
            <a:xfrm>
              <a:off x="3919378" y="3784444"/>
              <a:ext cx="1440000" cy="1567801"/>
            </a:xfrm>
            <a:prstGeom prst="flowChartManualInpu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流程图: 手动输入 21">
              <a:extLst>
                <a:ext uri="{FF2B5EF4-FFF2-40B4-BE49-F238E27FC236}">
                  <a16:creationId xmlns="" xmlns:a16="http://schemas.microsoft.com/office/drawing/2014/main" id="{CCBE8222-8CE5-0146-6782-0B5FA7433B08}"/>
                </a:ext>
              </a:extLst>
            </p:cNvPr>
            <p:cNvSpPr/>
            <p:nvPr/>
          </p:nvSpPr>
          <p:spPr>
            <a:xfrm>
              <a:off x="5524360" y="3333750"/>
              <a:ext cx="1440000" cy="2018495"/>
            </a:xfrm>
            <a:prstGeom prst="flowChartManualInput">
              <a:avLst/>
            </a:prstGeom>
            <a:solidFill>
              <a:srgbClr val="7C7C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流程图: 手动输入 25">
              <a:extLst>
                <a:ext uri="{FF2B5EF4-FFF2-40B4-BE49-F238E27FC236}">
                  <a16:creationId xmlns="" xmlns:a16="http://schemas.microsoft.com/office/drawing/2014/main" id="{B8D107F6-1073-4C24-217E-42FE302FC014}"/>
                </a:ext>
              </a:extLst>
            </p:cNvPr>
            <p:cNvSpPr/>
            <p:nvPr/>
          </p:nvSpPr>
          <p:spPr>
            <a:xfrm>
              <a:off x="7129342" y="2762250"/>
              <a:ext cx="1440000" cy="2589995"/>
            </a:xfrm>
            <a:prstGeom prst="flowChartManualInput">
              <a:avLst/>
            </a:prstGeom>
            <a:solidFill>
              <a:srgbClr val="3564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流程图: 手动输入 27">
              <a:extLst>
                <a:ext uri="{FF2B5EF4-FFF2-40B4-BE49-F238E27FC236}">
                  <a16:creationId xmlns="" xmlns:a16="http://schemas.microsoft.com/office/drawing/2014/main" id="{84544D9F-7F7C-3057-AC93-A00A3E032261}"/>
                </a:ext>
              </a:extLst>
            </p:cNvPr>
            <p:cNvSpPr/>
            <p:nvPr/>
          </p:nvSpPr>
          <p:spPr>
            <a:xfrm>
              <a:off x="8734326" y="2028825"/>
              <a:ext cx="1440000" cy="3323420"/>
            </a:xfrm>
            <a:prstGeom prst="flowChartManualInpu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矩形 29">
              <a:extLst>
                <a:ext uri="{FF2B5EF4-FFF2-40B4-BE49-F238E27FC236}">
                  <a16:creationId xmlns="" xmlns:a16="http://schemas.microsoft.com/office/drawing/2014/main" id="{5F0B07F0-B906-1C26-CE50-AC4F5BF7410A}"/>
                </a:ext>
              </a:extLst>
            </p:cNvPr>
            <p:cNvSpPr/>
            <p:nvPr/>
          </p:nvSpPr>
          <p:spPr>
            <a:xfrm flipH="1">
              <a:off x="9021914" y="3182704"/>
              <a:ext cx="864825" cy="1015663"/>
            </a:xfrm>
            <a:prstGeom prst="rect">
              <a:avLst/>
            </a:prstGeom>
          </p:spPr>
          <p:txBody>
            <a:bodyPr vert="horz" wrap="square">
              <a:spAutoFit/>
            </a:bodyPr>
            <a:lstStyle/>
            <a:p>
              <a:pPr algn="r"/>
              <a:r>
                <a:rPr lang="zh-CN" altLang="en-US" sz="20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共产主义社会</a:t>
              </a:r>
              <a:endParaRPr lang="en-US" altLang="zh-CN"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1" name="矩形 30">
              <a:extLst>
                <a:ext uri="{FF2B5EF4-FFF2-40B4-BE49-F238E27FC236}">
                  <a16:creationId xmlns="" xmlns:a16="http://schemas.microsoft.com/office/drawing/2014/main" id="{C28FF751-E92B-008E-F3FC-8EA41EAED614}"/>
                </a:ext>
              </a:extLst>
            </p:cNvPr>
            <p:cNvSpPr/>
            <p:nvPr/>
          </p:nvSpPr>
          <p:spPr>
            <a:xfrm flipH="1">
              <a:off x="2634287" y="4396626"/>
              <a:ext cx="800219" cy="707886"/>
            </a:xfrm>
            <a:prstGeom prst="rect">
              <a:avLst/>
            </a:prstGeom>
          </p:spPr>
          <p:txBody>
            <a:bodyPr vert="horz" wrap="square">
              <a:spAutoFit/>
            </a:bodyPr>
            <a:lstStyle/>
            <a:p>
              <a:pPr algn="r"/>
              <a:r>
                <a:rPr lang="zh-CN" altLang="en-US" sz="20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原始社会</a:t>
              </a:r>
            </a:p>
          </p:txBody>
        </p:sp>
        <p:sp>
          <p:nvSpPr>
            <p:cNvPr id="32" name="íşlîḑê">
              <a:extLst>
                <a:ext uri="{FF2B5EF4-FFF2-40B4-BE49-F238E27FC236}">
                  <a16:creationId xmlns="" xmlns:a16="http://schemas.microsoft.com/office/drawing/2014/main" id="{E547CCA6-395A-E5F3-C7CF-580B476EFF79}"/>
                </a:ext>
              </a:extLst>
            </p:cNvPr>
            <p:cNvSpPr/>
            <p:nvPr/>
          </p:nvSpPr>
          <p:spPr>
            <a:xfrm flipH="1">
              <a:off x="7416930" y="3549416"/>
              <a:ext cx="864825" cy="1015663"/>
            </a:xfrm>
            <a:prstGeom prst="rect">
              <a:avLst/>
            </a:prstGeom>
          </p:spPr>
          <p:txBody>
            <a:bodyPr vert="horz" wrap="square">
              <a:spAutoFit/>
            </a:bodyPr>
            <a:lstStyle>
              <a:defPPr>
                <a:defRPr lang="id-ID"/>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r"/>
              <a:r>
                <a:rPr lang="zh-CN" altLang="en-US" sz="20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资本主义社会</a:t>
              </a:r>
            </a:p>
          </p:txBody>
        </p:sp>
        <p:sp>
          <p:nvSpPr>
            <p:cNvPr id="33" name="îṩḷîḍé">
              <a:extLst>
                <a:ext uri="{FF2B5EF4-FFF2-40B4-BE49-F238E27FC236}">
                  <a16:creationId xmlns="" xmlns:a16="http://schemas.microsoft.com/office/drawing/2014/main" id="{E4807CDD-CECE-D97A-2946-DD11C3507AAA}"/>
                </a:ext>
              </a:extLst>
            </p:cNvPr>
            <p:cNvSpPr/>
            <p:nvPr/>
          </p:nvSpPr>
          <p:spPr>
            <a:xfrm flipH="1">
              <a:off x="5811948" y="3989054"/>
              <a:ext cx="864825" cy="707886"/>
            </a:xfrm>
            <a:prstGeom prst="rect">
              <a:avLst/>
            </a:prstGeom>
          </p:spPr>
          <p:txBody>
            <a:bodyPr vert="horz" wrap="square">
              <a:spAutoFit/>
            </a:bodyPr>
            <a:lstStyle>
              <a:defPPr>
                <a:defRPr lang="id-ID"/>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r"/>
              <a:r>
                <a:rPr lang="zh-CN" altLang="en-US" sz="20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封建社会</a:t>
              </a:r>
            </a:p>
          </p:txBody>
        </p:sp>
        <p:sp>
          <p:nvSpPr>
            <p:cNvPr id="34" name="îš1ïďé">
              <a:extLst>
                <a:ext uri="{FF2B5EF4-FFF2-40B4-BE49-F238E27FC236}">
                  <a16:creationId xmlns="" xmlns:a16="http://schemas.microsoft.com/office/drawing/2014/main" id="{29718257-4009-AC64-996C-762226265ED2}"/>
                </a:ext>
              </a:extLst>
            </p:cNvPr>
            <p:cNvSpPr/>
            <p:nvPr/>
          </p:nvSpPr>
          <p:spPr>
            <a:xfrm flipH="1">
              <a:off x="4220797" y="4214401"/>
              <a:ext cx="837162" cy="707886"/>
            </a:xfrm>
            <a:prstGeom prst="rect">
              <a:avLst/>
            </a:prstGeom>
          </p:spPr>
          <p:txBody>
            <a:bodyPr vert="horz" wrap="square">
              <a:spAutoFit/>
            </a:bodyPr>
            <a:lstStyle>
              <a:defPPr>
                <a:defRPr lang="id-ID"/>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r"/>
              <a:r>
                <a:rPr lang="zh-CN" altLang="en-US" sz="20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奴隶社会</a:t>
              </a:r>
            </a:p>
          </p:txBody>
        </p:sp>
        <p:sp>
          <p:nvSpPr>
            <p:cNvPr id="45" name="任意多边形: 形状 44">
              <a:extLst>
                <a:ext uri="{FF2B5EF4-FFF2-40B4-BE49-F238E27FC236}">
                  <a16:creationId xmlns="" xmlns:a16="http://schemas.microsoft.com/office/drawing/2014/main" id="{3A02B321-D29D-10C9-7D2A-48CDF4C2C683}"/>
                </a:ext>
              </a:extLst>
            </p:cNvPr>
            <p:cNvSpPr/>
            <p:nvPr/>
          </p:nvSpPr>
          <p:spPr>
            <a:xfrm>
              <a:off x="2318098" y="1854730"/>
              <a:ext cx="7791623" cy="2411476"/>
            </a:xfrm>
            <a:custGeom>
              <a:avLst/>
              <a:gdLst>
                <a:gd name="connsiteX0" fmla="*/ 0 w 6764055"/>
                <a:gd name="connsiteY0" fmla="*/ 1828800 h 1828800"/>
                <a:gd name="connsiteX1" fmla="*/ 3582444 w 6764055"/>
                <a:gd name="connsiteY1" fmla="*/ 1440493 h 1828800"/>
                <a:gd name="connsiteX2" fmla="*/ 6764055 w 6764055"/>
                <a:gd name="connsiteY2" fmla="*/ 0 h 1828800"/>
                <a:gd name="connsiteX0" fmla="*/ 0 w 7265097"/>
                <a:gd name="connsiteY0" fmla="*/ 1716066 h 1716066"/>
                <a:gd name="connsiteX1" fmla="*/ 3582444 w 7265097"/>
                <a:gd name="connsiteY1" fmla="*/ 1327759 h 1716066"/>
                <a:gd name="connsiteX2" fmla="*/ 7265097 w 7265097"/>
                <a:gd name="connsiteY2" fmla="*/ 0 h 1716066"/>
                <a:gd name="connsiteX0" fmla="*/ 0 w 7478040"/>
                <a:gd name="connsiteY0" fmla="*/ 2267211 h 2267211"/>
                <a:gd name="connsiteX1" fmla="*/ 3795387 w 7478040"/>
                <a:gd name="connsiteY1" fmla="*/ 1327759 h 2267211"/>
                <a:gd name="connsiteX2" fmla="*/ 7478040 w 7478040"/>
                <a:gd name="connsiteY2" fmla="*/ 0 h 2267211"/>
                <a:gd name="connsiteX0" fmla="*/ 0 w 7478040"/>
                <a:gd name="connsiteY0" fmla="*/ 2267211 h 2267211"/>
                <a:gd name="connsiteX1" fmla="*/ 3795387 w 7478040"/>
                <a:gd name="connsiteY1" fmla="*/ 1327759 h 2267211"/>
                <a:gd name="connsiteX2" fmla="*/ 7478040 w 7478040"/>
                <a:gd name="connsiteY2" fmla="*/ 0 h 2267211"/>
                <a:gd name="connsiteX0" fmla="*/ 0 w 7478040"/>
                <a:gd name="connsiteY0" fmla="*/ 2267211 h 2267211"/>
                <a:gd name="connsiteX1" fmla="*/ 3895595 w 7478040"/>
                <a:gd name="connsiteY1" fmla="*/ 1415441 h 2267211"/>
                <a:gd name="connsiteX2" fmla="*/ 7478040 w 7478040"/>
                <a:gd name="connsiteY2" fmla="*/ 0 h 2267211"/>
                <a:gd name="connsiteX0" fmla="*/ 0 w 7678457"/>
                <a:gd name="connsiteY0" fmla="*/ 2254685 h 2254685"/>
                <a:gd name="connsiteX1" fmla="*/ 3895595 w 7678457"/>
                <a:gd name="connsiteY1" fmla="*/ 1402915 h 2254685"/>
                <a:gd name="connsiteX2" fmla="*/ 7678457 w 7678457"/>
                <a:gd name="connsiteY2" fmla="*/ 0 h 2254685"/>
                <a:gd name="connsiteX0" fmla="*/ 0 w 7678457"/>
                <a:gd name="connsiteY0" fmla="*/ 2254685 h 2254685"/>
                <a:gd name="connsiteX1" fmla="*/ 3895595 w 7678457"/>
                <a:gd name="connsiteY1" fmla="*/ 1402915 h 2254685"/>
                <a:gd name="connsiteX2" fmla="*/ 7678457 w 7678457"/>
                <a:gd name="connsiteY2" fmla="*/ 0 h 2254685"/>
                <a:gd name="connsiteX0" fmla="*/ 0 w 7678457"/>
                <a:gd name="connsiteY0" fmla="*/ 2254685 h 2254685"/>
                <a:gd name="connsiteX1" fmla="*/ 3945699 w 7678457"/>
                <a:gd name="connsiteY1" fmla="*/ 1390389 h 2254685"/>
                <a:gd name="connsiteX2" fmla="*/ 7678457 w 7678457"/>
                <a:gd name="connsiteY2" fmla="*/ 0 h 2254685"/>
                <a:gd name="connsiteX0" fmla="*/ 0 w 7678457"/>
                <a:gd name="connsiteY0" fmla="*/ 2254685 h 2254685"/>
                <a:gd name="connsiteX1" fmla="*/ 3883069 w 7678457"/>
                <a:gd name="connsiteY1" fmla="*/ 1377863 h 2254685"/>
                <a:gd name="connsiteX2" fmla="*/ 7678457 w 7678457"/>
                <a:gd name="connsiteY2" fmla="*/ 0 h 2254685"/>
                <a:gd name="connsiteX0" fmla="*/ 0 w 7678457"/>
                <a:gd name="connsiteY0" fmla="*/ 2329841 h 2329841"/>
                <a:gd name="connsiteX1" fmla="*/ 3883069 w 7678457"/>
                <a:gd name="connsiteY1" fmla="*/ 1453019 h 2329841"/>
                <a:gd name="connsiteX2" fmla="*/ 7678457 w 7678457"/>
                <a:gd name="connsiteY2" fmla="*/ 0 h 2329841"/>
                <a:gd name="connsiteX0" fmla="*/ 0 w 7728561"/>
                <a:gd name="connsiteY0" fmla="*/ 2342367 h 2342367"/>
                <a:gd name="connsiteX1" fmla="*/ 3883069 w 7728561"/>
                <a:gd name="connsiteY1" fmla="*/ 1465545 h 2342367"/>
                <a:gd name="connsiteX2" fmla="*/ 7728561 w 7728561"/>
                <a:gd name="connsiteY2" fmla="*/ 0 h 2342367"/>
                <a:gd name="connsiteX0" fmla="*/ 0 w 7728561"/>
                <a:gd name="connsiteY0" fmla="*/ 2379945 h 2379945"/>
                <a:gd name="connsiteX1" fmla="*/ 3883069 w 7728561"/>
                <a:gd name="connsiteY1" fmla="*/ 1465545 h 2379945"/>
                <a:gd name="connsiteX2" fmla="*/ 7728561 w 7728561"/>
                <a:gd name="connsiteY2" fmla="*/ 0 h 2379945"/>
                <a:gd name="connsiteX0" fmla="*/ 0 w 7728561"/>
                <a:gd name="connsiteY0" fmla="*/ 2379945 h 2379945"/>
                <a:gd name="connsiteX1" fmla="*/ 3883069 w 7728561"/>
                <a:gd name="connsiteY1" fmla="*/ 1465545 h 2379945"/>
                <a:gd name="connsiteX2" fmla="*/ 7728561 w 7728561"/>
                <a:gd name="connsiteY2" fmla="*/ 0 h 2379945"/>
                <a:gd name="connsiteX0" fmla="*/ 0 w 7739071"/>
                <a:gd name="connsiteY0" fmla="*/ 2411476 h 2411476"/>
                <a:gd name="connsiteX1" fmla="*/ 3893579 w 7739071"/>
                <a:gd name="connsiteY1" fmla="*/ 1465545 h 2411476"/>
                <a:gd name="connsiteX2" fmla="*/ 7739071 w 7739071"/>
                <a:gd name="connsiteY2" fmla="*/ 0 h 2411476"/>
                <a:gd name="connsiteX0" fmla="*/ 0 w 7791623"/>
                <a:gd name="connsiteY0" fmla="*/ 2411476 h 2411476"/>
                <a:gd name="connsiteX1" fmla="*/ 3946131 w 7791623"/>
                <a:gd name="connsiteY1" fmla="*/ 1465545 h 2411476"/>
                <a:gd name="connsiteX2" fmla="*/ 7791623 w 7791623"/>
                <a:gd name="connsiteY2" fmla="*/ 0 h 2411476"/>
                <a:gd name="connsiteX0" fmla="*/ 0 w 7791623"/>
                <a:gd name="connsiteY0" fmla="*/ 2411476 h 2411476"/>
                <a:gd name="connsiteX1" fmla="*/ 3988173 w 7791623"/>
                <a:gd name="connsiteY1" fmla="*/ 1497076 h 2411476"/>
                <a:gd name="connsiteX2" fmla="*/ 7791623 w 7791623"/>
                <a:gd name="connsiteY2" fmla="*/ 0 h 2411476"/>
                <a:gd name="connsiteX0" fmla="*/ 0 w 7791623"/>
                <a:gd name="connsiteY0" fmla="*/ 2411476 h 2411476"/>
                <a:gd name="connsiteX1" fmla="*/ 3988173 w 7791623"/>
                <a:gd name="connsiteY1" fmla="*/ 1497076 h 2411476"/>
                <a:gd name="connsiteX2" fmla="*/ 7791623 w 7791623"/>
                <a:gd name="connsiteY2" fmla="*/ 0 h 2411476"/>
              </a:gdLst>
              <a:ahLst/>
              <a:cxnLst>
                <a:cxn ang="0">
                  <a:pos x="connsiteX0" y="connsiteY0"/>
                </a:cxn>
                <a:cxn ang="0">
                  <a:pos x="connsiteX1" y="connsiteY1"/>
                </a:cxn>
                <a:cxn ang="0">
                  <a:pos x="connsiteX2" y="connsiteY2"/>
                </a:cxn>
              </a:cxnLst>
              <a:rect l="l" t="t" r="r" b="b"/>
              <a:pathLst>
                <a:path w="7791623" h="2411476">
                  <a:moveTo>
                    <a:pt x="0" y="2411476"/>
                  </a:moveTo>
                  <a:cubicBezTo>
                    <a:pt x="2179529" y="2031519"/>
                    <a:pt x="2860831" y="1801876"/>
                    <a:pt x="3988173" y="1497076"/>
                  </a:cubicBezTo>
                  <a:cubicBezTo>
                    <a:pt x="5157557" y="1160745"/>
                    <a:pt x="7196637" y="271397"/>
                    <a:pt x="7791623" y="0"/>
                  </a:cubicBezTo>
                </a:path>
              </a:pathLst>
            </a:custGeom>
            <a:ln w="63500">
              <a:gradFill flip="none" rotWithShape="1">
                <a:gsLst>
                  <a:gs pos="24763">
                    <a:srgbClr val="ED7D31"/>
                  </a:gs>
                  <a:gs pos="84066">
                    <a:srgbClr val="C00000"/>
                  </a:gs>
                  <a:gs pos="69000">
                    <a:srgbClr val="2B5275"/>
                  </a:gs>
                  <a:gs pos="46900">
                    <a:srgbClr val="7C7C7C"/>
                  </a:gs>
                  <a:gs pos="0">
                    <a:srgbClr val="F19706"/>
                  </a:gs>
                  <a:gs pos="100000">
                    <a:srgbClr val="C00000"/>
                  </a:gs>
                </a:gsLst>
                <a:lin ang="18900000" scaled="1"/>
                <a:tileRect/>
              </a:gradFill>
              <a:headEnd type="none" w="lg" len="lg"/>
              <a:tailEnd type="triangle"/>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grpSp>
    </p:spTree>
    <p:extLst>
      <p:ext uri="{BB962C8B-B14F-4D97-AF65-F5344CB8AC3E}">
        <p14:creationId xmlns:p14="http://schemas.microsoft.com/office/powerpoint/2010/main" val="302310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051050" y="1344492"/>
            <a:ext cx="8089900" cy="614918"/>
            <a:chOff x="1739900" y="1128176"/>
            <a:chExt cx="8089900" cy="614918"/>
          </a:xfrm>
          <a:effectLst>
            <a:outerShdw blurRad="50800" dist="38100" dir="2700000" algn="tl" rotWithShape="0">
              <a:prstClr val="black">
                <a:alpha val="20000"/>
              </a:prstClr>
            </a:outerShdw>
          </a:effectLst>
        </p:grpSpPr>
        <p:grpSp>
          <p:nvGrpSpPr>
            <p:cNvPr id="3" name="组合 2"/>
            <p:cNvGrpSpPr/>
            <p:nvPr/>
          </p:nvGrpSpPr>
          <p:grpSpPr>
            <a:xfrm>
              <a:off x="1739900" y="1128176"/>
              <a:ext cx="8089900" cy="576445"/>
              <a:chOff x="1041400" y="5598576"/>
              <a:chExt cx="8089900" cy="576445"/>
            </a:xfrm>
          </p:grpSpPr>
          <p:sp>
            <p:nvSpPr>
              <p:cNvPr id="5" name="缺角矩形 4"/>
              <p:cNvSpPr/>
              <p:nvPr/>
            </p:nvSpPr>
            <p:spPr>
              <a:xfrm>
                <a:off x="1041400" y="5744134"/>
                <a:ext cx="8089900" cy="430887"/>
              </a:xfrm>
              <a:prstGeom prst="plaque">
                <a:avLst>
                  <a:gd name="adj" fmla="val 0"/>
                </a:avLst>
              </a:prstGeom>
              <a:solidFill>
                <a:srgbClr val="FFF4DE"/>
              </a:solidFill>
              <a:ln w="12700" cap="rnd">
                <a:gradFill>
                  <a:gsLst>
                    <a:gs pos="0">
                      <a:srgbClr val="E17751"/>
                    </a:gs>
                    <a:gs pos="100000">
                      <a:srgbClr val="E17751">
                        <a:alpha val="17000"/>
                      </a:srgbClr>
                    </a:gs>
                  </a:gsLst>
                  <a:lin ang="2700000" scaled="0"/>
                </a:gra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3765"/>
                <a:endParaRPr lang="en-GB" sz="1600" b="1" dirty="0">
                  <a:solidFill>
                    <a:schemeClr val="tx1"/>
                  </a:solidFill>
                </a:endParaRPr>
              </a:p>
            </p:txBody>
          </p:sp>
          <p:sp>
            <p:nvSpPr>
              <p:cNvPr id="6" name="矩形: 折角 5"/>
              <p:cNvSpPr/>
              <p:nvPr/>
            </p:nvSpPr>
            <p:spPr>
              <a:xfrm>
                <a:off x="1159671" y="5602514"/>
                <a:ext cx="1324428" cy="489518"/>
              </a:xfrm>
              <a:prstGeom prst="foldedCorner">
                <a:avLst>
                  <a:gd name="adj" fmla="val 23762"/>
                </a:avLst>
              </a:prstGeom>
              <a:gradFill>
                <a:gsLst>
                  <a:gs pos="0">
                    <a:srgbClr val="FED79B"/>
                  </a:gs>
                  <a:gs pos="60000">
                    <a:srgbClr val="E1775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en-GB" sz="1400" b="1" dirty="0">
                  <a:solidFill>
                    <a:srgbClr val="FFFFFF"/>
                  </a:solidFill>
                </a:endParaRPr>
              </a:p>
            </p:txBody>
          </p:sp>
          <p:sp>
            <p:nvSpPr>
              <p:cNvPr id="7" name="矩形 6"/>
              <p:cNvSpPr/>
              <p:nvPr/>
            </p:nvSpPr>
            <p:spPr>
              <a:xfrm>
                <a:off x="1159668" y="5608040"/>
                <a:ext cx="1313181" cy="430887"/>
              </a:xfrm>
              <a:prstGeom prst="rect">
                <a:avLst/>
              </a:prstGeom>
            </p:spPr>
            <p:txBody>
              <a:bodyPr wrap="none">
                <a:spAutoFit/>
              </a:bodyPr>
              <a:lstStyle/>
              <a:p>
                <a:pPr algn="ctr">
                  <a:spcBef>
                    <a:spcPct val="50000"/>
                  </a:spcBef>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方法之二</a:t>
                </a:r>
              </a:p>
            </p:txBody>
          </p:sp>
          <p:sp>
            <p:nvSpPr>
              <p:cNvPr id="8" name="直角三角形 7"/>
              <p:cNvSpPr/>
              <p:nvPr/>
            </p:nvSpPr>
            <p:spPr>
              <a:xfrm flipH="1">
                <a:off x="1085849" y="5598576"/>
                <a:ext cx="73820" cy="143133"/>
              </a:xfrm>
              <a:prstGeom prst="rtTriangle">
                <a:avLst/>
              </a:prstGeom>
              <a:solidFill>
                <a:srgbClr val="653619">
                  <a:alpha val="709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内容占位符 2"/>
            <p:cNvSpPr txBox="1"/>
            <p:nvPr/>
          </p:nvSpPr>
          <p:spPr>
            <a:xfrm>
              <a:off x="3371624" y="1189096"/>
              <a:ext cx="6384557" cy="553998"/>
            </a:xfrm>
            <a:prstGeom prst="rect">
              <a:avLst/>
            </a:prstGeom>
          </p:spPr>
          <p:txBody>
            <a:bodyPr vert="horz" wrap="square" lIns="91440" tIns="45720" rIns="91440" bIns="45720" rtlCol="0" anchor="ctr">
              <a:spAutoFit/>
            </a:bodyPr>
            <a:lst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pPr algn="just" defTabSz="457200">
                <a:lnSpc>
                  <a:spcPct val="150000"/>
                </a:lnSpc>
                <a:spcBef>
                  <a:spcPct val="0"/>
                </a:spcBef>
                <a:buFont typeface="Arial" panose="020B0604020202090204" pitchFamily="34" charset="0"/>
                <a:buNone/>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在剖析资本主义旧世界的过程中阐发未来新世界的特点</a:t>
              </a:r>
            </a:p>
          </p:txBody>
        </p:sp>
      </p:grpSp>
      <p:sp>
        <p:nvSpPr>
          <p:cNvPr id="9" name="平行四边形 8"/>
          <p:cNvSpPr/>
          <p:nvPr/>
        </p:nvSpPr>
        <p:spPr>
          <a:xfrm>
            <a:off x="-1406078" y="4549210"/>
            <a:ext cx="15004156"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p:nvPr/>
        </p:nvGrpSpPr>
        <p:grpSpPr>
          <a:xfrm>
            <a:off x="1776000" y="2720208"/>
            <a:ext cx="8640000" cy="2456746"/>
            <a:chOff x="2502900" y="1565452"/>
            <a:chExt cx="8640000" cy="3173631"/>
          </a:xfrm>
        </p:grpSpPr>
        <p:sp>
          <p:nvSpPr>
            <p:cNvPr id="11" name="对角圆角矩形 6"/>
            <p:cNvSpPr/>
            <p:nvPr/>
          </p:nvSpPr>
          <p:spPr bwMode="auto">
            <a:xfrm>
              <a:off x="2502900" y="1565452"/>
              <a:ext cx="8640000" cy="3173631"/>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等腰三角形 11"/>
            <p:cNvSpPr>
              <a:spLocks noChangeAspect="1"/>
            </p:cNvSpPr>
            <p:nvPr/>
          </p:nvSpPr>
          <p:spPr>
            <a:xfrm>
              <a:off x="10794230" y="4367966"/>
              <a:ext cx="286839" cy="37111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3" name="直接连接符 12"/>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rot="5400000">
              <a:off x="10166977" y="831308"/>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15" name="矩形 14"/>
          <p:cNvSpPr/>
          <p:nvPr/>
        </p:nvSpPr>
        <p:spPr>
          <a:xfrm>
            <a:off x="2250574" y="3180839"/>
            <a:ext cx="7690853" cy="1535485"/>
          </a:xfrm>
          <a:prstGeom prst="rect">
            <a:avLst/>
          </a:prstGeom>
        </p:spPr>
        <p:txBody>
          <a:bodyPr wrap="square">
            <a:spAutoFit/>
          </a:bodyPr>
          <a:lstStyle/>
          <a:p>
            <a:pPr indent="540000" algn="just">
              <a:lnSpc>
                <a:spcPct val="15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“新思潮的优点又恰恰在于我们不想教条地预期未来，而只是想通过批判旧世界发现新世界。”</a:t>
            </a:r>
          </a:p>
          <a:p>
            <a:pPr indent="575945" algn="r">
              <a:lnSpc>
                <a:spcPct val="15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马克思致阿尔诺德</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卢格</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1843</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9</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endParaRPr lang="en-US" altLang="zh-CN" b="1" dirty="0">
              <a:solidFill>
                <a:schemeClr val="tx1">
                  <a:lumMod val="65000"/>
                  <a:lumOff val="35000"/>
                </a:schemeClr>
              </a:solidFill>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矩形: 圆角 94"/>
          <p:cNvSpPr/>
          <p:nvPr/>
        </p:nvSpPr>
        <p:spPr>
          <a:xfrm rot="5400000">
            <a:off x="1220490" y="1959878"/>
            <a:ext cx="3454372" cy="4039572"/>
          </a:xfrm>
          <a:prstGeom prst="roundRect">
            <a:avLst>
              <a:gd name="adj" fmla="val 8782"/>
            </a:avLst>
          </a:prstGeom>
          <a:solidFill>
            <a:schemeClr val="bg1"/>
          </a:solidFill>
          <a:ln>
            <a:solidFill>
              <a:srgbClr val="E17751">
                <a:alpha val="11000"/>
              </a:srgbClr>
            </a:solidFill>
          </a:ln>
          <a:effectLst>
            <a:outerShdw blurRad="190500" dist="127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1478426" y="2727721"/>
            <a:ext cx="2938501" cy="2328523"/>
          </a:xfrm>
          <a:prstGeom prst="rect">
            <a:avLst/>
          </a:prstGeom>
        </p:spPr>
        <p:txBody>
          <a:bodyPr wrap="square">
            <a:spAutoFit/>
          </a:bodyPr>
          <a:lstStyle/>
          <a:p>
            <a:pPr algn="just">
              <a:lnSpc>
                <a:spcPct val="150000"/>
              </a:lnSpc>
            </a:pPr>
            <a:r>
              <a:rPr lang="zh-CN" altLang="en-US" sz="2000" b="1" dirty="0">
                <a:solidFill>
                  <a:schemeClr val="tx1">
                    <a:lumMod val="50000"/>
                    <a:lumOff val="50000"/>
                  </a:schemeClr>
                </a:solidFill>
                <a:latin typeface="楷体" panose="02010609060101010101" pitchFamily="49" charset="-122"/>
                <a:ea typeface="楷体" panose="02010609060101010101" pitchFamily="49" charset="-122"/>
              </a:rPr>
              <a:t>    </a:t>
            </a:r>
            <a:r>
              <a:rPr lang="zh-CN" altLang="en-US" sz="2000" b="1" dirty="0">
                <a:solidFill>
                  <a:schemeClr val="tx1">
                    <a:lumMod val="75000"/>
                    <a:lumOff val="25000"/>
                  </a:schemeClr>
                </a:solidFill>
                <a:latin typeface="楷体" panose="02010609060101010101" pitchFamily="49" charset="-122"/>
                <a:ea typeface="楷体" panose="02010609060101010101" pitchFamily="49" charset="-122"/>
              </a:rPr>
              <a:t>对未来社会的预测，不能只是从资本主义社会中寻找灵感，而更应该从现实的社会主义社会中寻找启示。</a:t>
            </a:r>
          </a:p>
        </p:txBody>
      </p:sp>
      <p:grpSp>
        <p:nvGrpSpPr>
          <p:cNvPr id="99" name="组合 98">
            <a:extLst>
              <a:ext uri="{FF2B5EF4-FFF2-40B4-BE49-F238E27FC236}">
                <a16:creationId xmlns="" xmlns:a16="http://schemas.microsoft.com/office/drawing/2014/main" id="{69FBD1B7-F29F-7A2B-FD0D-0848D543B11E}"/>
              </a:ext>
            </a:extLst>
          </p:cNvPr>
          <p:cNvGrpSpPr/>
          <p:nvPr/>
        </p:nvGrpSpPr>
        <p:grpSpPr>
          <a:xfrm>
            <a:off x="671570" y="4731800"/>
            <a:ext cx="2368429" cy="975050"/>
            <a:chOff x="838040" y="4299029"/>
            <a:chExt cx="2368429" cy="975050"/>
          </a:xfrm>
        </p:grpSpPr>
        <p:grpSp>
          <p:nvGrpSpPr>
            <p:cNvPr id="17" name="กลุ่ม 1859"/>
            <p:cNvGrpSpPr/>
            <p:nvPr/>
          </p:nvGrpSpPr>
          <p:grpSpPr>
            <a:xfrm>
              <a:off x="938338" y="4299029"/>
              <a:ext cx="1098200" cy="875386"/>
              <a:chOff x="3357563" y="7027863"/>
              <a:chExt cx="2746375" cy="2189163"/>
            </a:xfrm>
          </p:grpSpPr>
          <p:sp>
            <p:nvSpPr>
              <p:cNvPr id="18" name="Rectangle 151"/>
              <p:cNvSpPr>
                <a:spLocks noChangeArrowheads="1"/>
              </p:cNvSpPr>
              <p:nvPr/>
            </p:nvSpPr>
            <p:spPr bwMode="auto">
              <a:xfrm>
                <a:off x="3357563" y="7027863"/>
                <a:ext cx="520700" cy="2189163"/>
              </a:xfrm>
              <a:prstGeom prst="rect">
                <a:avLst/>
              </a:prstGeom>
              <a:solidFill>
                <a:srgbClr val="17B2B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9" name="Oval 152"/>
              <p:cNvSpPr>
                <a:spLocks noChangeArrowheads="1"/>
              </p:cNvSpPr>
              <p:nvPr/>
            </p:nvSpPr>
            <p:spPr bwMode="auto">
              <a:xfrm>
                <a:off x="3502025" y="8821738"/>
                <a:ext cx="233362" cy="233363"/>
              </a:xfrm>
              <a:prstGeom prst="ellipse">
                <a:avLst/>
              </a:prstGeom>
              <a:solidFill>
                <a:srgbClr val="171E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20" name="Freeform 153"/>
              <p:cNvSpPr>
                <a:spLocks noEditPoints="1"/>
              </p:cNvSpPr>
              <p:nvPr/>
            </p:nvSpPr>
            <p:spPr bwMode="auto">
              <a:xfrm>
                <a:off x="3502025" y="8804275"/>
                <a:ext cx="250825" cy="268288"/>
              </a:xfrm>
              <a:custGeom>
                <a:avLst/>
                <a:gdLst>
                  <a:gd name="T0" fmla="*/ 7 w 14"/>
                  <a:gd name="T1" fmla="*/ 15 h 15"/>
                  <a:gd name="T2" fmla="*/ 0 w 14"/>
                  <a:gd name="T3" fmla="*/ 7 h 15"/>
                  <a:gd name="T4" fmla="*/ 7 w 14"/>
                  <a:gd name="T5" fmla="*/ 0 h 15"/>
                  <a:gd name="T6" fmla="*/ 14 w 14"/>
                  <a:gd name="T7" fmla="*/ 7 h 15"/>
                  <a:gd name="T8" fmla="*/ 7 w 14"/>
                  <a:gd name="T9" fmla="*/ 15 h 15"/>
                  <a:gd name="T10" fmla="*/ 7 w 14"/>
                  <a:gd name="T11" fmla="*/ 2 h 15"/>
                  <a:gd name="T12" fmla="*/ 1 w 14"/>
                  <a:gd name="T13" fmla="*/ 7 h 15"/>
                  <a:gd name="T14" fmla="*/ 7 w 14"/>
                  <a:gd name="T15" fmla="*/ 13 h 15"/>
                  <a:gd name="T16" fmla="*/ 12 w 14"/>
                  <a:gd name="T17" fmla="*/ 7 h 15"/>
                  <a:gd name="T18" fmla="*/ 7 w 14"/>
                  <a:gd name="T19"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 h="15">
                    <a:moveTo>
                      <a:pt x="7" y="15"/>
                    </a:moveTo>
                    <a:cubicBezTo>
                      <a:pt x="3" y="15"/>
                      <a:pt x="0" y="11"/>
                      <a:pt x="0" y="7"/>
                    </a:cubicBezTo>
                    <a:cubicBezTo>
                      <a:pt x="0" y="3"/>
                      <a:pt x="3" y="0"/>
                      <a:pt x="7" y="0"/>
                    </a:cubicBezTo>
                    <a:cubicBezTo>
                      <a:pt x="11" y="0"/>
                      <a:pt x="14" y="3"/>
                      <a:pt x="14" y="7"/>
                    </a:cubicBezTo>
                    <a:cubicBezTo>
                      <a:pt x="14" y="11"/>
                      <a:pt x="11" y="15"/>
                      <a:pt x="7" y="15"/>
                    </a:cubicBezTo>
                    <a:close/>
                    <a:moveTo>
                      <a:pt x="7" y="2"/>
                    </a:moveTo>
                    <a:cubicBezTo>
                      <a:pt x="4" y="2"/>
                      <a:pt x="1" y="4"/>
                      <a:pt x="1" y="7"/>
                    </a:cubicBezTo>
                    <a:cubicBezTo>
                      <a:pt x="1" y="11"/>
                      <a:pt x="4" y="13"/>
                      <a:pt x="7" y="13"/>
                    </a:cubicBezTo>
                    <a:cubicBezTo>
                      <a:pt x="10" y="13"/>
                      <a:pt x="12" y="11"/>
                      <a:pt x="12" y="7"/>
                    </a:cubicBezTo>
                    <a:cubicBezTo>
                      <a:pt x="12" y="4"/>
                      <a:pt x="10" y="2"/>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21" name="Rectangle 154"/>
              <p:cNvSpPr>
                <a:spLocks noChangeArrowheads="1"/>
              </p:cNvSpPr>
              <p:nvPr/>
            </p:nvSpPr>
            <p:spPr bwMode="auto">
              <a:xfrm>
                <a:off x="3484563" y="7099300"/>
                <a:ext cx="304800" cy="15430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2" name="Rectangle 155"/>
              <p:cNvSpPr>
                <a:spLocks noChangeArrowheads="1"/>
              </p:cNvSpPr>
              <p:nvPr/>
            </p:nvSpPr>
            <p:spPr bwMode="auto">
              <a:xfrm>
                <a:off x="3502025" y="7296150"/>
                <a:ext cx="107950"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3" name="Rectangle 156"/>
              <p:cNvSpPr>
                <a:spLocks noChangeArrowheads="1"/>
              </p:cNvSpPr>
              <p:nvPr/>
            </p:nvSpPr>
            <p:spPr bwMode="auto">
              <a:xfrm>
                <a:off x="3502025" y="7404100"/>
                <a:ext cx="250825"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4" name="Rectangle 157"/>
              <p:cNvSpPr>
                <a:spLocks noChangeArrowheads="1"/>
              </p:cNvSpPr>
              <p:nvPr/>
            </p:nvSpPr>
            <p:spPr bwMode="auto">
              <a:xfrm>
                <a:off x="3502025" y="7458075"/>
                <a:ext cx="250825" cy="34925"/>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5" name="Rectangle 158"/>
              <p:cNvSpPr>
                <a:spLocks noChangeArrowheads="1"/>
              </p:cNvSpPr>
              <p:nvPr/>
            </p:nvSpPr>
            <p:spPr bwMode="auto">
              <a:xfrm>
                <a:off x="3502025" y="7529513"/>
                <a:ext cx="250825"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6" name="Rectangle 159"/>
              <p:cNvSpPr>
                <a:spLocks noChangeArrowheads="1"/>
              </p:cNvSpPr>
              <p:nvPr/>
            </p:nvSpPr>
            <p:spPr bwMode="auto">
              <a:xfrm>
                <a:off x="3502025" y="7583488"/>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7" name="Rectangle 160"/>
              <p:cNvSpPr>
                <a:spLocks noChangeArrowheads="1"/>
              </p:cNvSpPr>
              <p:nvPr/>
            </p:nvSpPr>
            <p:spPr bwMode="auto">
              <a:xfrm>
                <a:off x="3502025" y="7654925"/>
                <a:ext cx="250825" cy="19050"/>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8" name="Rectangle 161"/>
              <p:cNvSpPr>
                <a:spLocks noChangeArrowheads="1"/>
              </p:cNvSpPr>
              <p:nvPr/>
            </p:nvSpPr>
            <p:spPr bwMode="auto">
              <a:xfrm>
                <a:off x="3502025" y="7708900"/>
                <a:ext cx="250825"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9" name="Rectangle 162"/>
              <p:cNvSpPr>
                <a:spLocks noChangeArrowheads="1"/>
              </p:cNvSpPr>
              <p:nvPr/>
            </p:nvSpPr>
            <p:spPr bwMode="auto">
              <a:xfrm>
                <a:off x="3502025" y="7762875"/>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0" name="Rectangle 163"/>
              <p:cNvSpPr>
                <a:spLocks noChangeArrowheads="1"/>
              </p:cNvSpPr>
              <p:nvPr/>
            </p:nvSpPr>
            <p:spPr bwMode="auto">
              <a:xfrm>
                <a:off x="3502025" y="7834313"/>
                <a:ext cx="250825" cy="19050"/>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1" name="Rectangle 164"/>
              <p:cNvSpPr>
                <a:spLocks noChangeArrowheads="1"/>
              </p:cNvSpPr>
              <p:nvPr/>
            </p:nvSpPr>
            <p:spPr bwMode="auto">
              <a:xfrm>
                <a:off x="3502025" y="7888288"/>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2" name="Rectangle 165"/>
              <p:cNvSpPr>
                <a:spLocks noChangeArrowheads="1"/>
              </p:cNvSpPr>
              <p:nvPr/>
            </p:nvSpPr>
            <p:spPr bwMode="auto">
              <a:xfrm>
                <a:off x="3502025" y="7959725"/>
                <a:ext cx="250825" cy="19050"/>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3" name="Rectangle 166"/>
              <p:cNvSpPr>
                <a:spLocks noChangeArrowheads="1"/>
              </p:cNvSpPr>
              <p:nvPr/>
            </p:nvSpPr>
            <p:spPr bwMode="auto">
              <a:xfrm>
                <a:off x="3502025" y="8013700"/>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4" name="Rectangle 167"/>
              <p:cNvSpPr>
                <a:spLocks noChangeArrowheads="1"/>
              </p:cNvSpPr>
              <p:nvPr/>
            </p:nvSpPr>
            <p:spPr bwMode="auto">
              <a:xfrm>
                <a:off x="3914775" y="7027863"/>
                <a:ext cx="520700" cy="2189163"/>
              </a:xfrm>
              <a:prstGeom prst="rect">
                <a:avLst/>
              </a:prstGeom>
              <a:solidFill>
                <a:srgbClr val="99775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5" name="Oval 168"/>
              <p:cNvSpPr>
                <a:spLocks noChangeArrowheads="1"/>
              </p:cNvSpPr>
              <p:nvPr/>
            </p:nvSpPr>
            <p:spPr bwMode="auto">
              <a:xfrm>
                <a:off x="4057650" y="8821738"/>
                <a:ext cx="215900" cy="233363"/>
              </a:xfrm>
              <a:prstGeom prst="ellipse">
                <a:avLst/>
              </a:prstGeom>
              <a:solidFill>
                <a:srgbClr val="171E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36" name="Freeform 169"/>
              <p:cNvSpPr>
                <a:spLocks noEditPoints="1"/>
              </p:cNvSpPr>
              <p:nvPr/>
            </p:nvSpPr>
            <p:spPr bwMode="auto">
              <a:xfrm>
                <a:off x="4040188" y="8804275"/>
                <a:ext cx="250825" cy="268288"/>
              </a:xfrm>
              <a:custGeom>
                <a:avLst/>
                <a:gdLst>
                  <a:gd name="T0" fmla="*/ 7 w 14"/>
                  <a:gd name="T1" fmla="*/ 15 h 15"/>
                  <a:gd name="T2" fmla="*/ 0 w 14"/>
                  <a:gd name="T3" fmla="*/ 7 h 15"/>
                  <a:gd name="T4" fmla="*/ 7 w 14"/>
                  <a:gd name="T5" fmla="*/ 0 h 15"/>
                  <a:gd name="T6" fmla="*/ 14 w 14"/>
                  <a:gd name="T7" fmla="*/ 7 h 15"/>
                  <a:gd name="T8" fmla="*/ 7 w 14"/>
                  <a:gd name="T9" fmla="*/ 15 h 15"/>
                  <a:gd name="T10" fmla="*/ 7 w 14"/>
                  <a:gd name="T11" fmla="*/ 2 h 15"/>
                  <a:gd name="T12" fmla="*/ 1 w 14"/>
                  <a:gd name="T13" fmla="*/ 7 h 15"/>
                  <a:gd name="T14" fmla="*/ 7 w 14"/>
                  <a:gd name="T15" fmla="*/ 13 h 15"/>
                  <a:gd name="T16" fmla="*/ 13 w 14"/>
                  <a:gd name="T17" fmla="*/ 7 h 15"/>
                  <a:gd name="T18" fmla="*/ 7 w 14"/>
                  <a:gd name="T19"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 h="15">
                    <a:moveTo>
                      <a:pt x="7" y="15"/>
                    </a:moveTo>
                    <a:cubicBezTo>
                      <a:pt x="3" y="15"/>
                      <a:pt x="0" y="11"/>
                      <a:pt x="0" y="7"/>
                    </a:cubicBezTo>
                    <a:cubicBezTo>
                      <a:pt x="0" y="3"/>
                      <a:pt x="3" y="0"/>
                      <a:pt x="7" y="0"/>
                    </a:cubicBezTo>
                    <a:cubicBezTo>
                      <a:pt x="11" y="0"/>
                      <a:pt x="14" y="3"/>
                      <a:pt x="14" y="7"/>
                    </a:cubicBezTo>
                    <a:cubicBezTo>
                      <a:pt x="14" y="11"/>
                      <a:pt x="11" y="15"/>
                      <a:pt x="7" y="15"/>
                    </a:cubicBezTo>
                    <a:close/>
                    <a:moveTo>
                      <a:pt x="7" y="2"/>
                    </a:moveTo>
                    <a:cubicBezTo>
                      <a:pt x="4" y="2"/>
                      <a:pt x="1" y="4"/>
                      <a:pt x="1" y="7"/>
                    </a:cubicBezTo>
                    <a:cubicBezTo>
                      <a:pt x="1" y="11"/>
                      <a:pt x="4" y="13"/>
                      <a:pt x="7" y="13"/>
                    </a:cubicBezTo>
                    <a:cubicBezTo>
                      <a:pt x="10" y="13"/>
                      <a:pt x="13" y="11"/>
                      <a:pt x="13" y="7"/>
                    </a:cubicBezTo>
                    <a:cubicBezTo>
                      <a:pt x="13" y="4"/>
                      <a:pt x="10" y="2"/>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37" name="Rectangle 170"/>
              <p:cNvSpPr>
                <a:spLocks noChangeArrowheads="1"/>
              </p:cNvSpPr>
              <p:nvPr/>
            </p:nvSpPr>
            <p:spPr bwMode="auto">
              <a:xfrm>
                <a:off x="4022725" y="7099300"/>
                <a:ext cx="304800" cy="15430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8" name="Rectangle 171"/>
              <p:cNvSpPr>
                <a:spLocks noChangeArrowheads="1"/>
              </p:cNvSpPr>
              <p:nvPr/>
            </p:nvSpPr>
            <p:spPr bwMode="auto">
              <a:xfrm>
                <a:off x="4040188" y="7296150"/>
                <a:ext cx="107950"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9" name="Rectangle 172"/>
              <p:cNvSpPr>
                <a:spLocks noChangeArrowheads="1"/>
              </p:cNvSpPr>
              <p:nvPr/>
            </p:nvSpPr>
            <p:spPr bwMode="auto">
              <a:xfrm>
                <a:off x="4040188" y="7404100"/>
                <a:ext cx="250825"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0" name="Rectangle 173"/>
              <p:cNvSpPr>
                <a:spLocks noChangeArrowheads="1"/>
              </p:cNvSpPr>
              <p:nvPr/>
            </p:nvSpPr>
            <p:spPr bwMode="auto">
              <a:xfrm>
                <a:off x="4040188" y="7458075"/>
                <a:ext cx="250825" cy="34925"/>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1" name="Rectangle 174"/>
              <p:cNvSpPr>
                <a:spLocks noChangeArrowheads="1"/>
              </p:cNvSpPr>
              <p:nvPr/>
            </p:nvSpPr>
            <p:spPr bwMode="auto">
              <a:xfrm>
                <a:off x="4040188" y="7529513"/>
                <a:ext cx="250825"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2" name="Rectangle 175"/>
              <p:cNvSpPr>
                <a:spLocks noChangeArrowheads="1"/>
              </p:cNvSpPr>
              <p:nvPr/>
            </p:nvSpPr>
            <p:spPr bwMode="auto">
              <a:xfrm>
                <a:off x="4040188" y="7583488"/>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3" name="Rectangle 176"/>
              <p:cNvSpPr>
                <a:spLocks noChangeArrowheads="1"/>
              </p:cNvSpPr>
              <p:nvPr/>
            </p:nvSpPr>
            <p:spPr bwMode="auto">
              <a:xfrm>
                <a:off x="4040188" y="7654925"/>
                <a:ext cx="250825" cy="19050"/>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4" name="Rectangle 177"/>
              <p:cNvSpPr>
                <a:spLocks noChangeArrowheads="1"/>
              </p:cNvSpPr>
              <p:nvPr/>
            </p:nvSpPr>
            <p:spPr bwMode="auto">
              <a:xfrm>
                <a:off x="4040188" y="7708900"/>
                <a:ext cx="250825" cy="1746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5" name="Rectangle 178"/>
              <p:cNvSpPr>
                <a:spLocks noChangeArrowheads="1"/>
              </p:cNvSpPr>
              <p:nvPr/>
            </p:nvSpPr>
            <p:spPr bwMode="auto">
              <a:xfrm>
                <a:off x="4040188" y="7762875"/>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6" name="Rectangle 179"/>
              <p:cNvSpPr>
                <a:spLocks noChangeArrowheads="1"/>
              </p:cNvSpPr>
              <p:nvPr/>
            </p:nvSpPr>
            <p:spPr bwMode="auto">
              <a:xfrm>
                <a:off x="4040188" y="7834313"/>
                <a:ext cx="250825" cy="19050"/>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7" name="Rectangle 180"/>
              <p:cNvSpPr>
                <a:spLocks noChangeArrowheads="1"/>
              </p:cNvSpPr>
              <p:nvPr/>
            </p:nvSpPr>
            <p:spPr bwMode="auto">
              <a:xfrm>
                <a:off x="4040188" y="7888288"/>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8" name="Rectangle 181"/>
              <p:cNvSpPr>
                <a:spLocks noChangeArrowheads="1"/>
              </p:cNvSpPr>
              <p:nvPr/>
            </p:nvSpPr>
            <p:spPr bwMode="auto">
              <a:xfrm>
                <a:off x="4040188" y="7959725"/>
                <a:ext cx="250825" cy="19050"/>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9" name="Rectangle 182"/>
              <p:cNvSpPr>
                <a:spLocks noChangeArrowheads="1"/>
              </p:cNvSpPr>
              <p:nvPr/>
            </p:nvSpPr>
            <p:spPr bwMode="auto">
              <a:xfrm>
                <a:off x="4040188" y="8013700"/>
                <a:ext cx="250825" cy="36513"/>
              </a:xfrm>
              <a:prstGeom prst="rect">
                <a:avLst/>
              </a:prstGeom>
              <a:solidFill>
                <a:srgbClr val="B0B1B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0" name="Freeform 183"/>
              <p:cNvSpPr/>
              <p:nvPr/>
            </p:nvSpPr>
            <p:spPr bwMode="auto">
              <a:xfrm>
                <a:off x="4595813" y="7959725"/>
                <a:ext cx="53975" cy="90488"/>
              </a:xfrm>
              <a:custGeom>
                <a:avLst/>
                <a:gdLst>
                  <a:gd name="T0" fmla="*/ 34 w 34"/>
                  <a:gd name="T1" fmla="*/ 57 h 57"/>
                  <a:gd name="T2" fmla="*/ 34 w 34"/>
                  <a:gd name="T3" fmla="*/ 57 h 57"/>
                  <a:gd name="T4" fmla="*/ 0 w 34"/>
                  <a:gd name="T5" fmla="*/ 57 h 57"/>
                  <a:gd name="T6" fmla="*/ 0 w 34"/>
                  <a:gd name="T7" fmla="*/ 57 h 57"/>
                  <a:gd name="T8" fmla="*/ 0 w 34"/>
                  <a:gd name="T9" fmla="*/ 0 h 57"/>
                  <a:gd name="T10" fmla="*/ 0 w 34"/>
                  <a:gd name="T11" fmla="*/ 0 h 57"/>
                  <a:gd name="T12" fmla="*/ 34 w 34"/>
                  <a:gd name="T13" fmla="*/ 0 h 57"/>
                  <a:gd name="T14" fmla="*/ 34 w 34"/>
                  <a:gd name="T15" fmla="*/ 0 h 57"/>
                  <a:gd name="T16" fmla="*/ 34 w 34"/>
                  <a:gd name="T17" fmla="*/ 57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 h="57">
                    <a:moveTo>
                      <a:pt x="34" y="57"/>
                    </a:moveTo>
                    <a:lnTo>
                      <a:pt x="34" y="57"/>
                    </a:lnTo>
                    <a:lnTo>
                      <a:pt x="0" y="57"/>
                    </a:lnTo>
                    <a:lnTo>
                      <a:pt x="0" y="57"/>
                    </a:lnTo>
                    <a:lnTo>
                      <a:pt x="0" y="0"/>
                    </a:lnTo>
                    <a:lnTo>
                      <a:pt x="0" y="0"/>
                    </a:lnTo>
                    <a:lnTo>
                      <a:pt x="34" y="0"/>
                    </a:lnTo>
                    <a:lnTo>
                      <a:pt x="34" y="0"/>
                    </a:lnTo>
                    <a:lnTo>
                      <a:pt x="34" y="57"/>
                    </a:lnTo>
                    <a:close/>
                  </a:path>
                </a:pathLst>
              </a:custGeom>
              <a:solidFill>
                <a:srgbClr val="F1582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1" name="Freeform 184"/>
              <p:cNvSpPr/>
              <p:nvPr/>
            </p:nvSpPr>
            <p:spPr bwMode="auto">
              <a:xfrm>
                <a:off x="4632325" y="7959725"/>
                <a:ext cx="17462" cy="90488"/>
              </a:xfrm>
              <a:custGeom>
                <a:avLst/>
                <a:gdLst>
                  <a:gd name="T0" fmla="*/ 11 w 11"/>
                  <a:gd name="T1" fmla="*/ 0 h 57"/>
                  <a:gd name="T2" fmla="*/ 0 w 11"/>
                  <a:gd name="T3" fmla="*/ 0 h 57"/>
                  <a:gd name="T4" fmla="*/ 0 w 11"/>
                  <a:gd name="T5" fmla="*/ 57 h 57"/>
                  <a:gd name="T6" fmla="*/ 11 w 11"/>
                  <a:gd name="T7" fmla="*/ 57 h 57"/>
                  <a:gd name="T8" fmla="*/ 11 w 11"/>
                  <a:gd name="T9" fmla="*/ 57 h 57"/>
                  <a:gd name="T10" fmla="*/ 11 w 11"/>
                  <a:gd name="T11" fmla="*/ 0 h 57"/>
                  <a:gd name="T12" fmla="*/ 11 w 11"/>
                  <a:gd name="T13" fmla="*/ 0 h 57"/>
                </a:gdLst>
                <a:ahLst/>
                <a:cxnLst>
                  <a:cxn ang="0">
                    <a:pos x="T0" y="T1"/>
                  </a:cxn>
                  <a:cxn ang="0">
                    <a:pos x="T2" y="T3"/>
                  </a:cxn>
                  <a:cxn ang="0">
                    <a:pos x="T4" y="T5"/>
                  </a:cxn>
                  <a:cxn ang="0">
                    <a:pos x="T6" y="T7"/>
                  </a:cxn>
                  <a:cxn ang="0">
                    <a:pos x="T8" y="T9"/>
                  </a:cxn>
                  <a:cxn ang="0">
                    <a:pos x="T10" y="T11"/>
                  </a:cxn>
                  <a:cxn ang="0">
                    <a:pos x="T12" y="T13"/>
                  </a:cxn>
                </a:cxnLst>
                <a:rect l="0" t="0" r="r" b="b"/>
                <a:pathLst>
                  <a:path w="11" h="57">
                    <a:moveTo>
                      <a:pt x="11" y="0"/>
                    </a:moveTo>
                    <a:lnTo>
                      <a:pt x="0" y="0"/>
                    </a:lnTo>
                    <a:lnTo>
                      <a:pt x="0" y="57"/>
                    </a:lnTo>
                    <a:lnTo>
                      <a:pt x="11" y="57"/>
                    </a:lnTo>
                    <a:lnTo>
                      <a:pt x="11" y="57"/>
                    </a:lnTo>
                    <a:lnTo>
                      <a:pt x="11" y="0"/>
                    </a:lnTo>
                    <a:lnTo>
                      <a:pt x="11" y="0"/>
                    </a:lnTo>
                    <a:close/>
                  </a:path>
                </a:pathLst>
              </a:custGeom>
              <a:solidFill>
                <a:srgbClr val="F2F2F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2" name="Freeform 185"/>
              <p:cNvSpPr/>
              <p:nvPr/>
            </p:nvSpPr>
            <p:spPr bwMode="auto">
              <a:xfrm>
                <a:off x="4649788" y="7959725"/>
                <a:ext cx="1131887" cy="90488"/>
              </a:xfrm>
              <a:custGeom>
                <a:avLst/>
                <a:gdLst>
                  <a:gd name="T0" fmla="*/ 588 w 713"/>
                  <a:gd name="T1" fmla="*/ 0 h 57"/>
                  <a:gd name="T2" fmla="*/ 554 w 713"/>
                  <a:gd name="T3" fmla="*/ 0 h 57"/>
                  <a:gd name="T4" fmla="*/ 170 w 713"/>
                  <a:gd name="T5" fmla="*/ 0 h 57"/>
                  <a:gd name="T6" fmla="*/ 102 w 713"/>
                  <a:gd name="T7" fmla="*/ 0 h 57"/>
                  <a:gd name="T8" fmla="*/ 0 w 713"/>
                  <a:gd name="T9" fmla="*/ 0 h 57"/>
                  <a:gd name="T10" fmla="*/ 0 w 713"/>
                  <a:gd name="T11" fmla="*/ 57 h 57"/>
                  <a:gd name="T12" fmla="*/ 102 w 713"/>
                  <a:gd name="T13" fmla="*/ 57 h 57"/>
                  <a:gd name="T14" fmla="*/ 170 w 713"/>
                  <a:gd name="T15" fmla="*/ 57 h 57"/>
                  <a:gd name="T16" fmla="*/ 554 w 713"/>
                  <a:gd name="T17" fmla="*/ 57 h 57"/>
                  <a:gd name="T18" fmla="*/ 588 w 713"/>
                  <a:gd name="T19" fmla="*/ 57 h 57"/>
                  <a:gd name="T20" fmla="*/ 713 w 713"/>
                  <a:gd name="T21" fmla="*/ 57 h 57"/>
                  <a:gd name="T22" fmla="*/ 713 w 713"/>
                  <a:gd name="T23" fmla="*/ 0 h 57"/>
                  <a:gd name="T24" fmla="*/ 588 w 713"/>
                  <a:gd name="T25" fmla="*/ 0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13" h="57">
                    <a:moveTo>
                      <a:pt x="588" y="0"/>
                    </a:moveTo>
                    <a:lnTo>
                      <a:pt x="554" y="0"/>
                    </a:lnTo>
                    <a:lnTo>
                      <a:pt x="170" y="0"/>
                    </a:lnTo>
                    <a:lnTo>
                      <a:pt x="102" y="0"/>
                    </a:lnTo>
                    <a:lnTo>
                      <a:pt x="0" y="0"/>
                    </a:lnTo>
                    <a:lnTo>
                      <a:pt x="0" y="57"/>
                    </a:lnTo>
                    <a:lnTo>
                      <a:pt x="102" y="57"/>
                    </a:lnTo>
                    <a:lnTo>
                      <a:pt x="170" y="57"/>
                    </a:lnTo>
                    <a:lnTo>
                      <a:pt x="554" y="57"/>
                    </a:lnTo>
                    <a:lnTo>
                      <a:pt x="588" y="57"/>
                    </a:lnTo>
                    <a:lnTo>
                      <a:pt x="713" y="57"/>
                    </a:lnTo>
                    <a:lnTo>
                      <a:pt x="713" y="0"/>
                    </a:lnTo>
                    <a:lnTo>
                      <a:pt x="588" y="0"/>
                    </a:lnTo>
                    <a:close/>
                  </a:path>
                </a:pathLst>
              </a:custGeom>
              <a:solidFill>
                <a:srgbClr val="152B3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3" name="Freeform 186"/>
              <p:cNvSpPr/>
              <p:nvPr/>
            </p:nvSpPr>
            <p:spPr bwMode="auto">
              <a:xfrm>
                <a:off x="4649788" y="7996238"/>
                <a:ext cx="1131887" cy="17463"/>
              </a:xfrm>
              <a:custGeom>
                <a:avLst/>
                <a:gdLst>
                  <a:gd name="T0" fmla="*/ 588 w 713"/>
                  <a:gd name="T1" fmla="*/ 0 h 11"/>
                  <a:gd name="T2" fmla="*/ 554 w 713"/>
                  <a:gd name="T3" fmla="*/ 0 h 11"/>
                  <a:gd name="T4" fmla="*/ 170 w 713"/>
                  <a:gd name="T5" fmla="*/ 0 h 11"/>
                  <a:gd name="T6" fmla="*/ 102 w 713"/>
                  <a:gd name="T7" fmla="*/ 0 h 11"/>
                  <a:gd name="T8" fmla="*/ 0 w 713"/>
                  <a:gd name="T9" fmla="*/ 0 h 11"/>
                  <a:gd name="T10" fmla="*/ 0 w 713"/>
                  <a:gd name="T11" fmla="*/ 11 h 11"/>
                  <a:gd name="T12" fmla="*/ 102 w 713"/>
                  <a:gd name="T13" fmla="*/ 11 h 11"/>
                  <a:gd name="T14" fmla="*/ 170 w 713"/>
                  <a:gd name="T15" fmla="*/ 11 h 11"/>
                  <a:gd name="T16" fmla="*/ 554 w 713"/>
                  <a:gd name="T17" fmla="*/ 11 h 11"/>
                  <a:gd name="T18" fmla="*/ 588 w 713"/>
                  <a:gd name="T19" fmla="*/ 11 h 11"/>
                  <a:gd name="T20" fmla="*/ 713 w 713"/>
                  <a:gd name="T21" fmla="*/ 11 h 11"/>
                  <a:gd name="T22" fmla="*/ 713 w 713"/>
                  <a:gd name="T23" fmla="*/ 0 h 11"/>
                  <a:gd name="T24" fmla="*/ 588 w 713"/>
                  <a:gd name="T25"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13" h="11">
                    <a:moveTo>
                      <a:pt x="588" y="0"/>
                    </a:moveTo>
                    <a:lnTo>
                      <a:pt x="554" y="0"/>
                    </a:lnTo>
                    <a:lnTo>
                      <a:pt x="170" y="0"/>
                    </a:lnTo>
                    <a:lnTo>
                      <a:pt x="102" y="0"/>
                    </a:lnTo>
                    <a:lnTo>
                      <a:pt x="0" y="0"/>
                    </a:lnTo>
                    <a:lnTo>
                      <a:pt x="0" y="11"/>
                    </a:lnTo>
                    <a:lnTo>
                      <a:pt x="102" y="11"/>
                    </a:lnTo>
                    <a:lnTo>
                      <a:pt x="170" y="11"/>
                    </a:lnTo>
                    <a:lnTo>
                      <a:pt x="554" y="11"/>
                    </a:lnTo>
                    <a:lnTo>
                      <a:pt x="588" y="11"/>
                    </a:lnTo>
                    <a:lnTo>
                      <a:pt x="713" y="11"/>
                    </a:lnTo>
                    <a:lnTo>
                      <a:pt x="713" y="0"/>
                    </a:lnTo>
                    <a:lnTo>
                      <a:pt x="588" y="0"/>
                    </a:lnTo>
                    <a:close/>
                  </a:path>
                </a:pathLst>
              </a:custGeom>
              <a:solidFill>
                <a:srgbClr val="152B3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4" name="Freeform 187"/>
              <p:cNvSpPr/>
              <p:nvPr/>
            </p:nvSpPr>
            <p:spPr bwMode="auto">
              <a:xfrm>
                <a:off x="5762625" y="7959725"/>
                <a:ext cx="161925" cy="90488"/>
              </a:xfrm>
              <a:custGeom>
                <a:avLst/>
                <a:gdLst>
                  <a:gd name="T0" fmla="*/ 12 w 102"/>
                  <a:gd name="T1" fmla="*/ 57 h 57"/>
                  <a:gd name="T2" fmla="*/ 0 w 102"/>
                  <a:gd name="T3" fmla="*/ 23 h 57"/>
                  <a:gd name="T4" fmla="*/ 12 w 102"/>
                  <a:gd name="T5" fmla="*/ 0 h 57"/>
                  <a:gd name="T6" fmla="*/ 102 w 102"/>
                  <a:gd name="T7" fmla="*/ 23 h 57"/>
                  <a:gd name="T8" fmla="*/ 12 w 102"/>
                  <a:gd name="T9" fmla="*/ 57 h 57"/>
                </a:gdLst>
                <a:ahLst/>
                <a:cxnLst>
                  <a:cxn ang="0">
                    <a:pos x="T0" y="T1"/>
                  </a:cxn>
                  <a:cxn ang="0">
                    <a:pos x="T2" y="T3"/>
                  </a:cxn>
                  <a:cxn ang="0">
                    <a:pos x="T4" y="T5"/>
                  </a:cxn>
                  <a:cxn ang="0">
                    <a:pos x="T6" y="T7"/>
                  </a:cxn>
                  <a:cxn ang="0">
                    <a:pos x="T8" y="T9"/>
                  </a:cxn>
                </a:cxnLst>
                <a:rect l="0" t="0" r="r" b="b"/>
                <a:pathLst>
                  <a:path w="102" h="57">
                    <a:moveTo>
                      <a:pt x="12" y="57"/>
                    </a:moveTo>
                    <a:lnTo>
                      <a:pt x="0" y="23"/>
                    </a:lnTo>
                    <a:lnTo>
                      <a:pt x="12" y="0"/>
                    </a:lnTo>
                    <a:lnTo>
                      <a:pt x="102" y="23"/>
                    </a:lnTo>
                    <a:lnTo>
                      <a:pt x="12" y="5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5" name="Freeform 188"/>
              <p:cNvSpPr/>
              <p:nvPr/>
            </p:nvSpPr>
            <p:spPr bwMode="auto">
              <a:xfrm>
                <a:off x="5870575" y="7978775"/>
                <a:ext cx="53975" cy="34925"/>
              </a:xfrm>
              <a:custGeom>
                <a:avLst/>
                <a:gdLst>
                  <a:gd name="T0" fmla="*/ 0 w 34"/>
                  <a:gd name="T1" fmla="*/ 0 h 22"/>
                  <a:gd name="T2" fmla="*/ 0 w 34"/>
                  <a:gd name="T3" fmla="*/ 22 h 22"/>
                  <a:gd name="T4" fmla="*/ 34 w 34"/>
                  <a:gd name="T5" fmla="*/ 11 h 22"/>
                  <a:gd name="T6" fmla="*/ 0 w 34"/>
                  <a:gd name="T7" fmla="*/ 0 h 22"/>
                </a:gdLst>
                <a:ahLst/>
                <a:cxnLst>
                  <a:cxn ang="0">
                    <a:pos x="T0" y="T1"/>
                  </a:cxn>
                  <a:cxn ang="0">
                    <a:pos x="T2" y="T3"/>
                  </a:cxn>
                  <a:cxn ang="0">
                    <a:pos x="T4" y="T5"/>
                  </a:cxn>
                  <a:cxn ang="0">
                    <a:pos x="T6" y="T7"/>
                  </a:cxn>
                </a:cxnLst>
                <a:rect l="0" t="0" r="r" b="b"/>
                <a:pathLst>
                  <a:path w="34" h="22">
                    <a:moveTo>
                      <a:pt x="0" y="0"/>
                    </a:moveTo>
                    <a:lnTo>
                      <a:pt x="0" y="22"/>
                    </a:lnTo>
                    <a:lnTo>
                      <a:pt x="34" y="11"/>
                    </a:lnTo>
                    <a:lnTo>
                      <a:pt x="0" y="0"/>
                    </a:lnTo>
                    <a:close/>
                  </a:path>
                </a:pathLst>
              </a:custGeom>
              <a:solidFill>
                <a:srgbClr val="171E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6" name="Freeform 189"/>
              <p:cNvSpPr/>
              <p:nvPr/>
            </p:nvSpPr>
            <p:spPr bwMode="auto">
              <a:xfrm>
                <a:off x="5762625" y="7959725"/>
                <a:ext cx="161925" cy="90488"/>
              </a:xfrm>
              <a:custGeom>
                <a:avLst/>
                <a:gdLst>
                  <a:gd name="T0" fmla="*/ 12 w 102"/>
                  <a:gd name="T1" fmla="*/ 57 h 57"/>
                  <a:gd name="T2" fmla="*/ 0 w 102"/>
                  <a:gd name="T3" fmla="*/ 23 h 57"/>
                  <a:gd name="T4" fmla="*/ 12 w 102"/>
                  <a:gd name="T5" fmla="*/ 0 h 57"/>
                  <a:gd name="T6" fmla="*/ 102 w 102"/>
                  <a:gd name="T7" fmla="*/ 23 h 57"/>
                  <a:gd name="T8" fmla="*/ 12 w 102"/>
                  <a:gd name="T9" fmla="*/ 57 h 57"/>
                </a:gdLst>
                <a:ahLst/>
                <a:cxnLst>
                  <a:cxn ang="0">
                    <a:pos x="T0" y="T1"/>
                  </a:cxn>
                  <a:cxn ang="0">
                    <a:pos x="T2" y="T3"/>
                  </a:cxn>
                  <a:cxn ang="0">
                    <a:pos x="T4" y="T5"/>
                  </a:cxn>
                  <a:cxn ang="0">
                    <a:pos x="T6" y="T7"/>
                  </a:cxn>
                  <a:cxn ang="0">
                    <a:pos x="T8" y="T9"/>
                  </a:cxn>
                </a:cxnLst>
                <a:rect l="0" t="0" r="r" b="b"/>
                <a:pathLst>
                  <a:path w="102" h="57">
                    <a:moveTo>
                      <a:pt x="12" y="57"/>
                    </a:moveTo>
                    <a:lnTo>
                      <a:pt x="0" y="23"/>
                    </a:lnTo>
                    <a:lnTo>
                      <a:pt x="12" y="0"/>
                    </a:lnTo>
                    <a:lnTo>
                      <a:pt x="102" y="23"/>
                    </a:lnTo>
                    <a:lnTo>
                      <a:pt x="12" y="57"/>
                    </a:lnTo>
                    <a:close/>
                  </a:path>
                </a:pathLst>
              </a:custGeom>
              <a:solidFill>
                <a:srgbClr val="F2F2F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7" name="Freeform 190"/>
              <p:cNvSpPr/>
              <p:nvPr/>
            </p:nvSpPr>
            <p:spPr bwMode="auto">
              <a:xfrm>
                <a:off x="5870575" y="7978775"/>
                <a:ext cx="53975" cy="34925"/>
              </a:xfrm>
              <a:custGeom>
                <a:avLst/>
                <a:gdLst>
                  <a:gd name="T0" fmla="*/ 0 w 34"/>
                  <a:gd name="T1" fmla="*/ 0 h 22"/>
                  <a:gd name="T2" fmla="*/ 0 w 34"/>
                  <a:gd name="T3" fmla="*/ 22 h 22"/>
                  <a:gd name="T4" fmla="*/ 34 w 34"/>
                  <a:gd name="T5" fmla="*/ 11 h 22"/>
                  <a:gd name="T6" fmla="*/ 0 w 34"/>
                  <a:gd name="T7" fmla="*/ 0 h 22"/>
                </a:gdLst>
                <a:ahLst/>
                <a:cxnLst>
                  <a:cxn ang="0">
                    <a:pos x="T0" y="T1"/>
                  </a:cxn>
                  <a:cxn ang="0">
                    <a:pos x="T2" y="T3"/>
                  </a:cxn>
                  <a:cxn ang="0">
                    <a:pos x="T4" y="T5"/>
                  </a:cxn>
                  <a:cxn ang="0">
                    <a:pos x="T6" y="T7"/>
                  </a:cxn>
                </a:cxnLst>
                <a:rect l="0" t="0" r="r" b="b"/>
                <a:pathLst>
                  <a:path w="34" h="22">
                    <a:moveTo>
                      <a:pt x="0" y="0"/>
                    </a:moveTo>
                    <a:lnTo>
                      <a:pt x="0" y="22"/>
                    </a:lnTo>
                    <a:lnTo>
                      <a:pt x="34" y="11"/>
                    </a:lnTo>
                    <a:lnTo>
                      <a:pt x="0" y="0"/>
                    </a:lnTo>
                    <a:close/>
                  </a:path>
                </a:pathLst>
              </a:custGeom>
              <a:solidFill>
                <a:srgbClr val="152B3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8" name="Freeform 191"/>
              <p:cNvSpPr/>
              <p:nvPr/>
            </p:nvSpPr>
            <p:spPr bwMode="auto">
              <a:xfrm>
                <a:off x="4291013" y="8605838"/>
                <a:ext cx="1812925" cy="306388"/>
              </a:xfrm>
              <a:custGeom>
                <a:avLst/>
                <a:gdLst>
                  <a:gd name="T0" fmla="*/ 101 w 101"/>
                  <a:gd name="T1" fmla="*/ 2 h 17"/>
                  <a:gd name="T2" fmla="*/ 101 w 101"/>
                  <a:gd name="T3" fmla="*/ 0 h 17"/>
                  <a:gd name="T4" fmla="*/ 6 w 101"/>
                  <a:gd name="T5" fmla="*/ 0 h 17"/>
                  <a:gd name="T6" fmla="*/ 0 w 101"/>
                  <a:gd name="T7" fmla="*/ 6 h 17"/>
                  <a:gd name="T8" fmla="*/ 0 w 101"/>
                  <a:gd name="T9" fmla="*/ 11 h 17"/>
                  <a:gd name="T10" fmla="*/ 6 w 101"/>
                  <a:gd name="T11" fmla="*/ 17 h 17"/>
                  <a:gd name="T12" fmla="*/ 101 w 101"/>
                  <a:gd name="T13" fmla="*/ 17 h 17"/>
                  <a:gd name="T14" fmla="*/ 101 w 101"/>
                  <a:gd name="T15" fmla="*/ 15 h 17"/>
                  <a:gd name="T16" fmla="*/ 98 w 101"/>
                  <a:gd name="T17" fmla="*/ 15 h 17"/>
                  <a:gd name="T18" fmla="*/ 98 w 101"/>
                  <a:gd name="T19" fmla="*/ 2 h 17"/>
                  <a:gd name="T20" fmla="*/ 101 w 101"/>
                  <a:gd name="T21" fmla="*/ 2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1" h="17">
                    <a:moveTo>
                      <a:pt x="101" y="2"/>
                    </a:moveTo>
                    <a:cubicBezTo>
                      <a:pt x="101" y="0"/>
                      <a:pt x="101" y="0"/>
                      <a:pt x="101" y="0"/>
                    </a:cubicBezTo>
                    <a:cubicBezTo>
                      <a:pt x="6" y="0"/>
                      <a:pt x="6" y="0"/>
                      <a:pt x="6" y="0"/>
                    </a:cubicBezTo>
                    <a:cubicBezTo>
                      <a:pt x="2" y="0"/>
                      <a:pt x="0" y="2"/>
                      <a:pt x="0" y="6"/>
                    </a:cubicBezTo>
                    <a:cubicBezTo>
                      <a:pt x="0" y="11"/>
                      <a:pt x="0" y="11"/>
                      <a:pt x="0" y="11"/>
                    </a:cubicBezTo>
                    <a:cubicBezTo>
                      <a:pt x="0" y="14"/>
                      <a:pt x="2" y="17"/>
                      <a:pt x="6" y="17"/>
                    </a:cubicBezTo>
                    <a:cubicBezTo>
                      <a:pt x="101" y="17"/>
                      <a:pt x="101" y="17"/>
                      <a:pt x="101" y="17"/>
                    </a:cubicBezTo>
                    <a:cubicBezTo>
                      <a:pt x="101" y="15"/>
                      <a:pt x="101" y="15"/>
                      <a:pt x="101" y="15"/>
                    </a:cubicBezTo>
                    <a:cubicBezTo>
                      <a:pt x="98" y="15"/>
                      <a:pt x="98" y="15"/>
                      <a:pt x="98" y="15"/>
                    </a:cubicBezTo>
                    <a:cubicBezTo>
                      <a:pt x="98" y="2"/>
                      <a:pt x="98" y="2"/>
                      <a:pt x="98" y="2"/>
                    </a:cubicBezTo>
                    <a:lnTo>
                      <a:pt x="101" y="2"/>
                    </a:lnTo>
                    <a:close/>
                  </a:path>
                </a:pathLst>
              </a:custGeom>
              <a:solidFill>
                <a:srgbClr val="152B3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9" name="Freeform 192"/>
              <p:cNvSpPr/>
              <p:nvPr/>
            </p:nvSpPr>
            <p:spPr bwMode="auto">
              <a:xfrm>
                <a:off x="4344988" y="8642350"/>
                <a:ext cx="1704975" cy="233363"/>
              </a:xfrm>
              <a:custGeom>
                <a:avLst/>
                <a:gdLst>
                  <a:gd name="T0" fmla="*/ 95 w 95"/>
                  <a:gd name="T1" fmla="*/ 0 h 13"/>
                  <a:gd name="T2" fmla="*/ 4 w 95"/>
                  <a:gd name="T3" fmla="*/ 0 h 13"/>
                  <a:gd name="T4" fmla="*/ 0 w 95"/>
                  <a:gd name="T5" fmla="*/ 4 h 13"/>
                  <a:gd name="T6" fmla="*/ 0 w 95"/>
                  <a:gd name="T7" fmla="*/ 9 h 13"/>
                  <a:gd name="T8" fmla="*/ 4 w 95"/>
                  <a:gd name="T9" fmla="*/ 13 h 13"/>
                  <a:gd name="T10" fmla="*/ 95 w 95"/>
                  <a:gd name="T11" fmla="*/ 13 h 13"/>
                  <a:gd name="T12" fmla="*/ 95 w 95"/>
                  <a:gd name="T13" fmla="*/ 0 h 13"/>
                </a:gdLst>
                <a:ahLst/>
                <a:cxnLst>
                  <a:cxn ang="0">
                    <a:pos x="T0" y="T1"/>
                  </a:cxn>
                  <a:cxn ang="0">
                    <a:pos x="T2" y="T3"/>
                  </a:cxn>
                  <a:cxn ang="0">
                    <a:pos x="T4" y="T5"/>
                  </a:cxn>
                  <a:cxn ang="0">
                    <a:pos x="T6" y="T7"/>
                  </a:cxn>
                  <a:cxn ang="0">
                    <a:pos x="T8" y="T9"/>
                  </a:cxn>
                  <a:cxn ang="0">
                    <a:pos x="T10" y="T11"/>
                  </a:cxn>
                  <a:cxn ang="0">
                    <a:pos x="T12" y="T13"/>
                  </a:cxn>
                </a:cxnLst>
                <a:rect l="0" t="0" r="r" b="b"/>
                <a:pathLst>
                  <a:path w="95" h="13">
                    <a:moveTo>
                      <a:pt x="95" y="0"/>
                    </a:moveTo>
                    <a:cubicBezTo>
                      <a:pt x="4" y="0"/>
                      <a:pt x="4" y="0"/>
                      <a:pt x="4" y="0"/>
                    </a:cubicBezTo>
                    <a:cubicBezTo>
                      <a:pt x="2" y="0"/>
                      <a:pt x="0" y="2"/>
                      <a:pt x="0" y="4"/>
                    </a:cubicBezTo>
                    <a:cubicBezTo>
                      <a:pt x="0" y="9"/>
                      <a:pt x="0" y="9"/>
                      <a:pt x="0" y="9"/>
                    </a:cubicBezTo>
                    <a:cubicBezTo>
                      <a:pt x="0" y="11"/>
                      <a:pt x="2" y="13"/>
                      <a:pt x="4" y="13"/>
                    </a:cubicBezTo>
                    <a:cubicBezTo>
                      <a:pt x="95" y="13"/>
                      <a:pt x="95" y="13"/>
                      <a:pt x="95" y="13"/>
                    </a:cubicBezTo>
                    <a:lnTo>
                      <a:pt x="95" y="0"/>
                    </a:lnTo>
                    <a:close/>
                  </a:path>
                </a:pathLst>
              </a:custGeom>
              <a:solidFill>
                <a:srgbClr val="F2F2F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60" name="Freeform 193"/>
              <p:cNvSpPr/>
              <p:nvPr/>
            </p:nvSpPr>
            <p:spPr bwMode="auto">
              <a:xfrm>
                <a:off x="4524375" y="8731250"/>
                <a:ext cx="90487" cy="144463"/>
              </a:xfrm>
              <a:custGeom>
                <a:avLst/>
                <a:gdLst>
                  <a:gd name="T0" fmla="*/ 57 w 57"/>
                  <a:gd name="T1" fmla="*/ 91 h 91"/>
                  <a:gd name="T2" fmla="*/ 23 w 57"/>
                  <a:gd name="T3" fmla="*/ 57 h 91"/>
                  <a:gd name="T4" fmla="*/ 0 w 57"/>
                  <a:gd name="T5" fmla="*/ 91 h 91"/>
                  <a:gd name="T6" fmla="*/ 0 w 57"/>
                  <a:gd name="T7" fmla="*/ 0 h 91"/>
                  <a:gd name="T8" fmla="*/ 57 w 57"/>
                  <a:gd name="T9" fmla="*/ 0 h 91"/>
                  <a:gd name="T10" fmla="*/ 57 w 57"/>
                  <a:gd name="T11" fmla="*/ 91 h 91"/>
                </a:gdLst>
                <a:ahLst/>
                <a:cxnLst>
                  <a:cxn ang="0">
                    <a:pos x="T0" y="T1"/>
                  </a:cxn>
                  <a:cxn ang="0">
                    <a:pos x="T2" y="T3"/>
                  </a:cxn>
                  <a:cxn ang="0">
                    <a:pos x="T4" y="T5"/>
                  </a:cxn>
                  <a:cxn ang="0">
                    <a:pos x="T6" y="T7"/>
                  </a:cxn>
                  <a:cxn ang="0">
                    <a:pos x="T8" y="T9"/>
                  </a:cxn>
                  <a:cxn ang="0">
                    <a:pos x="T10" y="T11"/>
                  </a:cxn>
                </a:cxnLst>
                <a:rect l="0" t="0" r="r" b="b"/>
                <a:pathLst>
                  <a:path w="57" h="91">
                    <a:moveTo>
                      <a:pt x="57" y="91"/>
                    </a:moveTo>
                    <a:lnTo>
                      <a:pt x="23" y="57"/>
                    </a:lnTo>
                    <a:lnTo>
                      <a:pt x="0" y="91"/>
                    </a:lnTo>
                    <a:lnTo>
                      <a:pt x="0" y="0"/>
                    </a:lnTo>
                    <a:lnTo>
                      <a:pt x="57" y="0"/>
                    </a:lnTo>
                    <a:lnTo>
                      <a:pt x="57" y="91"/>
                    </a:lnTo>
                    <a:close/>
                  </a:path>
                </a:pathLst>
              </a:custGeom>
              <a:solidFill>
                <a:srgbClr val="F1582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61" name="Freeform 194"/>
              <p:cNvSpPr/>
              <p:nvPr/>
            </p:nvSpPr>
            <p:spPr bwMode="auto">
              <a:xfrm>
                <a:off x="4398963" y="8067675"/>
                <a:ext cx="1489075" cy="520700"/>
              </a:xfrm>
              <a:custGeom>
                <a:avLst/>
                <a:gdLst>
                  <a:gd name="T0" fmla="*/ 83 w 83"/>
                  <a:gd name="T1" fmla="*/ 4 h 29"/>
                  <a:gd name="T2" fmla="*/ 83 w 83"/>
                  <a:gd name="T3" fmla="*/ 0 h 29"/>
                  <a:gd name="T4" fmla="*/ 5 w 83"/>
                  <a:gd name="T5" fmla="*/ 0 h 29"/>
                  <a:gd name="T6" fmla="*/ 0 w 83"/>
                  <a:gd name="T7" fmla="*/ 10 h 29"/>
                  <a:gd name="T8" fmla="*/ 0 w 83"/>
                  <a:gd name="T9" fmla="*/ 20 h 29"/>
                  <a:gd name="T10" fmla="*/ 5 w 83"/>
                  <a:gd name="T11" fmla="*/ 29 h 29"/>
                  <a:gd name="T12" fmla="*/ 83 w 83"/>
                  <a:gd name="T13" fmla="*/ 29 h 29"/>
                  <a:gd name="T14" fmla="*/ 83 w 83"/>
                  <a:gd name="T15" fmla="*/ 26 h 29"/>
                  <a:gd name="T16" fmla="*/ 81 w 83"/>
                  <a:gd name="T17" fmla="*/ 26 h 29"/>
                  <a:gd name="T18" fmla="*/ 81 w 83"/>
                  <a:gd name="T19" fmla="*/ 4 h 29"/>
                  <a:gd name="T20" fmla="*/ 83 w 83"/>
                  <a:gd name="T21" fmla="*/ 4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3" h="29">
                    <a:moveTo>
                      <a:pt x="83" y="4"/>
                    </a:moveTo>
                    <a:cubicBezTo>
                      <a:pt x="83" y="0"/>
                      <a:pt x="83" y="0"/>
                      <a:pt x="83" y="0"/>
                    </a:cubicBezTo>
                    <a:cubicBezTo>
                      <a:pt x="5" y="0"/>
                      <a:pt x="5" y="0"/>
                      <a:pt x="5" y="0"/>
                    </a:cubicBezTo>
                    <a:cubicBezTo>
                      <a:pt x="2" y="0"/>
                      <a:pt x="0" y="5"/>
                      <a:pt x="0" y="10"/>
                    </a:cubicBezTo>
                    <a:cubicBezTo>
                      <a:pt x="0" y="20"/>
                      <a:pt x="0" y="20"/>
                      <a:pt x="0" y="20"/>
                    </a:cubicBezTo>
                    <a:cubicBezTo>
                      <a:pt x="0" y="25"/>
                      <a:pt x="2" y="29"/>
                      <a:pt x="5" y="29"/>
                    </a:cubicBezTo>
                    <a:cubicBezTo>
                      <a:pt x="83" y="29"/>
                      <a:pt x="83" y="29"/>
                      <a:pt x="83" y="29"/>
                    </a:cubicBezTo>
                    <a:cubicBezTo>
                      <a:pt x="83" y="26"/>
                      <a:pt x="83" y="26"/>
                      <a:pt x="83" y="26"/>
                    </a:cubicBezTo>
                    <a:cubicBezTo>
                      <a:pt x="81" y="26"/>
                      <a:pt x="81" y="26"/>
                      <a:pt x="81" y="26"/>
                    </a:cubicBezTo>
                    <a:cubicBezTo>
                      <a:pt x="81" y="4"/>
                      <a:pt x="81" y="4"/>
                      <a:pt x="81" y="4"/>
                    </a:cubicBezTo>
                    <a:lnTo>
                      <a:pt x="83" y="4"/>
                    </a:lnTo>
                    <a:close/>
                  </a:path>
                </a:pathLst>
              </a:custGeom>
              <a:solidFill>
                <a:srgbClr val="FDB71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62" name="Freeform 195"/>
              <p:cNvSpPr/>
              <p:nvPr/>
            </p:nvSpPr>
            <p:spPr bwMode="auto">
              <a:xfrm>
                <a:off x="4452938" y="8139113"/>
                <a:ext cx="1400175" cy="395288"/>
              </a:xfrm>
              <a:custGeom>
                <a:avLst/>
                <a:gdLst>
                  <a:gd name="T0" fmla="*/ 78 w 78"/>
                  <a:gd name="T1" fmla="*/ 0 h 22"/>
                  <a:gd name="T2" fmla="*/ 3 w 78"/>
                  <a:gd name="T3" fmla="*/ 0 h 22"/>
                  <a:gd name="T4" fmla="*/ 0 w 78"/>
                  <a:gd name="T5" fmla="*/ 7 h 22"/>
                  <a:gd name="T6" fmla="*/ 0 w 78"/>
                  <a:gd name="T7" fmla="*/ 15 h 22"/>
                  <a:gd name="T8" fmla="*/ 3 w 78"/>
                  <a:gd name="T9" fmla="*/ 22 h 22"/>
                  <a:gd name="T10" fmla="*/ 78 w 78"/>
                  <a:gd name="T11" fmla="*/ 22 h 22"/>
                  <a:gd name="T12" fmla="*/ 78 w 78"/>
                  <a:gd name="T13" fmla="*/ 0 h 22"/>
                </a:gdLst>
                <a:ahLst/>
                <a:cxnLst>
                  <a:cxn ang="0">
                    <a:pos x="T0" y="T1"/>
                  </a:cxn>
                  <a:cxn ang="0">
                    <a:pos x="T2" y="T3"/>
                  </a:cxn>
                  <a:cxn ang="0">
                    <a:pos x="T4" y="T5"/>
                  </a:cxn>
                  <a:cxn ang="0">
                    <a:pos x="T6" y="T7"/>
                  </a:cxn>
                  <a:cxn ang="0">
                    <a:pos x="T8" y="T9"/>
                  </a:cxn>
                  <a:cxn ang="0">
                    <a:pos x="T10" y="T11"/>
                  </a:cxn>
                  <a:cxn ang="0">
                    <a:pos x="T12" y="T13"/>
                  </a:cxn>
                </a:cxnLst>
                <a:rect l="0" t="0" r="r" b="b"/>
                <a:pathLst>
                  <a:path w="78" h="22">
                    <a:moveTo>
                      <a:pt x="78" y="0"/>
                    </a:moveTo>
                    <a:cubicBezTo>
                      <a:pt x="3" y="0"/>
                      <a:pt x="3" y="0"/>
                      <a:pt x="3" y="0"/>
                    </a:cubicBezTo>
                    <a:cubicBezTo>
                      <a:pt x="1" y="0"/>
                      <a:pt x="0" y="3"/>
                      <a:pt x="0" y="7"/>
                    </a:cubicBezTo>
                    <a:cubicBezTo>
                      <a:pt x="0" y="15"/>
                      <a:pt x="0" y="15"/>
                      <a:pt x="0" y="15"/>
                    </a:cubicBezTo>
                    <a:cubicBezTo>
                      <a:pt x="0" y="19"/>
                      <a:pt x="1" y="22"/>
                      <a:pt x="3" y="22"/>
                    </a:cubicBezTo>
                    <a:cubicBezTo>
                      <a:pt x="78" y="22"/>
                      <a:pt x="78" y="22"/>
                      <a:pt x="78" y="22"/>
                    </a:cubicBezTo>
                    <a:lnTo>
                      <a:pt x="78" y="0"/>
                    </a:lnTo>
                    <a:close/>
                  </a:path>
                </a:pathLst>
              </a:custGeom>
              <a:solidFill>
                <a:srgbClr val="F2F2F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63" name="Freeform 196"/>
              <p:cNvSpPr/>
              <p:nvPr/>
            </p:nvSpPr>
            <p:spPr bwMode="auto">
              <a:xfrm>
                <a:off x="4686300" y="8445500"/>
                <a:ext cx="71437" cy="125413"/>
              </a:xfrm>
              <a:custGeom>
                <a:avLst/>
                <a:gdLst>
                  <a:gd name="T0" fmla="*/ 45 w 45"/>
                  <a:gd name="T1" fmla="*/ 79 h 79"/>
                  <a:gd name="T2" fmla="*/ 23 w 45"/>
                  <a:gd name="T3" fmla="*/ 45 h 79"/>
                  <a:gd name="T4" fmla="*/ 0 w 45"/>
                  <a:gd name="T5" fmla="*/ 79 h 79"/>
                  <a:gd name="T6" fmla="*/ 0 w 45"/>
                  <a:gd name="T7" fmla="*/ 0 h 79"/>
                  <a:gd name="T8" fmla="*/ 45 w 45"/>
                  <a:gd name="T9" fmla="*/ 0 h 79"/>
                  <a:gd name="T10" fmla="*/ 45 w 45"/>
                  <a:gd name="T11" fmla="*/ 79 h 79"/>
                </a:gdLst>
                <a:ahLst/>
                <a:cxnLst>
                  <a:cxn ang="0">
                    <a:pos x="T0" y="T1"/>
                  </a:cxn>
                  <a:cxn ang="0">
                    <a:pos x="T2" y="T3"/>
                  </a:cxn>
                  <a:cxn ang="0">
                    <a:pos x="T4" y="T5"/>
                  </a:cxn>
                  <a:cxn ang="0">
                    <a:pos x="T6" y="T7"/>
                  </a:cxn>
                  <a:cxn ang="0">
                    <a:pos x="T8" y="T9"/>
                  </a:cxn>
                  <a:cxn ang="0">
                    <a:pos x="T10" y="T11"/>
                  </a:cxn>
                </a:cxnLst>
                <a:rect l="0" t="0" r="r" b="b"/>
                <a:pathLst>
                  <a:path w="45" h="79">
                    <a:moveTo>
                      <a:pt x="45" y="79"/>
                    </a:moveTo>
                    <a:lnTo>
                      <a:pt x="23" y="45"/>
                    </a:lnTo>
                    <a:lnTo>
                      <a:pt x="0" y="79"/>
                    </a:lnTo>
                    <a:lnTo>
                      <a:pt x="0" y="0"/>
                    </a:lnTo>
                    <a:lnTo>
                      <a:pt x="45" y="0"/>
                    </a:lnTo>
                    <a:lnTo>
                      <a:pt x="45" y="79"/>
                    </a:lnTo>
                    <a:close/>
                  </a:path>
                </a:pathLst>
              </a:custGeom>
              <a:solidFill>
                <a:srgbClr val="F1582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64" name="Freeform 197"/>
              <p:cNvSpPr/>
              <p:nvPr/>
            </p:nvSpPr>
            <p:spPr bwMode="auto">
              <a:xfrm>
                <a:off x="4273550" y="8893175"/>
                <a:ext cx="1812925" cy="304800"/>
              </a:xfrm>
              <a:custGeom>
                <a:avLst/>
                <a:gdLst>
                  <a:gd name="T0" fmla="*/ 101 w 101"/>
                  <a:gd name="T1" fmla="*/ 3 h 17"/>
                  <a:gd name="T2" fmla="*/ 101 w 101"/>
                  <a:gd name="T3" fmla="*/ 0 h 17"/>
                  <a:gd name="T4" fmla="*/ 6 w 101"/>
                  <a:gd name="T5" fmla="*/ 0 h 17"/>
                  <a:gd name="T6" fmla="*/ 0 w 101"/>
                  <a:gd name="T7" fmla="*/ 6 h 17"/>
                  <a:gd name="T8" fmla="*/ 0 w 101"/>
                  <a:gd name="T9" fmla="*/ 11 h 17"/>
                  <a:gd name="T10" fmla="*/ 6 w 101"/>
                  <a:gd name="T11" fmla="*/ 17 h 17"/>
                  <a:gd name="T12" fmla="*/ 101 w 101"/>
                  <a:gd name="T13" fmla="*/ 17 h 17"/>
                  <a:gd name="T14" fmla="*/ 101 w 101"/>
                  <a:gd name="T15" fmla="*/ 15 h 17"/>
                  <a:gd name="T16" fmla="*/ 98 w 101"/>
                  <a:gd name="T17" fmla="*/ 15 h 17"/>
                  <a:gd name="T18" fmla="*/ 98 w 101"/>
                  <a:gd name="T19" fmla="*/ 3 h 17"/>
                  <a:gd name="T20" fmla="*/ 101 w 101"/>
                  <a:gd name="T21" fmla="*/ 3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1" h="17">
                    <a:moveTo>
                      <a:pt x="101" y="3"/>
                    </a:moveTo>
                    <a:cubicBezTo>
                      <a:pt x="101" y="0"/>
                      <a:pt x="101" y="0"/>
                      <a:pt x="101" y="0"/>
                    </a:cubicBezTo>
                    <a:cubicBezTo>
                      <a:pt x="6" y="0"/>
                      <a:pt x="6" y="0"/>
                      <a:pt x="6" y="0"/>
                    </a:cubicBezTo>
                    <a:cubicBezTo>
                      <a:pt x="2" y="0"/>
                      <a:pt x="0" y="3"/>
                      <a:pt x="0" y="6"/>
                    </a:cubicBezTo>
                    <a:cubicBezTo>
                      <a:pt x="0" y="11"/>
                      <a:pt x="0" y="11"/>
                      <a:pt x="0" y="11"/>
                    </a:cubicBezTo>
                    <a:cubicBezTo>
                      <a:pt x="0" y="15"/>
                      <a:pt x="2" y="17"/>
                      <a:pt x="6" y="17"/>
                    </a:cubicBezTo>
                    <a:cubicBezTo>
                      <a:pt x="101" y="17"/>
                      <a:pt x="101" y="17"/>
                      <a:pt x="101" y="17"/>
                    </a:cubicBezTo>
                    <a:cubicBezTo>
                      <a:pt x="101" y="15"/>
                      <a:pt x="101" y="15"/>
                      <a:pt x="101" y="15"/>
                    </a:cubicBezTo>
                    <a:cubicBezTo>
                      <a:pt x="98" y="15"/>
                      <a:pt x="98" y="15"/>
                      <a:pt x="98" y="15"/>
                    </a:cubicBezTo>
                    <a:cubicBezTo>
                      <a:pt x="98" y="3"/>
                      <a:pt x="98" y="3"/>
                      <a:pt x="98" y="3"/>
                    </a:cubicBezTo>
                    <a:lnTo>
                      <a:pt x="101" y="3"/>
                    </a:lnTo>
                    <a:close/>
                  </a:path>
                </a:pathLst>
              </a:custGeom>
              <a:solidFill>
                <a:srgbClr val="152B3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65" name="Freeform 198"/>
              <p:cNvSpPr/>
              <p:nvPr/>
            </p:nvSpPr>
            <p:spPr bwMode="auto">
              <a:xfrm>
                <a:off x="4327525" y="8947150"/>
                <a:ext cx="1704975" cy="215900"/>
              </a:xfrm>
              <a:custGeom>
                <a:avLst/>
                <a:gdLst>
                  <a:gd name="T0" fmla="*/ 95 w 95"/>
                  <a:gd name="T1" fmla="*/ 0 h 12"/>
                  <a:gd name="T2" fmla="*/ 4 w 95"/>
                  <a:gd name="T3" fmla="*/ 0 h 12"/>
                  <a:gd name="T4" fmla="*/ 0 w 95"/>
                  <a:gd name="T5" fmla="*/ 3 h 12"/>
                  <a:gd name="T6" fmla="*/ 0 w 95"/>
                  <a:gd name="T7" fmla="*/ 8 h 12"/>
                  <a:gd name="T8" fmla="*/ 4 w 95"/>
                  <a:gd name="T9" fmla="*/ 12 h 12"/>
                  <a:gd name="T10" fmla="*/ 95 w 95"/>
                  <a:gd name="T11" fmla="*/ 12 h 12"/>
                  <a:gd name="T12" fmla="*/ 95 w 95"/>
                  <a:gd name="T13" fmla="*/ 0 h 12"/>
                </a:gdLst>
                <a:ahLst/>
                <a:cxnLst>
                  <a:cxn ang="0">
                    <a:pos x="T0" y="T1"/>
                  </a:cxn>
                  <a:cxn ang="0">
                    <a:pos x="T2" y="T3"/>
                  </a:cxn>
                  <a:cxn ang="0">
                    <a:pos x="T4" y="T5"/>
                  </a:cxn>
                  <a:cxn ang="0">
                    <a:pos x="T6" y="T7"/>
                  </a:cxn>
                  <a:cxn ang="0">
                    <a:pos x="T8" y="T9"/>
                  </a:cxn>
                  <a:cxn ang="0">
                    <a:pos x="T10" y="T11"/>
                  </a:cxn>
                  <a:cxn ang="0">
                    <a:pos x="T12" y="T13"/>
                  </a:cxn>
                </a:cxnLst>
                <a:rect l="0" t="0" r="r" b="b"/>
                <a:pathLst>
                  <a:path w="95" h="12">
                    <a:moveTo>
                      <a:pt x="95" y="0"/>
                    </a:moveTo>
                    <a:cubicBezTo>
                      <a:pt x="4" y="0"/>
                      <a:pt x="4" y="0"/>
                      <a:pt x="4" y="0"/>
                    </a:cubicBezTo>
                    <a:cubicBezTo>
                      <a:pt x="2" y="0"/>
                      <a:pt x="0" y="1"/>
                      <a:pt x="0" y="3"/>
                    </a:cubicBezTo>
                    <a:cubicBezTo>
                      <a:pt x="0" y="8"/>
                      <a:pt x="0" y="8"/>
                      <a:pt x="0" y="8"/>
                    </a:cubicBezTo>
                    <a:cubicBezTo>
                      <a:pt x="0" y="10"/>
                      <a:pt x="2" y="12"/>
                      <a:pt x="4" y="12"/>
                    </a:cubicBezTo>
                    <a:cubicBezTo>
                      <a:pt x="95" y="12"/>
                      <a:pt x="95" y="12"/>
                      <a:pt x="95" y="12"/>
                    </a:cubicBezTo>
                    <a:lnTo>
                      <a:pt x="95" y="0"/>
                    </a:lnTo>
                    <a:close/>
                  </a:path>
                </a:pathLst>
              </a:custGeom>
              <a:solidFill>
                <a:srgbClr val="F2F2F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66" name="Freeform 199"/>
              <p:cNvSpPr/>
              <p:nvPr/>
            </p:nvSpPr>
            <p:spPr bwMode="auto">
              <a:xfrm>
                <a:off x="4506913" y="9037638"/>
                <a:ext cx="88900" cy="142875"/>
              </a:xfrm>
              <a:custGeom>
                <a:avLst/>
                <a:gdLst>
                  <a:gd name="T0" fmla="*/ 56 w 56"/>
                  <a:gd name="T1" fmla="*/ 90 h 90"/>
                  <a:gd name="T2" fmla="*/ 23 w 56"/>
                  <a:gd name="T3" fmla="*/ 45 h 90"/>
                  <a:gd name="T4" fmla="*/ 0 w 56"/>
                  <a:gd name="T5" fmla="*/ 90 h 90"/>
                  <a:gd name="T6" fmla="*/ 0 w 56"/>
                  <a:gd name="T7" fmla="*/ 0 h 90"/>
                  <a:gd name="T8" fmla="*/ 56 w 56"/>
                  <a:gd name="T9" fmla="*/ 0 h 90"/>
                  <a:gd name="T10" fmla="*/ 56 w 56"/>
                  <a:gd name="T11" fmla="*/ 90 h 90"/>
                </a:gdLst>
                <a:ahLst/>
                <a:cxnLst>
                  <a:cxn ang="0">
                    <a:pos x="T0" y="T1"/>
                  </a:cxn>
                  <a:cxn ang="0">
                    <a:pos x="T2" y="T3"/>
                  </a:cxn>
                  <a:cxn ang="0">
                    <a:pos x="T4" y="T5"/>
                  </a:cxn>
                  <a:cxn ang="0">
                    <a:pos x="T6" y="T7"/>
                  </a:cxn>
                  <a:cxn ang="0">
                    <a:pos x="T8" y="T9"/>
                  </a:cxn>
                  <a:cxn ang="0">
                    <a:pos x="T10" y="T11"/>
                  </a:cxn>
                </a:cxnLst>
                <a:rect l="0" t="0" r="r" b="b"/>
                <a:pathLst>
                  <a:path w="56" h="90">
                    <a:moveTo>
                      <a:pt x="56" y="90"/>
                    </a:moveTo>
                    <a:lnTo>
                      <a:pt x="23" y="45"/>
                    </a:lnTo>
                    <a:lnTo>
                      <a:pt x="0" y="90"/>
                    </a:lnTo>
                    <a:lnTo>
                      <a:pt x="0" y="0"/>
                    </a:lnTo>
                    <a:lnTo>
                      <a:pt x="56" y="0"/>
                    </a:lnTo>
                    <a:lnTo>
                      <a:pt x="56" y="90"/>
                    </a:lnTo>
                    <a:close/>
                  </a:path>
                </a:pathLst>
              </a:custGeom>
              <a:solidFill>
                <a:srgbClr val="F1582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grpSp>
        <p:sp>
          <p:nvSpPr>
            <p:cNvPr id="98" name="Freeform 150">
              <a:extLst>
                <a:ext uri="{FF2B5EF4-FFF2-40B4-BE49-F238E27FC236}">
                  <a16:creationId xmlns="" xmlns:a16="http://schemas.microsoft.com/office/drawing/2014/main" id="{A8CAACF2-1724-0F0A-6A1D-4130AE94E09E}"/>
                </a:ext>
              </a:extLst>
            </p:cNvPr>
            <p:cNvSpPr/>
            <p:nvPr/>
          </p:nvSpPr>
          <p:spPr bwMode="auto">
            <a:xfrm>
              <a:off x="838040" y="5175685"/>
              <a:ext cx="2368429" cy="98394"/>
            </a:xfrm>
            <a:custGeom>
              <a:avLst/>
              <a:gdLst>
                <a:gd name="T0" fmla="*/ 45 w 3731"/>
                <a:gd name="T1" fmla="*/ 407 h 407"/>
                <a:gd name="T2" fmla="*/ 3686 w 3731"/>
                <a:gd name="T3" fmla="*/ 407 h 407"/>
                <a:gd name="T4" fmla="*/ 3731 w 3731"/>
                <a:gd name="T5" fmla="*/ 0 h 407"/>
                <a:gd name="T6" fmla="*/ 0 w 3731"/>
                <a:gd name="T7" fmla="*/ 0 h 407"/>
                <a:gd name="T8" fmla="*/ 45 w 3731"/>
                <a:gd name="T9" fmla="*/ 407 h 407"/>
              </a:gdLst>
              <a:ahLst/>
              <a:cxnLst>
                <a:cxn ang="0">
                  <a:pos x="T0" y="T1"/>
                </a:cxn>
                <a:cxn ang="0">
                  <a:pos x="T2" y="T3"/>
                </a:cxn>
                <a:cxn ang="0">
                  <a:pos x="T4" y="T5"/>
                </a:cxn>
                <a:cxn ang="0">
                  <a:pos x="T6" y="T7"/>
                </a:cxn>
                <a:cxn ang="0">
                  <a:pos x="T8" y="T9"/>
                </a:cxn>
              </a:cxnLst>
              <a:rect l="0" t="0" r="r" b="b"/>
              <a:pathLst>
                <a:path w="3731" h="407">
                  <a:moveTo>
                    <a:pt x="45" y="407"/>
                  </a:moveTo>
                  <a:lnTo>
                    <a:pt x="3686" y="407"/>
                  </a:lnTo>
                  <a:lnTo>
                    <a:pt x="3731" y="0"/>
                  </a:lnTo>
                  <a:lnTo>
                    <a:pt x="0" y="0"/>
                  </a:lnTo>
                  <a:lnTo>
                    <a:pt x="45" y="407"/>
                  </a:lnTo>
                  <a:close/>
                </a:path>
              </a:pathLst>
            </a:custGeom>
            <a:solidFill>
              <a:srgbClr val="99775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grpSp>
      <p:grpSp>
        <p:nvGrpSpPr>
          <p:cNvPr id="2" name="组合 1"/>
          <p:cNvGrpSpPr/>
          <p:nvPr/>
        </p:nvGrpSpPr>
        <p:grpSpPr>
          <a:xfrm>
            <a:off x="1783406" y="988716"/>
            <a:ext cx="8625188" cy="614918"/>
            <a:chOff x="1739900" y="1128176"/>
            <a:chExt cx="8625188" cy="614918"/>
          </a:xfrm>
          <a:effectLst>
            <a:outerShdw blurRad="50800" dist="38100" dir="2700000" algn="tl" rotWithShape="0">
              <a:prstClr val="black">
                <a:alpha val="20000"/>
              </a:prstClr>
            </a:outerShdw>
          </a:effectLst>
        </p:grpSpPr>
        <p:grpSp>
          <p:nvGrpSpPr>
            <p:cNvPr id="3" name="组合 2"/>
            <p:cNvGrpSpPr/>
            <p:nvPr/>
          </p:nvGrpSpPr>
          <p:grpSpPr>
            <a:xfrm>
              <a:off x="1739900" y="1128176"/>
              <a:ext cx="8625188" cy="576445"/>
              <a:chOff x="1041400" y="5598576"/>
              <a:chExt cx="8625188" cy="576445"/>
            </a:xfrm>
          </p:grpSpPr>
          <p:sp>
            <p:nvSpPr>
              <p:cNvPr id="5" name="缺角矩形 4"/>
              <p:cNvSpPr/>
              <p:nvPr/>
            </p:nvSpPr>
            <p:spPr>
              <a:xfrm>
                <a:off x="1041400" y="5744134"/>
                <a:ext cx="8625188" cy="430887"/>
              </a:xfrm>
              <a:prstGeom prst="plaque">
                <a:avLst>
                  <a:gd name="adj" fmla="val 0"/>
                </a:avLst>
              </a:prstGeom>
              <a:solidFill>
                <a:srgbClr val="FFF4DE"/>
              </a:solidFill>
              <a:ln w="12700" cap="rnd">
                <a:gradFill>
                  <a:gsLst>
                    <a:gs pos="0">
                      <a:srgbClr val="E17751"/>
                    </a:gs>
                    <a:gs pos="100000">
                      <a:srgbClr val="E17751">
                        <a:alpha val="17000"/>
                      </a:srgbClr>
                    </a:gs>
                  </a:gsLst>
                  <a:lin ang="2700000" scaled="0"/>
                </a:gra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3765"/>
                <a:endParaRPr lang="en-GB" sz="1600" b="1" dirty="0">
                  <a:solidFill>
                    <a:schemeClr val="tx1"/>
                  </a:solidFill>
                </a:endParaRPr>
              </a:p>
            </p:txBody>
          </p:sp>
          <p:sp>
            <p:nvSpPr>
              <p:cNvPr id="6" name="矩形: 折角 5"/>
              <p:cNvSpPr/>
              <p:nvPr/>
            </p:nvSpPr>
            <p:spPr>
              <a:xfrm>
                <a:off x="1159671" y="5602514"/>
                <a:ext cx="1324428" cy="489518"/>
              </a:xfrm>
              <a:prstGeom prst="foldedCorner">
                <a:avLst>
                  <a:gd name="adj" fmla="val 23762"/>
                </a:avLst>
              </a:prstGeom>
              <a:gradFill>
                <a:gsLst>
                  <a:gs pos="0">
                    <a:srgbClr val="FED79B"/>
                  </a:gs>
                  <a:gs pos="60000">
                    <a:srgbClr val="E1775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en-GB" sz="1400" b="1" dirty="0">
                  <a:solidFill>
                    <a:srgbClr val="FFFFFF"/>
                  </a:solidFill>
                </a:endParaRPr>
              </a:p>
            </p:txBody>
          </p:sp>
          <p:sp>
            <p:nvSpPr>
              <p:cNvPr id="7" name="矩形 6"/>
              <p:cNvSpPr/>
              <p:nvPr/>
            </p:nvSpPr>
            <p:spPr>
              <a:xfrm>
                <a:off x="1159669" y="5608040"/>
                <a:ext cx="1313180" cy="430887"/>
              </a:xfrm>
              <a:prstGeom prst="rect">
                <a:avLst/>
              </a:prstGeom>
            </p:spPr>
            <p:txBody>
              <a:bodyPr wrap="none">
                <a:spAutoFit/>
              </a:bodyPr>
              <a:lstStyle/>
              <a:p>
                <a:pPr algn="ctr">
                  <a:spcBef>
                    <a:spcPct val="50000"/>
                  </a:spcBef>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方法</a:t>
                </a:r>
                <a:r>
                  <a:rPr lang="zh-CN" altLang="en-US" sz="2200" b="1" dirty="0" smtClean="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之三</a:t>
                </a: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8" name="直角三角形 7"/>
              <p:cNvSpPr/>
              <p:nvPr/>
            </p:nvSpPr>
            <p:spPr>
              <a:xfrm flipH="1">
                <a:off x="1085849" y="5598576"/>
                <a:ext cx="73820" cy="143133"/>
              </a:xfrm>
              <a:prstGeom prst="rtTriangle">
                <a:avLst/>
              </a:prstGeom>
              <a:solidFill>
                <a:srgbClr val="653619">
                  <a:alpha val="709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内容占位符 2"/>
            <p:cNvSpPr txBox="1"/>
            <p:nvPr/>
          </p:nvSpPr>
          <p:spPr>
            <a:xfrm>
              <a:off x="3371624" y="1189096"/>
              <a:ext cx="6993464" cy="553998"/>
            </a:xfrm>
            <a:prstGeom prst="rect">
              <a:avLst/>
            </a:prstGeom>
          </p:spPr>
          <p:txBody>
            <a:bodyPr vert="horz" wrap="square" lIns="91440" tIns="45720" rIns="91440" bIns="45720" rtlCol="0" anchor="ctr">
              <a:spAutoFit/>
            </a:bodyPr>
            <a:lst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pPr algn="just" defTabSz="457200">
                <a:lnSpc>
                  <a:spcPct val="150000"/>
                </a:lnSpc>
                <a:spcBef>
                  <a:spcPct val="0"/>
                </a:spcBef>
                <a:buFont typeface="Arial" panose="020B0604020202090204" pitchFamily="34" charset="0"/>
                <a:buNone/>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在社会主义社会发展中不断深化对未来共产主义社会的认识</a:t>
              </a:r>
            </a:p>
          </p:txBody>
        </p:sp>
      </p:grpSp>
      <p:sp>
        <p:nvSpPr>
          <p:cNvPr id="9" name="矩形 8"/>
          <p:cNvSpPr/>
          <p:nvPr/>
        </p:nvSpPr>
        <p:spPr>
          <a:xfrm>
            <a:off x="5317068" y="2385143"/>
            <a:ext cx="5774364" cy="3143805"/>
          </a:xfrm>
          <a:prstGeom prst="rect">
            <a:avLst/>
          </a:prstGeom>
          <a:gradFill>
            <a:gsLst>
              <a:gs pos="0">
                <a:srgbClr val="E17751"/>
              </a:gs>
              <a:gs pos="100000">
                <a:schemeClr val="bg1">
                  <a:alpha val="80000"/>
                </a:schemeClr>
              </a:gs>
            </a:gsLst>
            <a:lin ang="5400000" scaled="0"/>
          </a:gradFill>
          <a:ln w="19050">
            <a:gradFill>
              <a:gsLst>
                <a:gs pos="0">
                  <a:srgbClr val="E55003"/>
                </a:gs>
                <a:gs pos="35398">
                  <a:srgbClr val="E55003">
                    <a:alpha val="0"/>
                    <a:lumMod val="0"/>
                    <a:lumOff val="100000"/>
                  </a:srgbClr>
                </a:gs>
                <a:gs pos="70000">
                  <a:srgbClr val="E55003">
                    <a:alpha val="0"/>
                    <a:lumMod val="0"/>
                    <a:lumOff val="100000"/>
                  </a:srgbClr>
                </a:gs>
                <a:gs pos="100000">
                  <a:srgbClr val="E55003"/>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a:off x="5233204" y="2468321"/>
            <a:ext cx="5774364" cy="3143805"/>
          </a:xfrm>
          <a:prstGeom prst="rect">
            <a:avLst/>
          </a:prstGeom>
          <a:gradFill>
            <a:gsLst>
              <a:gs pos="83000">
                <a:schemeClr val="bg1"/>
              </a:gs>
              <a:gs pos="100000">
                <a:schemeClr val="bg1">
                  <a:alpha val="32000"/>
                </a:schemeClr>
              </a:gs>
            </a:gsLst>
            <a:lin ang="4800000" scaled="0"/>
          </a:gradFill>
          <a:ln w="19050">
            <a:gradFill>
              <a:gsLst>
                <a:gs pos="0">
                  <a:srgbClr val="E55003"/>
                </a:gs>
                <a:gs pos="35398">
                  <a:srgbClr val="E55003">
                    <a:alpha val="0"/>
                    <a:lumMod val="0"/>
                    <a:lumOff val="100000"/>
                  </a:srgbClr>
                </a:gs>
                <a:gs pos="70000">
                  <a:srgbClr val="E55003">
                    <a:alpha val="0"/>
                    <a:lumMod val="0"/>
                    <a:lumOff val="100000"/>
                  </a:srgbClr>
                </a:gs>
                <a:gs pos="100000">
                  <a:srgbClr val="E55003"/>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矩形 10"/>
          <p:cNvSpPr/>
          <p:nvPr/>
        </p:nvSpPr>
        <p:spPr>
          <a:xfrm>
            <a:off x="5642026" y="2867082"/>
            <a:ext cx="4956721" cy="2346283"/>
          </a:xfrm>
          <a:prstGeom prst="rect">
            <a:avLst/>
          </a:prstGeom>
        </p:spPr>
        <p:txBody>
          <a:bodyPr wrap="square">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社会主义是共产主义社会的初级阶段，不断生长着共产主义因素，因而从中能发现一些共产主义的特征。经过长期社会主义的实践探索，我们更加深化了对未来共产主义社会的认识。</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矩形 117"/>
          <p:cNvSpPr/>
          <p:nvPr/>
        </p:nvSpPr>
        <p:spPr>
          <a:xfrm flipH="1">
            <a:off x="819523" y="2357733"/>
            <a:ext cx="10552955" cy="3637171"/>
          </a:xfrm>
          <a:prstGeom prst="rect">
            <a:avLst/>
          </a:prstGeom>
          <a:solidFill>
            <a:schemeClr val="bg1"/>
          </a:solidFill>
          <a:ln w="19050">
            <a:gradFill>
              <a:gsLst>
                <a:gs pos="0">
                  <a:srgbClr val="E55003"/>
                </a:gs>
                <a:gs pos="32743">
                  <a:srgbClr val="E55003">
                    <a:alpha val="0"/>
                    <a:lumMod val="0"/>
                    <a:lumOff val="100000"/>
                  </a:srgbClr>
                </a:gs>
                <a:gs pos="70000">
                  <a:srgbClr val="E55003">
                    <a:alpha val="0"/>
                    <a:lumMod val="0"/>
                    <a:lumOff val="100000"/>
                  </a:srgbClr>
                </a:gs>
                <a:gs pos="100000">
                  <a:srgbClr val="E55003"/>
                </a:gs>
              </a:gsLst>
              <a:lin ang="3600000" scaled="0"/>
            </a:gradFill>
          </a:ln>
          <a:effectLst>
            <a:outerShdw blurRad="63500" dist="139700" dir="2700000" algn="tl" rotWithShape="0">
              <a:schemeClr val="accent2">
                <a:lumMod val="75000"/>
                <a:alpha val="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1794743" y="1344083"/>
            <a:ext cx="8859966" cy="614918"/>
            <a:chOff x="1739900" y="1128176"/>
            <a:chExt cx="8859966" cy="614918"/>
          </a:xfrm>
          <a:effectLst>
            <a:outerShdw blurRad="50800" dist="38100" dir="2700000" algn="tl" rotWithShape="0">
              <a:prstClr val="black">
                <a:alpha val="20000"/>
              </a:prstClr>
            </a:outerShdw>
          </a:effectLst>
        </p:grpSpPr>
        <p:grpSp>
          <p:nvGrpSpPr>
            <p:cNvPr id="3" name="组合 2"/>
            <p:cNvGrpSpPr/>
            <p:nvPr/>
          </p:nvGrpSpPr>
          <p:grpSpPr>
            <a:xfrm>
              <a:off x="1739900" y="1128176"/>
              <a:ext cx="8859966" cy="576445"/>
              <a:chOff x="1041400" y="5598576"/>
              <a:chExt cx="8859966" cy="576445"/>
            </a:xfrm>
          </p:grpSpPr>
          <p:sp>
            <p:nvSpPr>
              <p:cNvPr id="5" name="缺角矩形 4"/>
              <p:cNvSpPr/>
              <p:nvPr/>
            </p:nvSpPr>
            <p:spPr>
              <a:xfrm>
                <a:off x="1041400" y="5744134"/>
                <a:ext cx="8859966" cy="430887"/>
              </a:xfrm>
              <a:prstGeom prst="plaque">
                <a:avLst>
                  <a:gd name="adj" fmla="val 0"/>
                </a:avLst>
              </a:prstGeom>
              <a:solidFill>
                <a:srgbClr val="FFF4DE"/>
              </a:solidFill>
              <a:ln w="12700" cap="rnd">
                <a:gradFill>
                  <a:gsLst>
                    <a:gs pos="0">
                      <a:srgbClr val="E17751"/>
                    </a:gs>
                    <a:gs pos="100000">
                      <a:srgbClr val="E17751">
                        <a:alpha val="17000"/>
                      </a:srgbClr>
                    </a:gs>
                  </a:gsLst>
                  <a:lin ang="2700000" scaled="0"/>
                </a:gra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3765"/>
                <a:endParaRPr lang="en-GB" sz="1600" b="1" dirty="0">
                  <a:solidFill>
                    <a:schemeClr val="tx1"/>
                  </a:solidFill>
                </a:endParaRPr>
              </a:p>
            </p:txBody>
          </p:sp>
          <p:sp>
            <p:nvSpPr>
              <p:cNvPr id="6" name="矩形: 折角 5"/>
              <p:cNvSpPr/>
              <p:nvPr/>
            </p:nvSpPr>
            <p:spPr>
              <a:xfrm>
                <a:off x="1159671" y="5602514"/>
                <a:ext cx="1324428" cy="489518"/>
              </a:xfrm>
              <a:prstGeom prst="foldedCorner">
                <a:avLst>
                  <a:gd name="adj" fmla="val 23762"/>
                </a:avLst>
              </a:prstGeom>
              <a:gradFill>
                <a:gsLst>
                  <a:gs pos="0">
                    <a:srgbClr val="FED79B"/>
                  </a:gs>
                  <a:gs pos="60000">
                    <a:srgbClr val="E1775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en-GB" sz="1400" b="1" dirty="0">
                  <a:solidFill>
                    <a:srgbClr val="FFFFFF"/>
                  </a:solidFill>
                </a:endParaRPr>
              </a:p>
            </p:txBody>
          </p:sp>
          <p:sp>
            <p:nvSpPr>
              <p:cNvPr id="7" name="矩形 6"/>
              <p:cNvSpPr/>
              <p:nvPr/>
            </p:nvSpPr>
            <p:spPr>
              <a:xfrm>
                <a:off x="1159669" y="5608040"/>
                <a:ext cx="1313180" cy="430887"/>
              </a:xfrm>
              <a:prstGeom prst="rect">
                <a:avLst/>
              </a:prstGeom>
            </p:spPr>
            <p:txBody>
              <a:bodyPr wrap="none">
                <a:spAutoFit/>
              </a:bodyPr>
              <a:lstStyle/>
              <a:p>
                <a:pPr algn="ctr">
                  <a:spcBef>
                    <a:spcPct val="50000"/>
                  </a:spcBef>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方法</a:t>
                </a:r>
                <a:r>
                  <a:rPr lang="zh-CN" altLang="en-US" sz="2200" b="1" dirty="0" smtClean="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之四</a:t>
                </a: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8" name="直角三角形 7"/>
              <p:cNvSpPr/>
              <p:nvPr/>
            </p:nvSpPr>
            <p:spPr>
              <a:xfrm flipH="1">
                <a:off x="1085849" y="5598576"/>
                <a:ext cx="73820" cy="143133"/>
              </a:xfrm>
              <a:prstGeom prst="rtTriangle">
                <a:avLst/>
              </a:prstGeom>
              <a:solidFill>
                <a:srgbClr val="653619">
                  <a:alpha val="709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内容占位符 2"/>
            <p:cNvSpPr txBox="1"/>
            <p:nvPr/>
          </p:nvSpPr>
          <p:spPr>
            <a:xfrm>
              <a:off x="3371624" y="1189096"/>
              <a:ext cx="7228242" cy="553998"/>
            </a:xfrm>
            <a:prstGeom prst="rect">
              <a:avLst/>
            </a:prstGeom>
          </p:spPr>
          <p:txBody>
            <a:bodyPr vert="horz" wrap="square" lIns="91440" tIns="45720" rIns="91440" bIns="45720" rtlCol="0" anchor="ctr">
              <a:spAutoFit/>
            </a:bodyPr>
            <a:lst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pPr algn="just" defTabSz="457200">
                <a:lnSpc>
                  <a:spcPct val="150000"/>
                </a:lnSpc>
                <a:spcBef>
                  <a:spcPct val="0"/>
                </a:spcBef>
                <a:buFont typeface="Arial" panose="020B0604020202090204" pitchFamily="34" charset="0"/>
                <a:buNone/>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立足于揭示未来社会的一般特征，而不对各种细节作具体描述</a:t>
              </a:r>
            </a:p>
          </p:txBody>
        </p:sp>
      </p:grpSp>
      <p:sp>
        <p:nvSpPr>
          <p:cNvPr id="9" name="矩形 8"/>
          <p:cNvSpPr/>
          <p:nvPr/>
        </p:nvSpPr>
        <p:spPr>
          <a:xfrm>
            <a:off x="5145682" y="3387897"/>
            <a:ext cx="6064885" cy="1576842"/>
          </a:xfrm>
          <a:prstGeom prst="rect">
            <a:avLst/>
          </a:prstGeom>
        </p:spPr>
        <p:txBody>
          <a:bodyPr wrap="square">
            <a:spAutoFit/>
          </a:bodyPr>
          <a:lstStyle/>
          <a:p>
            <a:pPr marL="342900" indent="-342900" algn="just">
              <a:lnSpc>
                <a:spcPct val="150000"/>
              </a:lnSpc>
              <a:spcAft>
                <a:spcPts val="1200"/>
              </a:spcAft>
              <a:buClr>
                <a:schemeClr val="accent2"/>
              </a:buClr>
              <a:buSzPct val="80000"/>
              <a:buFont typeface="Wingdings" panose="05000000000000000000" pitchFamily="2" charset="2"/>
              <a:buChar char="u"/>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对于未来的预见，只能指出一般的特征和趋势，而不能热衷于细节描绘</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1200"/>
              </a:spcAft>
              <a:buClr>
                <a:schemeClr val="accent2"/>
              </a:buClr>
              <a:buSzPct val="80000"/>
              <a:buFont typeface="Wingdings" panose="05000000000000000000" pitchFamily="2" charset="2"/>
              <a:buChar char="u"/>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细节描绘越具体，就越陷入幻想</a:t>
            </a:r>
          </a:p>
        </p:txBody>
      </p:sp>
      <p:grpSp>
        <p:nvGrpSpPr>
          <p:cNvPr id="10" name="กลุ่ม 330"/>
          <p:cNvGrpSpPr/>
          <p:nvPr/>
        </p:nvGrpSpPr>
        <p:grpSpPr>
          <a:xfrm>
            <a:off x="1095462" y="2745981"/>
            <a:ext cx="3787775" cy="2860675"/>
            <a:chOff x="6682128" y="3795554"/>
            <a:chExt cx="10076619" cy="8521026"/>
          </a:xfrm>
          <a:effectLst>
            <a:outerShdw blurRad="50800" dist="38100" dir="2700000" algn="tl" rotWithShape="0">
              <a:prstClr val="black">
                <a:alpha val="34000"/>
              </a:prstClr>
            </a:outerShdw>
          </a:effectLst>
        </p:grpSpPr>
        <p:sp>
          <p:nvSpPr>
            <p:cNvPr id="11" name="Freeform 477"/>
            <p:cNvSpPr/>
            <p:nvPr/>
          </p:nvSpPr>
          <p:spPr bwMode="auto">
            <a:xfrm>
              <a:off x="15315411" y="3923851"/>
              <a:ext cx="1315039" cy="8360655"/>
            </a:xfrm>
            <a:custGeom>
              <a:avLst/>
              <a:gdLst>
                <a:gd name="T0" fmla="*/ 246 w 246"/>
                <a:gd name="T1" fmla="*/ 0 h 1564"/>
                <a:gd name="T2" fmla="*/ 0 w 246"/>
                <a:gd name="T3" fmla="*/ 0 h 1564"/>
                <a:gd name="T4" fmla="*/ 0 w 246"/>
                <a:gd name="T5" fmla="*/ 60 h 1564"/>
                <a:gd name="T6" fmla="*/ 0 w 246"/>
                <a:gd name="T7" fmla="*/ 84 h 1564"/>
                <a:gd name="T8" fmla="*/ 0 w 246"/>
                <a:gd name="T9" fmla="*/ 126 h 1564"/>
                <a:gd name="T10" fmla="*/ 0 w 246"/>
                <a:gd name="T11" fmla="*/ 150 h 1564"/>
                <a:gd name="T12" fmla="*/ 0 w 246"/>
                <a:gd name="T13" fmla="*/ 192 h 1564"/>
                <a:gd name="T14" fmla="*/ 0 w 246"/>
                <a:gd name="T15" fmla="*/ 216 h 1564"/>
                <a:gd name="T16" fmla="*/ 0 w 246"/>
                <a:gd name="T17" fmla="*/ 265 h 1564"/>
                <a:gd name="T18" fmla="*/ 0 w 246"/>
                <a:gd name="T19" fmla="*/ 289 h 1564"/>
                <a:gd name="T20" fmla="*/ 0 w 246"/>
                <a:gd name="T21" fmla="*/ 331 h 1564"/>
                <a:gd name="T22" fmla="*/ 0 w 246"/>
                <a:gd name="T23" fmla="*/ 355 h 1564"/>
                <a:gd name="T24" fmla="*/ 0 w 246"/>
                <a:gd name="T25" fmla="*/ 403 h 1564"/>
                <a:gd name="T26" fmla="*/ 0 w 246"/>
                <a:gd name="T27" fmla="*/ 427 h 1564"/>
                <a:gd name="T28" fmla="*/ 0 w 246"/>
                <a:gd name="T29" fmla="*/ 505 h 1564"/>
                <a:gd name="T30" fmla="*/ 0 w 246"/>
                <a:gd name="T31" fmla="*/ 529 h 1564"/>
                <a:gd name="T32" fmla="*/ 0 w 246"/>
                <a:gd name="T33" fmla="*/ 571 h 1564"/>
                <a:gd name="T34" fmla="*/ 0 w 246"/>
                <a:gd name="T35" fmla="*/ 595 h 1564"/>
                <a:gd name="T36" fmla="*/ 0 w 246"/>
                <a:gd name="T37" fmla="*/ 650 h 1564"/>
                <a:gd name="T38" fmla="*/ 0 w 246"/>
                <a:gd name="T39" fmla="*/ 674 h 1564"/>
                <a:gd name="T40" fmla="*/ 0 w 246"/>
                <a:gd name="T41" fmla="*/ 716 h 1564"/>
                <a:gd name="T42" fmla="*/ 0 w 246"/>
                <a:gd name="T43" fmla="*/ 740 h 1564"/>
                <a:gd name="T44" fmla="*/ 0 w 246"/>
                <a:gd name="T45" fmla="*/ 782 h 1564"/>
                <a:gd name="T46" fmla="*/ 0 w 246"/>
                <a:gd name="T47" fmla="*/ 806 h 1564"/>
                <a:gd name="T48" fmla="*/ 0 w 246"/>
                <a:gd name="T49" fmla="*/ 854 h 1564"/>
                <a:gd name="T50" fmla="*/ 0 w 246"/>
                <a:gd name="T51" fmla="*/ 878 h 1564"/>
                <a:gd name="T52" fmla="*/ 0 w 246"/>
                <a:gd name="T53" fmla="*/ 920 h 1564"/>
                <a:gd name="T54" fmla="*/ 0 w 246"/>
                <a:gd name="T55" fmla="*/ 944 h 1564"/>
                <a:gd name="T56" fmla="*/ 0 w 246"/>
                <a:gd name="T57" fmla="*/ 992 h 1564"/>
                <a:gd name="T58" fmla="*/ 0 w 246"/>
                <a:gd name="T59" fmla="*/ 1016 h 1564"/>
                <a:gd name="T60" fmla="*/ 0 w 246"/>
                <a:gd name="T61" fmla="*/ 1065 h 1564"/>
                <a:gd name="T62" fmla="*/ 0 w 246"/>
                <a:gd name="T63" fmla="*/ 1089 h 1564"/>
                <a:gd name="T64" fmla="*/ 0 w 246"/>
                <a:gd name="T65" fmla="*/ 1137 h 1564"/>
                <a:gd name="T66" fmla="*/ 0 w 246"/>
                <a:gd name="T67" fmla="*/ 1161 h 1564"/>
                <a:gd name="T68" fmla="*/ 0 w 246"/>
                <a:gd name="T69" fmla="*/ 1209 h 1564"/>
                <a:gd name="T70" fmla="*/ 0 w 246"/>
                <a:gd name="T71" fmla="*/ 1227 h 1564"/>
                <a:gd name="T72" fmla="*/ 0 w 246"/>
                <a:gd name="T73" fmla="*/ 1275 h 1564"/>
                <a:gd name="T74" fmla="*/ 0 w 246"/>
                <a:gd name="T75" fmla="*/ 1299 h 1564"/>
                <a:gd name="T76" fmla="*/ 0 w 246"/>
                <a:gd name="T77" fmla="*/ 1347 h 1564"/>
                <a:gd name="T78" fmla="*/ 0 w 246"/>
                <a:gd name="T79" fmla="*/ 1365 h 1564"/>
                <a:gd name="T80" fmla="*/ 0 w 246"/>
                <a:gd name="T81" fmla="*/ 1413 h 1564"/>
                <a:gd name="T82" fmla="*/ 0 w 246"/>
                <a:gd name="T83" fmla="*/ 1438 h 1564"/>
                <a:gd name="T84" fmla="*/ 0 w 246"/>
                <a:gd name="T85" fmla="*/ 1480 h 1564"/>
                <a:gd name="T86" fmla="*/ 0 w 246"/>
                <a:gd name="T87" fmla="*/ 1504 h 1564"/>
                <a:gd name="T88" fmla="*/ 0 w 246"/>
                <a:gd name="T89" fmla="*/ 1564 h 1564"/>
                <a:gd name="T90" fmla="*/ 222 w 246"/>
                <a:gd name="T91" fmla="*/ 1564 h 1564"/>
                <a:gd name="T92" fmla="*/ 246 w 246"/>
                <a:gd name="T93" fmla="*/ 1564 h 1564"/>
                <a:gd name="T94" fmla="*/ 246 w 246"/>
                <a:gd name="T95" fmla="*/ 0 h 1564"/>
                <a:gd name="T96" fmla="*/ 246 w 246"/>
                <a:gd name="T97" fmla="*/ 0 h 1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46" h="1564">
                  <a:moveTo>
                    <a:pt x="246" y="0"/>
                  </a:moveTo>
                  <a:lnTo>
                    <a:pt x="0" y="0"/>
                  </a:lnTo>
                  <a:lnTo>
                    <a:pt x="0" y="60"/>
                  </a:lnTo>
                  <a:lnTo>
                    <a:pt x="0" y="84"/>
                  </a:lnTo>
                  <a:lnTo>
                    <a:pt x="0" y="126"/>
                  </a:lnTo>
                  <a:lnTo>
                    <a:pt x="0" y="150"/>
                  </a:lnTo>
                  <a:lnTo>
                    <a:pt x="0" y="192"/>
                  </a:lnTo>
                  <a:lnTo>
                    <a:pt x="0" y="216"/>
                  </a:lnTo>
                  <a:lnTo>
                    <a:pt x="0" y="265"/>
                  </a:lnTo>
                  <a:lnTo>
                    <a:pt x="0" y="289"/>
                  </a:lnTo>
                  <a:lnTo>
                    <a:pt x="0" y="331"/>
                  </a:lnTo>
                  <a:lnTo>
                    <a:pt x="0" y="355"/>
                  </a:lnTo>
                  <a:lnTo>
                    <a:pt x="0" y="403"/>
                  </a:lnTo>
                  <a:lnTo>
                    <a:pt x="0" y="427"/>
                  </a:lnTo>
                  <a:lnTo>
                    <a:pt x="0" y="505"/>
                  </a:lnTo>
                  <a:lnTo>
                    <a:pt x="0" y="529"/>
                  </a:lnTo>
                  <a:lnTo>
                    <a:pt x="0" y="571"/>
                  </a:lnTo>
                  <a:lnTo>
                    <a:pt x="0" y="595"/>
                  </a:lnTo>
                  <a:lnTo>
                    <a:pt x="0" y="650"/>
                  </a:lnTo>
                  <a:lnTo>
                    <a:pt x="0" y="674"/>
                  </a:lnTo>
                  <a:lnTo>
                    <a:pt x="0" y="716"/>
                  </a:lnTo>
                  <a:lnTo>
                    <a:pt x="0" y="740"/>
                  </a:lnTo>
                  <a:lnTo>
                    <a:pt x="0" y="782"/>
                  </a:lnTo>
                  <a:lnTo>
                    <a:pt x="0" y="806"/>
                  </a:lnTo>
                  <a:lnTo>
                    <a:pt x="0" y="854"/>
                  </a:lnTo>
                  <a:lnTo>
                    <a:pt x="0" y="878"/>
                  </a:lnTo>
                  <a:lnTo>
                    <a:pt x="0" y="920"/>
                  </a:lnTo>
                  <a:lnTo>
                    <a:pt x="0" y="944"/>
                  </a:lnTo>
                  <a:lnTo>
                    <a:pt x="0" y="992"/>
                  </a:lnTo>
                  <a:lnTo>
                    <a:pt x="0" y="1016"/>
                  </a:lnTo>
                  <a:lnTo>
                    <a:pt x="0" y="1065"/>
                  </a:lnTo>
                  <a:lnTo>
                    <a:pt x="0" y="1089"/>
                  </a:lnTo>
                  <a:lnTo>
                    <a:pt x="0" y="1137"/>
                  </a:lnTo>
                  <a:lnTo>
                    <a:pt x="0" y="1161"/>
                  </a:lnTo>
                  <a:lnTo>
                    <a:pt x="0" y="1209"/>
                  </a:lnTo>
                  <a:lnTo>
                    <a:pt x="0" y="1227"/>
                  </a:lnTo>
                  <a:lnTo>
                    <a:pt x="0" y="1275"/>
                  </a:lnTo>
                  <a:lnTo>
                    <a:pt x="0" y="1299"/>
                  </a:lnTo>
                  <a:lnTo>
                    <a:pt x="0" y="1347"/>
                  </a:lnTo>
                  <a:lnTo>
                    <a:pt x="0" y="1365"/>
                  </a:lnTo>
                  <a:lnTo>
                    <a:pt x="0" y="1413"/>
                  </a:lnTo>
                  <a:lnTo>
                    <a:pt x="0" y="1438"/>
                  </a:lnTo>
                  <a:lnTo>
                    <a:pt x="0" y="1480"/>
                  </a:lnTo>
                  <a:lnTo>
                    <a:pt x="0" y="1504"/>
                  </a:lnTo>
                  <a:lnTo>
                    <a:pt x="0" y="1564"/>
                  </a:lnTo>
                  <a:lnTo>
                    <a:pt x="222" y="1564"/>
                  </a:lnTo>
                  <a:lnTo>
                    <a:pt x="246" y="1564"/>
                  </a:lnTo>
                  <a:lnTo>
                    <a:pt x="246" y="0"/>
                  </a:lnTo>
                  <a:lnTo>
                    <a:pt x="24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12" name="Freeform 479"/>
            <p:cNvSpPr/>
            <p:nvPr/>
          </p:nvSpPr>
          <p:spPr bwMode="auto">
            <a:xfrm>
              <a:off x="7740573" y="11803394"/>
              <a:ext cx="7286173" cy="513186"/>
            </a:xfrm>
            <a:custGeom>
              <a:avLst/>
              <a:gdLst>
                <a:gd name="T0" fmla="*/ 1129 w 1363"/>
                <a:gd name="T1" fmla="*/ 0 h 96"/>
                <a:gd name="T2" fmla="*/ 162 w 1363"/>
                <a:gd name="T3" fmla="*/ 0 h 96"/>
                <a:gd name="T4" fmla="*/ 126 w 1363"/>
                <a:gd name="T5" fmla="*/ 0 h 96"/>
                <a:gd name="T6" fmla="*/ 0 w 1363"/>
                <a:gd name="T7" fmla="*/ 0 h 96"/>
                <a:gd name="T8" fmla="*/ 0 w 1363"/>
                <a:gd name="T9" fmla="*/ 30 h 96"/>
                <a:gd name="T10" fmla="*/ 0 w 1363"/>
                <a:gd name="T11" fmla="*/ 96 h 96"/>
                <a:gd name="T12" fmla="*/ 126 w 1363"/>
                <a:gd name="T13" fmla="*/ 96 h 96"/>
                <a:gd name="T14" fmla="*/ 162 w 1363"/>
                <a:gd name="T15" fmla="*/ 96 h 96"/>
                <a:gd name="T16" fmla="*/ 1129 w 1363"/>
                <a:gd name="T17" fmla="*/ 96 h 96"/>
                <a:gd name="T18" fmla="*/ 1273 w 1363"/>
                <a:gd name="T19" fmla="*/ 66 h 96"/>
                <a:gd name="T20" fmla="*/ 1363 w 1363"/>
                <a:gd name="T21" fmla="*/ 48 h 96"/>
                <a:gd name="T22" fmla="*/ 1273 w 1363"/>
                <a:gd name="T23" fmla="*/ 30 h 96"/>
                <a:gd name="T24" fmla="*/ 1129 w 1363"/>
                <a:gd name="T25"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63" h="96">
                  <a:moveTo>
                    <a:pt x="1129" y="0"/>
                  </a:moveTo>
                  <a:lnTo>
                    <a:pt x="162" y="0"/>
                  </a:lnTo>
                  <a:lnTo>
                    <a:pt x="126" y="0"/>
                  </a:lnTo>
                  <a:lnTo>
                    <a:pt x="0" y="0"/>
                  </a:lnTo>
                  <a:lnTo>
                    <a:pt x="0" y="30"/>
                  </a:lnTo>
                  <a:lnTo>
                    <a:pt x="0" y="96"/>
                  </a:lnTo>
                  <a:lnTo>
                    <a:pt x="126" y="96"/>
                  </a:lnTo>
                  <a:lnTo>
                    <a:pt x="162" y="96"/>
                  </a:lnTo>
                  <a:lnTo>
                    <a:pt x="1129" y="96"/>
                  </a:lnTo>
                  <a:lnTo>
                    <a:pt x="1273" y="66"/>
                  </a:lnTo>
                  <a:lnTo>
                    <a:pt x="1363" y="48"/>
                  </a:lnTo>
                  <a:lnTo>
                    <a:pt x="1273" y="30"/>
                  </a:lnTo>
                  <a:lnTo>
                    <a:pt x="112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13" name="Rectangle 492"/>
            <p:cNvSpPr>
              <a:spLocks noChangeArrowheads="1"/>
            </p:cNvSpPr>
            <p:nvPr/>
          </p:nvSpPr>
          <p:spPr bwMode="auto">
            <a:xfrm>
              <a:off x="15443707" y="3795554"/>
              <a:ext cx="1315039" cy="83606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4" name="Rectangle 493"/>
            <p:cNvSpPr>
              <a:spLocks noChangeArrowheads="1"/>
            </p:cNvSpPr>
            <p:nvPr/>
          </p:nvSpPr>
          <p:spPr bwMode="auto">
            <a:xfrm>
              <a:off x="15443707" y="11707173"/>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5" name="Rectangle 494"/>
            <p:cNvSpPr>
              <a:spLocks noChangeArrowheads="1"/>
            </p:cNvSpPr>
            <p:nvPr/>
          </p:nvSpPr>
          <p:spPr bwMode="auto">
            <a:xfrm>
              <a:off x="15443707" y="10258489"/>
              <a:ext cx="673557" cy="96223"/>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6" name="Rectangle 495"/>
            <p:cNvSpPr>
              <a:spLocks noChangeArrowheads="1"/>
            </p:cNvSpPr>
            <p:nvPr/>
          </p:nvSpPr>
          <p:spPr bwMode="auto">
            <a:xfrm>
              <a:off x="15443707" y="9488710"/>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7" name="Rectangle 496"/>
            <p:cNvSpPr>
              <a:spLocks noChangeArrowheads="1"/>
            </p:cNvSpPr>
            <p:nvPr/>
          </p:nvSpPr>
          <p:spPr bwMode="auto">
            <a:xfrm>
              <a:off x="15443707" y="8713587"/>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8" name="Rectangle 497"/>
            <p:cNvSpPr>
              <a:spLocks noChangeArrowheads="1"/>
            </p:cNvSpPr>
            <p:nvPr/>
          </p:nvSpPr>
          <p:spPr bwMode="auto">
            <a:xfrm>
              <a:off x="15443707" y="7975882"/>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9" name="Rectangle 498"/>
            <p:cNvSpPr>
              <a:spLocks noChangeArrowheads="1"/>
            </p:cNvSpPr>
            <p:nvPr/>
          </p:nvSpPr>
          <p:spPr bwMode="auto">
            <a:xfrm>
              <a:off x="15443707" y="7270252"/>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0" name="Rectangle 499"/>
            <p:cNvSpPr>
              <a:spLocks noChangeArrowheads="1"/>
            </p:cNvSpPr>
            <p:nvPr/>
          </p:nvSpPr>
          <p:spPr bwMode="auto">
            <a:xfrm>
              <a:off x="15443707" y="6495125"/>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1" name="Rectangle 500"/>
            <p:cNvSpPr>
              <a:spLocks noChangeArrowheads="1"/>
            </p:cNvSpPr>
            <p:nvPr/>
          </p:nvSpPr>
          <p:spPr bwMode="auto">
            <a:xfrm>
              <a:off x="15443707" y="10996194"/>
              <a:ext cx="673557" cy="96223"/>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2" name="Rectangle 501"/>
            <p:cNvSpPr>
              <a:spLocks noChangeArrowheads="1"/>
            </p:cNvSpPr>
            <p:nvPr/>
          </p:nvSpPr>
          <p:spPr bwMode="auto">
            <a:xfrm>
              <a:off x="15443707" y="11349009"/>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3" name="Rectangle 502"/>
            <p:cNvSpPr>
              <a:spLocks noChangeArrowheads="1"/>
            </p:cNvSpPr>
            <p:nvPr/>
          </p:nvSpPr>
          <p:spPr bwMode="auto">
            <a:xfrm>
              <a:off x="15443707" y="10611304"/>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4" name="Rectangle 503"/>
            <p:cNvSpPr>
              <a:spLocks noChangeArrowheads="1"/>
            </p:cNvSpPr>
            <p:nvPr/>
          </p:nvSpPr>
          <p:spPr bwMode="auto">
            <a:xfrm>
              <a:off x="15443707" y="9873600"/>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5" name="Rectangle 504"/>
            <p:cNvSpPr>
              <a:spLocks noChangeArrowheads="1"/>
            </p:cNvSpPr>
            <p:nvPr/>
          </p:nvSpPr>
          <p:spPr bwMode="auto">
            <a:xfrm>
              <a:off x="15443707" y="9098477"/>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6" name="Rectangle 505"/>
            <p:cNvSpPr>
              <a:spLocks noChangeArrowheads="1"/>
            </p:cNvSpPr>
            <p:nvPr/>
          </p:nvSpPr>
          <p:spPr bwMode="auto">
            <a:xfrm>
              <a:off x="15443707" y="8360771"/>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7" name="Rectangle 506"/>
            <p:cNvSpPr>
              <a:spLocks noChangeArrowheads="1"/>
            </p:cNvSpPr>
            <p:nvPr/>
          </p:nvSpPr>
          <p:spPr bwMode="auto">
            <a:xfrm>
              <a:off x="15443707" y="7623067"/>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8" name="Rectangle 507"/>
            <p:cNvSpPr>
              <a:spLocks noChangeArrowheads="1"/>
            </p:cNvSpPr>
            <p:nvPr/>
          </p:nvSpPr>
          <p:spPr bwMode="auto">
            <a:xfrm>
              <a:off x="15443707" y="6847940"/>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29" name="Rectangle 508"/>
            <p:cNvSpPr>
              <a:spLocks noChangeArrowheads="1"/>
            </p:cNvSpPr>
            <p:nvPr/>
          </p:nvSpPr>
          <p:spPr bwMode="auto">
            <a:xfrm>
              <a:off x="15443707" y="5949864"/>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0" name="Rectangle 509"/>
            <p:cNvSpPr>
              <a:spLocks noChangeArrowheads="1"/>
            </p:cNvSpPr>
            <p:nvPr/>
          </p:nvSpPr>
          <p:spPr bwMode="auto">
            <a:xfrm>
              <a:off x="15443707" y="4469111"/>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1" name="Rectangle 510"/>
            <p:cNvSpPr>
              <a:spLocks noChangeArrowheads="1"/>
            </p:cNvSpPr>
            <p:nvPr/>
          </p:nvSpPr>
          <p:spPr bwMode="auto">
            <a:xfrm>
              <a:off x="15443707" y="5212160"/>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2" name="Rectangle 511"/>
            <p:cNvSpPr>
              <a:spLocks noChangeArrowheads="1"/>
            </p:cNvSpPr>
            <p:nvPr/>
          </p:nvSpPr>
          <p:spPr bwMode="auto">
            <a:xfrm>
              <a:off x="15443707" y="5564975"/>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3" name="Rectangle 512"/>
            <p:cNvSpPr>
              <a:spLocks noChangeArrowheads="1"/>
            </p:cNvSpPr>
            <p:nvPr/>
          </p:nvSpPr>
          <p:spPr bwMode="auto">
            <a:xfrm>
              <a:off x="15443707" y="4821926"/>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4" name="Rectangle 513"/>
            <p:cNvSpPr>
              <a:spLocks noChangeArrowheads="1"/>
            </p:cNvSpPr>
            <p:nvPr/>
          </p:nvSpPr>
          <p:spPr bwMode="auto">
            <a:xfrm>
              <a:off x="15443707" y="4116296"/>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5" name="Rectangle 514"/>
            <p:cNvSpPr>
              <a:spLocks noChangeArrowheads="1"/>
            </p:cNvSpPr>
            <p:nvPr/>
          </p:nvSpPr>
          <p:spPr bwMode="auto">
            <a:xfrm>
              <a:off x="16630450" y="3795554"/>
              <a:ext cx="128297" cy="8360655"/>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6" name="Rectangle 515"/>
            <p:cNvSpPr>
              <a:spLocks noChangeArrowheads="1"/>
            </p:cNvSpPr>
            <p:nvPr/>
          </p:nvSpPr>
          <p:spPr bwMode="auto">
            <a:xfrm>
              <a:off x="8734871" y="11675098"/>
              <a:ext cx="5169282" cy="160371"/>
            </a:xfrm>
            <a:prstGeom prst="rect">
              <a:avLst/>
            </a:prstGeom>
            <a:solidFill>
              <a:srgbClr val="2E323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7" name="Rectangle 516"/>
            <p:cNvSpPr>
              <a:spLocks noChangeArrowheads="1"/>
            </p:cNvSpPr>
            <p:nvPr/>
          </p:nvSpPr>
          <p:spPr bwMode="auto">
            <a:xfrm>
              <a:off x="8734871" y="11835468"/>
              <a:ext cx="5169282" cy="192445"/>
            </a:xfrm>
            <a:prstGeom prst="rect">
              <a:avLst/>
            </a:prstGeom>
            <a:solidFill>
              <a:srgbClr val="64686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8" name="Rectangle 517"/>
            <p:cNvSpPr>
              <a:spLocks noChangeArrowheads="1"/>
            </p:cNvSpPr>
            <p:nvPr/>
          </p:nvSpPr>
          <p:spPr bwMode="auto">
            <a:xfrm>
              <a:off x="8734871" y="12027913"/>
              <a:ext cx="5169282" cy="160371"/>
            </a:xfrm>
            <a:prstGeom prst="rect">
              <a:avLst/>
            </a:prstGeom>
            <a:solidFill>
              <a:srgbClr val="33374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39" name="Freeform 518"/>
            <p:cNvSpPr/>
            <p:nvPr/>
          </p:nvSpPr>
          <p:spPr bwMode="auto">
            <a:xfrm>
              <a:off x="14641854" y="11835468"/>
              <a:ext cx="513186" cy="192445"/>
            </a:xfrm>
            <a:custGeom>
              <a:avLst/>
              <a:gdLst>
                <a:gd name="T0" fmla="*/ 1 w 16"/>
                <a:gd name="T1" fmla="*/ 6 h 6"/>
                <a:gd name="T2" fmla="*/ 16 w 16"/>
                <a:gd name="T3" fmla="*/ 3 h 6"/>
                <a:gd name="T4" fmla="*/ 1 w 16"/>
                <a:gd name="T5" fmla="*/ 0 h 6"/>
                <a:gd name="T6" fmla="*/ 1 w 16"/>
                <a:gd name="T7" fmla="*/ 6 h 6"/>
              </a:gdLst>
              <a:ahLst/>
              <a:cxnLst>
                <a:cxn ang="0">
                  <a:pos x="T0" y="T1"/>
                </a:cxn>
                <a:cxn ang="0">
                  <a:pos x="T2" y="T3"/>
                </a:cxn>
                <a:cxn ang="0">
                  <a:pos x="T4" y="T5"/>
                </a:cxn>
                <a:cxn ang="0">
                  <a:pos x="T6" y="T7"/>
                </a:cxn>
              </a:cxnLst>
              <a:rect l="0" t="0" r="r" b="b"/>
              <a:pathLst>
                <a:path w="16" h="6">
                  <a:moveTo>
                    <a:pt x="1" y="6"/>
                  </a:moveTo>
                  <a:cubicBezTo>
                    <a:pt x="16" y="3"/>
                    <a:pt x="16" y="3"/>
                    <a:pt x="16" y="3"/>
                  </a:cubicBezTo>
                  <a:cubicBezTo>
                    <a:pt x="1" y="0"/>
                    <a:pt x="1" y="0"/>
                    <a:pt x="1" y="0"/>
                  </a:cubicBezTo>
                  <a:cubicBezTo>
                    <a:pt x="0" y="2"/>
                    <a:pt x="0" y="4"/>
                    <a:pt x="1" y="6"/>
                  </a:cubicBezTo>
                  <a:close/>
                </a:path>
              </a:pathLst>
            </a:custGeom>
            <a:solidFill>
              <a:srgbClr val="2E323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40" name="Freeform 519"/>
            <p:cNvSpPr/>
            <p:nvPr/>
          </p:nvSpPr>
          <p:spPr bwMode="auto">
            <a:xfrm>
              <a:off x="13904150" y="11675098"/>
              <a:ext cx="769778" cy="513186"/>
            </a:xfrm>
            <a:custGeom>
              <a:avLst/>
              <a:gdLst>
                <a:gd name="T0" fmla="*/ 24 w 24"/>
                <a:gd name="T1" fmla="*/ 5 h 16"/>
                <a:gd name="T2" fmla="*/ 0 w 24"/>
                <a:gd name="T3" fmla="*/ 0 h 16"/>
                <a:gd name="T4" fmla="*/ 0 w 24"/>
                <a:gd name="T5" fmla="*/ 16 h 16"/>
                <a:gd name="T6" fmla="*/ 24 w 24"/>
                <a:gd name="T7" fmla="*/ 11 h 16"/>
                <a:gd name="T8" fmla="*/ 24 w 24"/>
                <a:gd name="T9" fmla="*/ 5 h 16"/>
              </a:gdLst>
              <a:ahLst/>
              <a:cxnLst>
                <a:cxn ang="0">
                  <a:pos x="T0" y="T1"/>
                </a:cxn>
                <a:cxn ang="0">
                  <a:pos x="T2" y="T3"/>
                </a:cxn>
                <a:cxn ang="0">
                  <a:pos x="T4" y="T5"/>
                </a:cxn>
                <a:cxn ang="0">
                  <a:pos x="T6" y="T7"/>
                </a:cxn>
                <a:cxn ang="0">
                  <a:pos x="T8" y="T9"/>
                </a:cxn>
              </a:cxnLst>
              <a:rect l="0" t="0" r="r" b="b"/>
              <a:pathLst>
                <a:path w="24" h="16">
                  <a:moveTo>
                    <a:pt x="24" y="5"/>
                  </a:moveTo>
                  <a:cubicBezTo>
                    <a:pt x="0" y="0"/>
                    <a:pt x="0" y="0"/>
                    <a:pt x="0" y="0"/>
                  </a:cubicBezTo>
                  <a:cubicBezTo>
                    <a:pt x="0" y="16"/>
                    <a:pt x="0" y="16"/>
                    <a:pt x="0" y="16"/>
                  </a:cubicBezTo>
                  <a:cubicBezTo>
                    <a:pt x="24" y="11"/>
                    <a:pt x="24" y="11"/>
                    <a:pt x="24" y="11"/>
                  </a:cubicBezTo>
                  <a:cubicBezTo>
                    <a:pt x="23" y="9"/>
                    <a:pt x="23" y="7"/>
                    <a:pt x="24"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41" name="Rectangle 520"/>
            <p:cNvSpPr>
              <a:spLocks noChangeArrowheads="1"/>
            </p:cNvSpPr>
            <p:nvPr/>
          </p:nvSpPr>
          <p:spPr bwMode="auto">
            <a:xfrm>
              <a:off x="8542427" y="11675098"/>
              <a:ext cx="192445" cy="51318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2" name="Rectangle 521"/>
            <p:cNvSpPr>
              <a:spLocks noChangeArrowheads="1"/>
            </p:cNvSpPr>
            <p:nvPr/>
          </p:nvSpPr>
          <p:spPr bwMode="auto">
            <a:xfrm>
              <a:off x="7868870" y="11675098"/>
              <a:ext cx="673557" cy="513186"/>
            </a:xfrm>
            <a:prstGeom prst="rect">
              <a:avLst/>
            </a:prstGeom>
            <a:solidFill>
              <a:srgbClr val="64686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3" name="Rectangle 522"/>
            <p:cNvSpPr>
              <a:spLocks noChangeArrowheads="1"/>
            </p:cNvSpPr>
            <p:nvPr/>
          </p:nvSpPr>
          <p:spPr bwMode="auto">
            <a:xfrm>
              <a:off x="7868870" y="11675098"/>
              <a:ext cx="673557" cy="160371"/>
            </a:xfrm>
            <a:prstGeom prst="rect">
              <a:avLst/>
            </a:prstGeom>
            <a:solidFill>
              <a:srgbClr val="2E323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4" name="Rectangle 523"/>
            <p:cNvSpPr>
              <a:spLocks noChangeArrowheads="1"/>
            </p:cNvSpPr>
            <p:nvPr/>
          </p:nvSpPr>
          <p:spPr bwMode="auto">
            <a:xfrm>
              <a:off x="8542427" y="11675098"/>
              <a:ext cx="192445" cy="160371"/>
            </a:xfrm>
            <a:prstGeom prst="rect">
              <a:avLst/>
            </a:prstGeom>
            <a:solidFill>
              <a:srgbClr val="F2F2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5" name="Freeform 524"/>
            <p:cNvSpPr/>
            <p:nvPr/>
          </p:nvSpPr>
          <p:spPr bwMode="auto">
            <a:xfrm>
              <a:off x="7708499" y="5757421"/>
              <a:ext cx="7222025" cy="5463293"/>
            </a:xfrm>
            <a:custGeom>
              <a:avLst/>
              <a:gdLst>
                <a:gd name="T0" fmla="*/ 1351 w 1351"/>
                <a:gd name="T1" fmla="*/ 1022 h 1022"/>
                <a:gd name="T2" fmla="*/ 0 w 1351"/>
                <a:gd name="T3" fmla="*/ 1022 h 1022"/>
                <a:gd name="T4" fmla="*/ 0 w 1351"/>
                <a:gd name="T5" fmla="*/ 0 h 1022"/>
                <a:gd name="T6" fmla="*/ 679 w 1351"/>
                <a:gd name="T7" fmla="*/ 0 h 1022"/>
                <a:gd name="T8" fmla="*/ 1351 w 1351"/>
                <a:gd name="T9" fmla="*/ 0 h 1022"/>
                <a:gd name="T10" fmla="*/ 1351 w 1351"/>
                <a:gd name="T11" fmla="*/ 1022 h 1022"/>
              </a:gdLst>
              <a:ahLst/>
              <a:cxnLst>
                <a:cxn ang="0">
                  <a:pos x="T0" y="T1"/>
                </a:cxn>
                <a:cxn ang="0">
                  <a:pos x="T2" y="T3"/>
                </a:cxn>
                <a:cxn ang="0">
                  <a:pos x="T4" y="T5"/>
                </a:cxn>
                <a:cxn ang="0">
                  <a:pos x="T6" y="T7"/>
                </a:cxn>
                <a:cxn ang="0">
                  <a:pos x="T8" y="T9"/>
                </a:cxn>
                <a:cxn ang="0">
                  <a:pos x="T10" y="T11"/>
                </a:cxn>
              </a:cxnLst>
              <a:rect l="0" t="0" r="r" b="b"/>
              <a:pathLst>
                <a:path w="1351" h="1022">
                  <a:moveTo>
                    <a:pt x="1351" y="1022"/>
                  </a:moveTo>
                  <a:lnTo>
                    <a:pt x="0" y="1022"/>
                  </a:lnTo>
                  <a:lnTo>
                    <a:pt x="0" y="0"/>
                  </a:lnTo>
                  <a:lnTo>
                    <a:pt x="679" y="0"/>
                  </a:lnTo>
                  <a:lnTo>
                    <a:pt x="1351" y="0"/>
                  </a:lnTo>
                  <a:lnTo>
                    <a:pt x="1351" y="1022"/>
                  </a:lnTo>
                  <a:close/>
                </a:path>
              </a:pathLst>
            </a:custGeom>
            <a:solidFill>
              <a:srgbClr val="D6B97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46" name="Rectangle 525"/>
            <p:cNvSpPr>
              <a:spLocks noChangeArrowheads="1"/>
            </p:cNvSpPr>
            <p:nvPr/>
          </p:nvSpPr>
          <p:spPr bwMode="auto">
            <a:xfrm>
              <a:off x="7868870" y="10579230"/>
              <a:ext cx="6869210" cy="449038"/>
            </a:xfrm>
            <a:prstGeom prst="rect">
              <a:avLst/>
            </a:prstGeom>
            <a:solidFill>
              <a:srgbClr val="D4D2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47" name="Freeform 526"/>
            <p:cNvSpPr/>
            <p:nvPr/>
          </p:nvSpPr>
          <p:spPr bwMode="auto">
            <a:xfrm>
              <a:off x="11306145" y="5564975"/>
              <a:ext cx="3431932" cy="5270847"/>
            </a:xfrm>
            <a:custGeom>
              <a:avLst/>
              <a:gdLst>
                <a:gd name="T0" fmla="*/ 17 w 107"/>
                <a:gd name="T1" fmla="*/ 0 h 164"/>
                <a:gd name="T2" fmla="*/ 0 w 107"/>
                <a:gd name="T3" fmla="*/ 10 h 164"/>
                <a:gd name="T4" fmla="*/ 0 w 107"/>
                <a:gd name="T5" fmla="*/ 153 h 164"/>
                <a:gd name="T6" fmla="*/ 0 w 107"/>
                <a:gd name="T7" fmla="*/ 156 h 164"/>
                <a:gd name="T8" fmla="*/ 0 w 107"/>
                <a:gd name="T9" fmla="*/ 164 h 164"/>
                <a:gd name="T10" fmla="*/ 11 w 107"/>
                <a:gd name="T11" fmla="*/ 156 h 164"/>
                <a:gd name="T12" fmla="*/ 107 w 107"/>
                <a:gd name="T13" fmla="*/ 156 h 164"/>
                <a:gd name="T14" fmla="*/ 107 w 107"/>
                <a:gd name="T15" fmla="*/ 0 h 164"/>
                <a:gd name="T16" fmla="*/ 17 w 107"/>
                <a:gd name="T1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64">
                  <a:moveTo>
                    <a:pt x="17" y="0"/>
                  </a:moveTo>
                  <a:cubicBezTo>
                    <a:pt x="10" y="2"/>
                    <a:pt x="3" y="5"/>
                    <a:pt x="0" y="10"/>
                  </a:cubicBezTo>
                  <a:cubicBezTo>
                    <a:pt x="0" y="153"/>
                    <a:pt x="0" y="153"/>
                    <a:pt x="0" y="153"/>
                  </a:cubicBezTo>
                  <a:cubicBezTo>
                    <a:pt x="0" y="156"/>
                    <a:pt x="0" y="156"/>
                    <a:pt x="0" y="156"/>
                  </a:cubicBezTo>
                  <a:cubicBezTo>
                    <a:pt x="0" y="164"/>
                    <a:pt x="0" y="164"/>
                    <a:pt x="0" y="164"/>
                  </a:cubicBezTo>
                  <a:cubicBezTo>
                    <a:pt x="2" y="162"/>
                    <a:pt x="4" y="157"/>
                    <a:pt x="11" y="156"/>
                  </a:cubicBezTo>
                  <a:cubicBezTo>
                    <a:pt x="107" y="156"/>
                    <a:pt x="107" y="156"/>
                    <a:pt x="107" y="156"/>
                  </a:cubicBezTo>
                  <a:cubicBezTo>
                    <a:pt x="107" y="0"/>
                    <a:pt x="107" y="0"/>
                    <a:pt x="107" y="0"/>
                  </a:cubicBezTo>
                  <a:lnTo>
                    <a:pt x="17" y="0"/>
                  </a:lnTo>
                  <a:close/>
                </a:path>
              </a:pathLst>
            </a:custGeom>
            <a:solidFill>
              <a:srgbClr val="F7F7F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48" name="Freeform 527"/>
            <p:cNvSpPr/>
            <p:nvPr/>
          </p:nvSpPr>
          <p:spPr bwMode="auto">
            <a:xfrm>
              <a:off x="7868870" y="5564975"/>
              <a:ext cx="3437278" cy="5270847"/>
            </a:xfrm>
            <a:custGeom>
              <a:avLst/>
              <a:gdLst>
                <a:gd name="T0" fmla="*/ 90 w 107"/>
                <a:gd name="T1" fmla="*/ 0 h 164"/>
                <a:gd name="T2" fmla="*/ 107 w 107"/>
                <a:gd name="T3" fmla="*/ 10 h 164"/>
                <a:gd name="T4" fmla="*/ 107 w 107"/>
                <a:gd name="T5" fmla="*/ 153 h 164"/>
                <a:gd name="T6" fmla="*/ 107 w 107"/>
                <a:gd name="T7" fmla="*/ 156 h 164"/>
                <a:gd name="T8" fmla="*/ 107 w 107"/>
                <a:gd name="T9" fmla="*/ 164 h 164"/>
                <a:gd name="T10" fmla="*/ 96 w 107"/>
                <a:gd name="T11" fmla="*/ 156 h 164"/>
                <a:gd name="T12" fmla="*/ 0 w 107"/>
                <a:gd name="T13" fmla="*/ 156 h 164"/>
                <a:gd name="T14" fmla="*/ 0 w 107"/>
                <a:gd name="T15" fmla="*/ 0 h 164"/>
                <a:gd name="T16" fmla="*/ 90 w 107"/>
                <a:gd name="T1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64">
                  <a:moveTo>
                    <a:pt x="90" y="0"/>
                  </a:moveTo>
                  <a:cubicBezTo>
                    <a:pt x="97" y="2"/>
                    <a:pt x="104" y="5"/>
                    <a:pt x="107" y="10"/>
                  </a:cubicBezTo>
                  <a:cubicBezTo>
                    <a:pt x="107" y="153"/>
                    <a:pt x="107" y="153"/>
                    <a:pt x="107" y="153"/>
                  </a:cubicBezTo>
                  <a:cubicBezTo>
                    <a:pt x="107" y="156"/>
                    <a:pt x="107" y="156"/>
                    <a:pt x="107" y="156"/>
                  </a:cubicBezTo>
                  <a:cubicBezTo>
                    <a:pt x="107" y="164"/>
                    <a:pt x="107" y="164"/>
                    <a:pt x="107" y="164"/>
                  </a:cubicBezTo>
                  <a:cubicBezTo>
                    <a:pt x="105" y="161"/>
                    <a:pt x="101" y="158"/>
                    <a:pt x="96" y="156"/>
                  </a:cubicBezTo>
                  <a:cubicBezTo>
                    <a:pt x="0" y="156"/>
                    <a:pt x="0" y="156"/>
                    <a:pt x="0" y="156"/>
                  </a:cubicBezTo>
                  <a:cubicBezTo>
                    <a:pt x="0" y="0"/>
                    <a:pt x="0" y="0"/>
                    <a:pt x="0" y="0"/>
                  </a:cubicBezTo>
                  <a:lnTo>
                    <a:pt x="90"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49" name="Freeform 528"/>
            <p:cNvSpPr/>
            <p:nvPr/>
          </p:nvSpPr>
          <p:spPr bwMode="auto">
            <a:xfrm>
              <a:off x="10755541" y="5564975"/>
              <a:ext cx="550608" cy="5270847"/>
            </a:xfrm>
            <a:custGeom>
              <a:avLst/>
              <a:gdLst>
                <a:gd name="T0" fmla="*/ 0 w 17"/>
                <a:gd name="T1" fmla="*/ 0 h 164"/>
                <a:gd name="T2" fmla="*/ 0 w 17"/>
                <a:gd name="T3" fmla="*/ 156 h 164"/>
                <a:gd name="T4" fmla="*/ 17 w 17"/>
                <a:gd name="T5" fmla="*/ 164 h 164"/>
                <a:gd name="T6" fmla="*/ 17 w 17"/>
                <a:gd name="T7" fmla="*/ 10 h 164"/>
                <a:gd name="T8" fmla="*/ 0 w 17"/>
                <a:gd name="T9" fmla="*/ 0 h 164"/>
              </a:gdLst>
              <a:ahLst/>
              <a:cxnLst>
                <a:cxn ang="0">
                  <a:pos x="T0" y="T1"/>
                </a:cxn>
                <a:cxn ang="0">
                  <a:pos x="T2" y="T3"/>
                </a:cxn>
                <a:cxn ang="0">
                  <a:pos x="T4" y="T5"/>
                </a:cxn>
                <a:cxn ang="0">
                  <a:pos x="T6" y="T7"/>
                </a:cxn>
                <a:cxn ang="0">
                  <a:pos x="T8" y="T9"/>
                </a:cxn>
              </a:cxnLst>
              <a:rect l="0" t="0" r="r" b="b"/>
              <a:pathLst>
                <a:path w="17" h="164">
                  <a:moveTo>
                    <a:pt x="0" y="0"/>
                  </a:moveTo>
                  <a:cubicBezTo>
                    <a:pt x="0" y="156"/>
                    <a:pt x="0" y="156"/>
                    <a:pt x="0" y="156"/>
                  </a:cubicBezTo>
                  <a:cubicBezTo>
                    <a:pt x="0" y="156"/>
                    <a:pt x="10" y="155"/>
                    <a:pt x="17" y="164"/>
                  </a:cubicBezTo>
                  <a:cubicBezTo>
                    <a:pt x="17" y="10"/>
                    <a:pt x="17" y="10"/>
                    <a:pt x="17" y="10"/>
                  </a:cubicBezTo>
                  <a:cubicBezTo>
                    <a:pt x="14" y="5"/>
                    <a:pt x="8" y="2"/>
                    <a:pt x="0" y="0"/>
                  </a:cubicBezTo>
                  <a:close/>
                </a:path>
              </a:pathLst>
            </a:custGeom>
            <a:solidFill>
              <a:srgbClr val="E4E3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50" name="Rectangle 529"/>
            <p:cNvSpPr>
              <a:spLocks noChangeArrowheads="1"/>
            </p:cNvSpPr>
            <p:nvPr/>
          </p:nvSpPr>
          <p:spPr bwMode="auto">
            <a:xfrm>
              <a:off x="8959391" y="6302681"/>
              <a:ext cx="1218816"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1" name="Rectangle 530"/>
            <p:cNvSpPr>
              <a:spLocks noChangeArrowheads="1"/>
            </p:cNvSpPr>
            <p:nvPr/>
          </p:nvSpPr>
          <p:spPr bwMode="auto">
            <a:xfrm>
              <a:off x="8766945" y="6527199"/>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2" name="Rectangle 531"/>
            <p:cNvSpPr>
              <a:spLocks noChangeArrowheads="1"/>
            </p:cNvSpPr>
            <p:nvPr/>
          </p:nvSpPr>
          <p:spPr bwMode="auto">
            <a:xfrm>
              <a:off x="8542427" y="662342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3" name="Rectangle 532"/>
            <p:cNvSpPr>
              <a:spLocks noChangeArrowheads="1"/>
            </p:cNvSpPr>
            <p:nvPr/>
          </p:nvSpPr>
          <p:spPr bwMode="auto">
            <a:xfrm>
              <a:off x="8542427" y="671964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4" name="Rectangle 533"/>
            <p:cNvSpPr>
              <a:spLocks noChangeArrowheads="1"/>
            </p:cNvSpPr>
            <p:nvPr/>
          </p:nvSpPr>
          <p:spPr bwMode="auto">
            <a:xfrm>
              <a:off x="8542427" y="68479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5" name="Rectangle 534"/>
            <p:cNvSpPr>
              <a:spLocks noChangeArrowheads="1"/>
            </p:cNvSpPr>
            <p:nvPr/>
          </p:nvSpPr>
          <p:spPr bwMode="auto">
            <a:xfrm>
              <a:off x="8542427" y="694416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6" name="Rectangle 535"/>
            <p:cNvSpPr>
              <a:spLocks noChangeArrowheads="1"/>
            </p:cNvSpPr>
            <p:nvPr/>
          </p:nvSpPr>
          <p:spPr bwMode="auto">
            <a:xfrm>
              <a:off x="8542427" y="704038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7" name="Rectangle 536"/>
            <p:cNvSpPr>
              <a:spLocks noChangeArrowheads="1"/>
            </p:cNvSpPr>
            <p:nvPr/>
          </p:nvSpPr>
          <p:spPr bwMode="auto">
            <a:xfrm>
              <a:off x="8542427" y="7168682"/>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8" name="Rectangle 537"/>
            <p:cNvSpPr>
              <a:spLocks noChangeArrowheads="1"/>
            </p:cNvSpPr>
            <p:nvPr/>
          </p:nvSpPr>
          <p:spPr bwMode="auto">
            <a:xfrm>
              <a:off x="8542427" y="727025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59" name="Rectangle 538"/>
            <p:cNvSpPr>
              <a:spLocks noChangeArrowheads="1"/>
            </p:cNvSpPr>
            <p:nvPr/>
          </p:nvSpPr>
          <p:spPr bwMode="auto">
            <a:xfrm>
              <a:off x="8542427" y="7366473"/>
              <a:ext cx="1026372"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0" name="Rectangle 539"/>
            <p:cNvSpPr>
              <a:spLocks noChangeArrowheads="1"/>
            </p:cNvSpPr>
            <p:nvPr/>
          </p:nvSpPr>
          <p:spPr bwMode="auto">
            <a:xfrm>
              <a:off x="8766945" y="7494770"/>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1" name="Rectangle 540"/>
            <p:cNvSpPr>
              <a:spLocks noChangeArrowheads="1"/>
            </p:cNvSpPr>
            <p:nvPr/>
          </p:nvSpPr>
          <p:spPr bwMode="auto">
            <a:xfrm>
              <a:off x="8542427" y="759099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2" name="Rectangle 541"/>
            <p:cNvSpPr>
              <a:spLocks noChangeArrowheads="1"/>
            </p:cNvSpPr>
            <p:nvPr/>
          </p:nvSpPr>
          <p:spPr bwMode="auto">
            <a:xfrm>
              <a:off x="8542427" y="768721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3" name="Rectangle 542"/>
            <p:cNvSpPr>
              <a:spLocks noChangeArrowheads="1"/>
            </p:cNvSpPr>
            <p:nvPr/>
          </p:nvSpPr>
          <p:spPr bwMode="auto">
            <a:xfrm>
              <a:off x="8542427" y="7815511"/>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4" name="Rectangle 543"/>
            <p:cNvSpPr>
              <a:spLocks noChangeArrowheads="1"/>
            </p:cNvSpPr>
            <p:nvPr/>
          </p:nvSpPr>
          <p:spPr bwMode="auto">
            <a:xfrm>
              <a:off x="8542427" y="791173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5" name="Rectangle 544"/>
            <p:cNvSpPr>
              <a:spLocks noChangeArrowheads="1"/>
            </p:cNvSpPr>
            <p:nvPr/>
          </p:nvSpPr>
          <p:spPr bwMode="auto">
            <a:xfrm>
              <a:off x="8542427" y="800795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6" name="Rectangle 545"/>
            <p:cNvSpPr>
              <a:spLocks noChangeArrowheads="1"/>
            </p:cNvSpPr>
            <p:nvPr/>
          </p:nvSpPr>
          <p:spPr bwMode="auto">
            <a:xfrm>
              <a:off x="8542427" y="810417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7" name="Rectangle 546"/>
            <p:cNvSpPr>
              <a:spLocks noChangeArrowheads="1"/>
            </p:cNvSpPr>
            <p:nvPr/>
          </p:nvSpPr>
          <p:spPr bwMode="auto">
            <a:xfrm>
              <a:off x="8542427" y="823247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8" name="Rectangle 547"/>
            <p:cNvSpPr>
              <a:spLocks noChangeArrowheads="1"/>
            </p:cNvSpPr>
            <p:nvPr/>
          </p:nvSpPr>
          <p:spPr bwMode="auto">
            <a:xfrm>
              <a:off x="8542427" y="8328697"/>
              <a:ext cx="1699928"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69" name="Rectangle 548"/>
            <p:cNvSpPr>
              <a:spLocks noChangeArrowheads="1"/>
            </p:cNvSpPr>
            <p:nvPr/>
          </p:nvSpPr>
          <p:spPr bwMode="auto">
            <a:xfrm>
              <a:off x="8766945" y="8456994"/>
              <a:ext cx="182822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0" name="Rectangle 549"/>
            <p:cNvSpPr>
              <a:spLocks noChangeArrowheads="1"/>
            </p:cNvSpPr>
            <p:nvPr/>
          </p:nvSpPr>
          <p:spPr bwMode="auto">
            <a:xfrm>
              <a:off x="8542427" y="8553217"/>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1" name="Rectangle 550"/>
            <p:cNvSpPr>
              <a:spLocks noChangeArrowheads="1"/>
            </p:cNvSpPr>
            <p:nvPr/>
          </p:nvSpPr>
          <p:spPr bwMode="auto">
            <a:xfrm>
              <a:off x="8542427" y="86494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2" name="Rectangle 551"/>
            <p:cNvSpPr>
              <a:spLocks noChangeArrowheads="1"/>
            </p:cNvSpPr>
            <p:nvPr/>
          </p:nvSpPr>
          <p:spPr bwMode="auto">
            <a:xfrm>
              <a:off x="8542427" y="8777735"/>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3" name="Rectangle 552"/>
            <p:cNvSpPr>
              <a:spLocks noChangeArrowheads="1"/>
            </p:cNvSpPr>
            <p:nvPr/>
          </p:nvSpPr>
          <p:spPr bwMode="auto">
            <a:xfrm>
              <a:off x="8542427" y="887395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4" name="Rectangle 553"/>
            <p:cNvSpPr>
              <a:spLocks noChangeArrowheads="1"/>
            </p:cNvSpPr>
            <p:nvPr/>
          </p:nvSpPr>
          <p:spPr bwMode="auto">
            <a:xfrm>
              <a:off x="8542427" y="897018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5" name="Rectangle 554"/>
            <p:cNvSpPr>
              <a:spLocks noChangeArrowheads="1"/>
            </p:cNvSpPr>
            <p:nvPr/>
          </p:nvSpPr>
          <p:spPr bwMode="auto">
            <a:xfrm>
              <a:off x="8542427" y="919469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6" name="Rectangle 555"/>
            <p:cNvSpPr>
              <a:spLocks noChangeArrowheads="1"/>
            </p:cNvSpPr>
            <p:nvPr/>
          </p:nvSpPr>
          <p:spPr bwMode="auto">
            <a:xfrm>
              <a:off x="8542427" y="906640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7" name="Rectangle 556"/>
            <p:cNvSpPr>
              <a:spLocks noChangeArrowheads="1"/>
            </p:cNvSpPr>
            <p:nvPr/>
          </p:nvSpPr>
          <p:spPr bwMode="auto">
            <a:xfrm>
              <a:off x="8542427" y="9194698"/>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8" name="Rectangle 557"/>
            <p:cNvSpPr>
              <a:spLocks noChangeArrowheads="1"/>
            </p:cNvSpPr>
            <p:nvPr/>
          </p:nvSpPr>
          <p:spPr bwMode="auto">
            <a:xfrm>
              <a:off x="8542427" y="9290921"/>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79" name="Rectangle 558"/>
            <p:cNvSpPr>
              <a:spLocks noChangeArrowheads="1"/>
            </p:cNvSpPr>
            <p:nvPr/>
          </p:nvSpPr>
          <p:spPr bwMode="auto">
            <a:xfrm>
              <a:off x="8542427" y="9387144"/>
              <a:ext cx="2052745" cy="69496"/>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0" name="Rectangle 559"/>
            <p:cNvSpPr>
              <a:spLocks noChangeArrowheads="1"/>
            </p:cNvSpPr>
            <p:nvPr/>
          </p:nvSpPr>
          <p:spPr bwMode="auto">
            <a:xfrm>
              <a:off x="8542427" y="948871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1" name="Rectangle 560"/>
            <p:cNvSpPr>
              <a:spLocks noChangeArrowheads="1"/>
            </p:cNvSpPr>
            <p:nvPr/>
          </p:nvSpPr>
          <p:spPr bwMode="auto">
            <a:xfrm>
              <a:off x="8542427" y="961700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2" name="Rectangle 561"/>
            <p:cNvSpPr>
              <a:spLocks noChangeArrowheads="1"/>
            </p:cNvSpPr>
            <p:nvPr/>
          </p:nvSpPr>
          <p:spPr bwMode="auto">
            <a:xfrm>
              <a:off x="8542427" y="971322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3" name="Rectangle 562"/>
            <p:cNvSpPr>
              <a:spLocks noChangeArrowheads="1"/>
            </p:cNvSpPr>
            <p:nvPr/>
          </p:nvSpPr>
          <p:spPr bwMode="auto">
            <a:xfrm>
              <a:off x="12428740" y="6302681"/>
              <a:ext cx="1218816"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4" name="Rectangle 563"/>
            <p:cNvSpPr>
              <a:spLocks noChangeArrowheads="1"/>
            </p:cNvSpPr>
            <p:nvPr/>
          </p:nvSpPr>
          <p:spPr bwMode="auto">
            <a:xfrm>
              <a:off x="12236294" y="6527199"/>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5" name="Rectangle 564"/>
            <p:cNvSpPr>
              <a:spLocks noChangeArrowheads="1"/>
            </p:cNvSpPr>
            <p:nvPr/>
          </p:nvSpPr>
          <p:spPr bwMode="auto">
            <a:xfrm>
              <a:off x="12011776" y="662342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6" name="Rectangle 565"/>
            <p:cNvSpPr>
              <a:spLocks noChangeArrowheads="1"/>
            </p:cNvSpPr>
            <p:nvPr/>
          </p:nvSpPr>
          <p:spPr bwMode="auto">
            <a:xfrm>
              <a:off x="12011776" y="671964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7" name="Rectangle 566"/>
            <p:cNvSpPr>
              <a:spLocks noChangeArrowheads="1"/>
            </p:cNvSpPr>
            <p:nvPr/>
          </p:nvSpPr>
          <p:spPr bwMode="auto">
            <a:xfrm>
              <a:off x="12011776" y="68479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8" name="Rectangle 567"/>
            <p:cNvSpPr>
              <a:spLocks noChangeArrowheads="1"/>
            </p:cNvSpPr>
            <p:nvPr/>
          </p:nvSpPr>
          <p:spPr bwMode="auto">
            <a:xfrm>
              <a:off x="12011776" y="694416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89" name="Rectangle 568"/>
            <p:cNvSpPr>
              <a:spLocks noChangeArrowheads="1"/>
            </p:cNvSpPr>
            <p:nvPr/>
          </p:nvSpPr>
          <p:spPr bwMode="auto">
            <a:xfrm>
              <a:off x="12011776" y="704038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0" name="Rectangle 569"/>
            <p:cNvSpPr>
              <a:spLocks noChangeArrowheads="1"/>
            </p:cNvSpPr>
            <p:nvPr/>
          </p:nvSpPr>
          <p:spPr bwMode="auto">
            <a:xfrm>
              <a:off x="12011776" y="7168682"/>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1" name="Rectangle 570"/>
            <p:cNvSpPr>
              <a:spLocks noChangeArrowheads="1"/>
            </p:cNvSpPr>
            <p:nvPr/>
          </p:nvSpPr>
          <p:spPr bwMode="auto">
            <a:xfrm>
              <a:off x="12011776" y="727025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2" name="Rectangle 571"/>
            <p:cNvSpPr>
              <a:spLocks noChangeArrowheads="1"/>
            </p:cNvSpPr>
            <p:nvPr/>
          </p:nvSpPr>
          <p:spPr bwMode="auto">
            <a:xfrm>
              <a:off x="12011776" y="7366473"/>
              <a:ext cx="1026372"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3" name="Rectangle 572"/>
            <p:cNvSpPr>
              <a:spLocks noChangeArrowheads="1"/>
            </p:cNvSpPr>
            <p:nvPr/>
          </p:nvSpPr>
          <p:spPr bwMode="auto">
            <a:xfrm>
              <a:off x="12236294" y="7494770"/>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4" name="Rectangle 573"/>
            <p:cNvSpPr>
              <a:spLocks noChangeArrowheads="1"/>
            </p:cNvSpPr>
            <p:nvPr/>
          </p:nvSpPr>
          <p:spPr bwMode="auto">
            <a:xfrm>
              <a:off x="12011776" y="759099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5" name="Rectangle 574"/>
            <p:cNvSpPr>
              <a:spLocks noChangeArrowheads="1"/>
            </p:cNvSpPr>
            <p:nvPr/>
          </p:nvSpPr>
          <p:spPr bwMode="auto">
            <a:xfrm>
              <a:off x="12011776" y="768721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6" name="Rectangle 575"/>
            <p:cNvSpPr>
              <a:spLocks noChangeArrowheads="1"/>
            </p:cNvSpPr>
            <p:nvPr/>
          </p:nvSpPr>
          <p:spPr bwMode="auto">
            <a:xfrm>
              <a:off x="12011776" y="7815511"/>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7" name="Rectangle 576"/>
            <p:cNvSpPr>
              <a:spLocks noChangeArrowheads="1"/>
            </p:cNvSpPr>
            <p:nvPr/>
          </p:nvSpPr>
          <p:spPr bwMode="auto">
            <a:xfrm>
              <a:off x="12011776" y="791173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8" name="Rectangle 577"/>
            <p:cNvSpPr>
              <a:spLocks noChangeArrowheads="1"/>
            </p:cNvSpPr>
            <p:nvPr/>
          </p:nvSpPr>
          <p:spPr bwMode="auto">
            <a:xfrm>
              <a:off x="12011776" y="800795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99" name="Rectangle 578"/>
            <p:cNvSpPr>
              <a:spLocks noChangeArrowheads="1"/>
            </p:cNvSpPr>
            <p:nvPr/>
          </p:nvSpPr>
          <p:spPr bwMode="auto">
            <a:xfrm>
              <a:off x="12011776" y="810417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0" name="Rectangle 579"/>
            <p:cNvSpPr>
              <a:spLocks noChangeArrowheads="1"/>
            </p:cNvSpPr>
            <p:nvPr/>
          </p:nvSpPr>
          <p:spPr bwMode="auto">
            <a:xfrm>
              <a:off x="12011776" y="823247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1" name="Rectangle 580"/>
            <p:cNvSpPr>
              <a:spLocks noChangeArrowheads="1"/>
            </p:cNvSpPr>
            <p:nvPr/>
          </p:nvSpPr>
          <p:spPr bwMode="auto">
            <a:xfrm>
              <a:off x="12011776" y="8328697"/>
              <a:ext cx="1699928"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2" name="Rectangle 581"/>
            <p:cNvSpPr>
              <a:spLocks noChangeArrowheads="1"/>
            </p:cNvSpPr>
            <p:nvPr/>
          </p:nvSpPr>
          <p:spPr bwMode="auto">
            <a:xfrm>
              <a:off x="12236294" y="8456994"/>
              <a:ext cx="182822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3" name="Rectangle 582"/>
            <p:cNvSpPr>
              <a:spLocks noChangeArrowheads="1"/>
            </p:cNvSpPr>
            <p:nvPr/>
          </p:nvSpPr>
          <p:spPr bwMode="auto">
            <a:xfrm>
              <a:off x="12011776" y="8553217"/>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4" name="Rectangle 583"/>
            <p:cNvSpPr>
              <a:spLocks noChangeArrowheads="1"/>
            </p:cNvSpPr>
            <p:nvPr/>
          </p:nvSpPr>
          <p:spPr bwMode="auto">
            <a:xfrm>
              <a:off x="12011776" y="86494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5" name="Rectangle 584"/>
            <p:cNvSpPr>
              <a:spLocks noChangeArrowheads="1"/>
            </p:cNvSpPr>
            <p:nvPr/>
          </p:nvSpPr>
          <p:spPr bwMode="auto">
            <a:xfrm>
              <a:off x="12011776" y="8777735"/>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6" name="Rectangle 585"/>
            <p:cNvSpPr>
              <a:spLocks noChangeArrowheads="1"/>
            </p:cNvSpPr>
            <p:nvPr/>
          </p:nvSpPr>
          <p:spPr bwMode="auto">
            <a:xfrm>
              <a:off x="12011776" y="887395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7" name="Rectangle 586"/>
            <p:cNvSpPr>
              <a:spLocks noChangeArrowheads="1"/>
            </p:cNvSpPr>
            <p:nvPr/>
          </p:nvSpPr>
          <p:spPr bwMode="auto">
            <a:xfrm>
              <a:off x="12011776" y="897018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8" name="Rectangle 587"/>
            <p:cNvSpPr>
              <a:spLocks noChangeArrowheads="1"/>
            </p:cNvSpPr>
            <p:nvPr/>
          </p:nvSpPr>
          <p:spPr bwMode="auto">
            <a:xfrm>
              <a:off x="12011776" y="919469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09" name="Rectangle 588"/>
            <p:cNvSpPr>
              <a:spLocks noChangeArrowheads="1"/>
            </p:cNvSpPr>
            <p:nvPr/>
          </p:nvSpPr>
          <p:spPr bwMode="auto">
            <a:xfrm>
              <a:off x="12011776" y="906640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10" name="Rectangle 589"/>
            <p:cNvSpPr>
              <a:spLocks noChangeArrowheads="1"/>
            </p:cNvSpPr>
            <p:nvPr/>
          </p:nvSpPr>
          <p:spPr bwMode="auto">
            <a:xfrm>
              <a:off x="12011776" y="9194698"/>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11" name="Rectangle 590"/>
            <p:cNvSpPr>
              <a:spLocks noChangeArrowheads="1"/>
            </p:cNvSpPr>
            <p:nvPr/>
          </p:nvSpPr>
          <p:spPr bwMode="auto">
            <a:xfrm>
              <a:off x="12011776" y="9290921"/>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12" name="Rectangle 591"/>
            <p:cNvSpPr>
              <a:spLocks noChangeArrowheads="1"/>
            </p:cNvSpPr>
            <p:nvPr/>
          </p:nvSpPr>
          <p:spPr bwMode="auto">
            <a:xfrm>
              <a:off x="12011776" y="9387144"/>
              <a:ext cx="2052745" cy="69496"/>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13" name="Rectangle 592"/>
            <p:cNvSpPr>
              <a:spLocks noChangeArrowheads="1"/>
            </p:cNvSpPr>
            <p:nvPr/>
          </p:nvSpPr>
          <p:spPr bwMode="auto">
            <a:xfrm>
              <a:off x="12011776" y="948871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14" name="Rectangle 593"/>
            <p:cNvSpPr>
              <a:spLocks noChangeArrowheads="1"/>
            </p:cNvSpPr>
            <p:nvPr/>
          </p:nvSpPr>
          <p:spPr bwMode="auto">
            <a:xfrm>
              <a:off x="12011776" y="961700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15" name="Rectangle 594"/>
            <p:cNvSpPr>
              <a:spLocks noChangeArrowheads="1"/>
            </p:cNvSpPr>
            <p:nvPr/>
          </p:nvSpPr>
          <p:spPr bwMode="auto">
            <a:xfrm>
              <a:off x="12011776" y="971322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th-TH"/>
            </a:p>
          </p:txBody>
        </p:sp>
        <p:sp>
          <p:nvSpPr>
            <p:cNvPr id="116" name="Freeform 597"/>
            <p:cNvSpPr/>
            <p:nvPr/>
          </p:nvSpPr>
          <p:spPr bwMode="auto">
            <a:xfrm>
              <a:off x="6682128" y="10483008"/>
              <a:ext cx="705630" cy="705630"/>
            </a:xfrm>
            <a:custGeom>
              <a:avLst/>
              <a:gdLst>
                <a:gd name="T0" fmla="*/ 22 w 22"/>
                <a:gd name="T1" fmla="*/ 5 h 22"/>
                <a:gd name="T2" fmla="*/ 18 w 22"/>
                <a:gd name="T3" fmla="*/ 0 h 22"/>
                <a:gd name="T4" fmla="*/ 5 w 22"/>
                <a:gd name="T5" fmla="*/ 0 h 22"/>
                <a:gd name="T6" fmla="*/ 0 w 22"/>
                <a:gd name="T7" fmla="*/ 5 h 22"/>
                <a:gd name="T8" fmla="*/ 0 w 22"/>
                <a:gd name="T9" fmla="*/ 22 h 22"/>
                <a:gd name="T10" fmla="*/ 22 w 22"/>
                <a:gd name="T11" fmla="*/ 22 h 22"/>
                <a:gd name="T12" fmla="*/ 22 w 22"/>
                <a:gd name="T13" fmla="*/ 5 h 22"/>
              </a:gdLst>
              <a:ahLst/>
              <a:cxnLst>
                <a:cxn ang="0">
                  <a:pos x="T0" y="T1"/>
                </a:cxn>
                <a:cxn ang="0">
                  <a:pos x="T2" y="T3"/>
                </a:cxn>
                <a:cxn ang="0">
                  <a:pos x="T4" y="T5"/>
                </a:cxn>
                <a:cxn ang="0">
                  <a:pos x="T6" y="T7"/>
                </a:cxn>
                <a:cxn ang="0">
                  <a:pos x="T8" y="T9"/>
                </a:cxn>
                <a:cxn ang="0">
                  <a:pos x="T10" y="T11"/>
                </a:cxn>
                <a:cxn ang="0">
                  <a:pos x="T12" y="T13"/>
                </a:cxn>
              </a:cxnLst>
              <a:rect l="0" t="0" r="r" b="b"/>
              <a:pathLst>
                <a:path w="22" h="22">
                  <a:moveTo>
                    <a:pt x="22" y="5"/>
                  </a:moveTo>
                  <a:cubicBezTo>
                    <a:pt x="22" y="2"/>
                    <a:pt x="20" y="0"/>
                    <a:pt x="18" y="0"/>
                  </a:cubicBezTo>
                  <a:cubicBezTo>
                    <a:pt x="5" y="0"/>
                    <a:pt x="5" y="0"/>
                    <a:pt x="5" y="0"/>
                  </a:cubicBezTo>
                  <a:cubicBezTo>
                    <a:pt x="2" y="0"/>
                    <a:pt x="0" y="2"/>
                    <a:pt x="0" y="5"/>
                  </a:cubicBezTo>
                  <a:cubicBezTo>
                    <a:pt x="0" y="22"/>
                    <a:pt x="0" y="22"/>
                    <a:pt x="0" y="22"/>
                  </a:cubicBezTo>
                  <a:cubicBezTo>
                    <a:pt x="22" y="22"/>
                    <a:pt x="22" y="22"/>
                    <a:pt x="22" y="22"/>
                  </a:cubicBezTo>
                  <a:lnTo>
                    <a:pt x="22" y="5"/>
                  </a:lnTo>
                  <a:close/>
                </a:path>
              </a:pathLst>
            </a:custGeom>
            <a:solidFill>
              <a:srgbClr val="FCCE0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sp>
          <p:nvSpPr>
            <p:cNvPr id="117" name="Freeform 598"/>
            <p:cNvSpPr/>
            <p:nvPr/>
          </p:nvSpPr>
          <p:spPr bwMode="auto">
            <a:xfrm>
              <a:off x="6682128" y="11188639"/>
              <a:ext cx="705630" cy="743052"/>
            </a:xfrm>
            <a:custGeom>
              <a:avLst/>
              <a:gdLst>
                <a:gd name="T0" fmla="*/ 0 w 22"/>
                <a:gd name="T1" fmla="*/ 0 h 23"/>
                <a:gd name="T2" fmla="*/ 0 w 22"/>
                <a:gd name="T3" fmla="*/ 18 h 23"/>
                <a:gd name="T4" fmla="*/ 5 w 22"/>
                <a:gd name="T5" fmla="*/ 23 h 23"/>
                <a:gd name="T6" fmla="*/ 18 w 22"/>
                <a:gd name="T7" fmla="*/ 23 h 23"/>
                <a:gd name="T8" fmla="*/ 22 w 22"/>
                <a:gd name="T9" fmla="*/ 18 h 23"/>
                <a:gd name="T10" fmla="*/ 22 w 22"/>
                <a:gd name="T11" fmla="*/ 0 h 23"/>
                <a:gd name="T12" fmla="*/ 0 w 22"/>
                <a:gd name="T13" fmla="*/ 0 h 23"/>
              </a:gdLst>
              <a:ahLst/>
              <a:cxnLst>
                <a:cxn ang="0">
                  <a:pos x="T0" y="T1"/>
                </a:cxn>
                <a:cxn ang="0">
                  <a:pos x="T2" y="T3"/>
                </a:cxn>
                <a:cxn ang="0">
                  <a:pos x="T4" y="T5"/>
                </a:cxn>
                <a:cxn ang="0">
                  <a:pos x="T6" y="T7"/>
                </a:cxn>
                <a:cxn ang="0">
                  <a:pos x="T8" y="T9"/>
                </a:cxn>
                <a:cxn ang="0">
                  <a:pos x="T10" y="T11"/>
                </a:cxn>
                <a:cxn ang="0">
                  <a:pos x="T12" y="T13"/>
                </a:cxn>
              </a:cxnLst>
              <a:rect l="0" t="0" r="r" b="b"/>
              <a:pathLst>
                <a:path w="22" h="23">
                  <a:moveTo>
                    <a:pt x="0" y="0"/>
                  </a:moveTo>
                  <a:cubicBezTo>
                    <a:pt x="0" y="18"/>
                    <a:pt x="0" y="18"/>
                    <a:pt x="0" y="18"/>
                  </a:cubicBezTo>
                  <a:cubicBezTo>
                    <a:pt x="0" y="20"/>
                    <a:pt x="2" y="23"/>
                    <a:pt x="5" y="23"/>
                  </a:cubicBezTo>
                  <a:cubicBezTo>
                    <a:pt x="18" y="23"/>
                    <a:pt x="18" y="23"/>
                    <a:pt x="18" y="23"/>
                  </a:cubicBezTo>
                  <a:cubicBezTo>
                    <a:pt x="20" y="23"/>
                    <a:pt x="22" y="20"/>
                    <a:pt x="22" y="18"/>
                  </a:cubicBezTo>
                  <a:cubicBezTo>
                    <a:pt x="22" y="0"/>
                    <a:pt x="22" y="0"/>
                    <a:pt x="22" y="0"/>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grpSp>
          <p:nvGrpSpPr>
            <p:cNvPr id="3" name="组合 2"/>
            <p:cNvGrpSpPr/>
            <p:nvPr/>
          </p:nvGrpSpPr>
          <p:grpSpPr>
            <a:xfrm>
              <a:off x="0" y="0"/>
              <a:ext cx="12192001" cy="6858000"/>
              <a:chOff x="0" y="0"/>
              <a:chExt cx="12192001" cy="6858000"/>
            </a:xfrm>
          </p:grpSpPr>
          <p:pic>
            <p:nvPicPr>
              <p:cNvPr id="5" name="图片 4"/>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l="4645" t="127" r="9415" b="37150"/>
              <a:stretch>
                <a:fillRect/>
              </a:stretch>
            </p:blipFill>
            <p:spPr>
              <a:xfrm>
                <a:off x="0" y="929617"/>
                <a:ext cx="12192001" cy="5928383"/>
              </a:xfrm>
              <a:prstGeom prst="rect">
                <a:avLst/>
              </a:prstGeom>
            </p:spPr>
          </p:pic>
          <p:sp>
            <p:nvSpPr>
              <p:cNvPr id="6" name="矩形 5"/>
              <p:cNvSpPr/>
              <p:nvPr/>
            </p:nvSpPr>
            <p:spPr>
              <a:xfrm>
                <a:off x="0" y="0"/>
                <a:ext cx="12192000" cy="929617"/>
              </a:xfrm>
              <a:prstGeom prst="rect">
                <a:avLst/>
              </a:prstGeom>
              <a:gradFill>
                <a:gsLst>
                  <a:gs pos="50000">
                    <a:srgbClr val="FCFCFC"/>
                  </a:gs>
                  <a:gs pos="25000">
                    <a:srgbClr val="F8F8F8"/>
                  </a:gs>
                  <a:gs pos="0">
                    <a:srgbClr val="EBEBEB"/>
                  </a:gs>
                  <a:gs pos="100000">
                    <a:srgbClr val="FFFFFF"/>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0" y="0"/>
              <a:ext cx="12192000" cy="6858000"/>
            </a:xfrm>
            <a:prstGeom prst="rect">
              <a:avLst/>
            </a:prstGeom>
            <a:gradFill>
              <a:gsLst>
                <a:gs pos="0">
                  <a:schemeClr val="bg1">
                    <a:alpha val="0"/>
                  </a:schemeClr>
                </a:gs>
                <a:gs pos="100000">
                  <a:srgbClr val="EAEAEA">
                    <a:alpha val="9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对角圆角矩形 6"/>
          <p:cNvSpPr/>
          <p:nvPr/>
        </p:nvSpPr>
        <p:spPr bwMode="auto">
          <a:xfrm>
            <a:off x="1628229" y="1716194"/>
            <a:ext cx="8935543" cy="3600000"/>
          </a:xfrm>
          <a:prstGeom prst="cube">
            <a:avLst>
              <a:gd name="adj" fmla="val 1899"/>
            </a:avLst>
          </a:prstGeom>
          <a:gradFill>
            <a:gsLst>
              <a:gs pos="0">
                <a:schemeClr val="bg1"/>
              </a:gs>
              <a:gs pos="100000">
                <a:schemeClr val="bg1">
                  <a:alpha val="0"/>
                </a:schemeClr>
              </a:gs>
            </a:gsLst>
            <a:lin ang="5400000" scaled="0"/>
          </a:gradFill>
          <a:ln w="12700">
            <a:gradFill>
              <a:gsLst>
                <a:gs pos="0">
                  <a:schemeClr val="bg1">
                    <a:lumMod val="85000"/>
                  </a:schemeClr>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a:off x="2322471" y="2312215"/>
            <a:ext cx="7547059" cy="1995611"/>
          </a:xfrm>
          <a:prstGeom prst="rect">
            <a:avLst/>
          </a:prstGeom>
        </p:spPr>
        <p:txBody>
          <a:bodyPr wrap="square">
            <a:spAutoFit/>
          </a:bodyPr>
          <a:lstStyle/>
          <a:p>
            <a:pPr indent="540000" algn="just">
              <a:lnSpc>
                <a:spcPct val="130000"/>
              </a:lnSpc>
              <a:spcBef>
                <a:spcPts val="600"/>
              </a:spcBef>
            </a:pPr>
            <a:r>
              <a:rPr lang="zh-CN" altLang="en-US" sz="2400" b="1" dirty="0">
                <a:solidFill>
                  <a:schemeClr val="tx1">
                    <a:lumMod val="85000"/>
                    <a:lumOff val="15000"/>
                  </a:schemeClr>
                </a:solidFill>
                <a:latin typeface="楷体" panose="02010609060101010101" pitchFamily="49" charset="-122"/>
                <a:ea typeface="楷体" panose="02010609060101010101" pitchFamily="49" charset="-122"/>
              </a:rPr>
              <a:t>“在将来某个特定的时刻应该做些什么，应该马上做些什么，这当然完全取决于人们将不得不在其中活动的那个既定的历史环境。”</a:t>
            </a:r>
            <a:endParaRPr lang="en-US" altLang="zh-CN" sz="2400" b="1" dirty="0">
              <a:solidFill>
                <a:schemeClr val="tx1">
                  <a:lumMod val="85000"/>
                  <a:lumOff val="15000"/>
                </a:schemeClr>
              </a:solidFill>
              <a:latin typeface="楷体" panose="02010609060101010101" pitchFamily="49" charset="-122"/>
              <a:ea typeface="楷体" panose="02010609060101010101" pitchFamily="49" charset="-122"/>
            </a:endParaRPr>
          </a:p>
          <a:p>
            <a:pPr algn="r">
              <a:lnSpc>
                <a:spcPct val="130000"/>
              </a:lnSpc>
              <a:spcBef>
                <a:spcPts val="12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马克思致斐迪南</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多梅拉</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纽文胡斯</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1881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22</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endParaRPr lang="en-US" altLang="zh-CN" b="1" dirty="0">
              <a:solidFill>
                <a:schemeClr val="tx1">
                  <a:lumMod val="65000"/>
                  <a:lumOff val="35000"/>
                </a:schemeClr>
              </a:solidFill>
              <a:latin typeface="楷体" panose="02010609060101010101" pitchFamily="49" charset="-122"/>
              <a:ea typeface="楷体" panose="02010609060101010101" pitchFamily="49" charset="-122"/>
            </a:endParaRPr>
          </a:p>
        </p:txBody>
      </p:sp>
      <p:sp>
        <p:nvSpPr>
          <p:cNvPr id="9" name="图文框 8"/>
          <p:cNvSpPr/>
          <p:nvPr/>
        </p:nvSpPr>
        <p:spPr>
          <a:xfrm>
            <a:off x="0" y="0"/>
            <a:ext cx="12192000" cy="6865196"/>
          </a:xfrm>
          <a:prstGeom prst="frame">
            <a:avLst>
              <a:gd name="adj1" fmla="val 4868"/>
            </a:avLst>
          </a:prstGeom>
          <a:gradFill>
            <a:gsLst>
              <a:gs pos="0">
                <a:srgbClr val="F0963D"/>
              </a:gs>
              <a:gs pos="100000">
                <a:srgbClr val="E76413">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grpSp>
          <p:nvGrpSpPr>
            <p:cNvPr id="3" name="组合 2"/>
            <p:cNvGrpSpPr/>
            <p:nvPr/>
          </p:nvGrpSpPr>
          <p:grpSpPr>
            <a:xfrm>
              <a:off x="0" y="0"/>
              <a:ext cx="12192001" cy="6858000"/>
              <a:chOff x="0" y="0"/>
              <a:chExt cx="12192001" cy="6858000"/>
            </a:xfrm>
          </p:grpSpPr>
          <p:pic>
            <p:nvPicPr>
              <p:cNvPr id="5" name="图片 4"/>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l="4645" t="127" r="9415" b="37150"/>
              <a:stretch>
                <a:fillRect/>
              </a:stretch>
            </p:blipFill>
            <p:spPr>
              <a:xfrm>
                <a:off x="0" y="929617"/>
                <a:ext cx="12192001" cy="5928383"/>
              </a:xfrm>
              <a:prstGeom prst="rect">
                <a:avLst/>
              </a:prstGeom>
            </p:spPr>
          </p:pic>
          <p:sp>
            <p:nvSpPr>
              <p:cNvPr id="6" name="矩形 5"/>
              <p:cNvSpPr/>
              <p:nvPr/>
            </p:nvSpPr>
            <p:spPr>
              <a:xfrm>
                <a:off x="0" y="0"/>
                <a:ext cx="12192000" cy="929617"/>
              </a:xfrm>
              <a:prstGeom prst="rect">
                <a:avLst/>
              </a:prstGeom>
              <a:gradFill>
                <a:gsLst>
                  <a:gs pos="50000">
                    <a:srgbClr val="FCFCFC"/>
                  </a:gs>
                  <a:gs pos="25000">
                    <a:srgbClr val="F8F8F8"/>
                  </a:gs>
                  <a:gs pos="0">
                    <a:srgbClr val="EBEBEB"/>
                  </a:gs>
                  <a:gs pos="100000">
                    <a:srgbClr val="FFFFFF"/>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0" y="0"/>
              <a:ext cx="12192000" cy="6858000"/>
            </a:xfrm>
            <a:prstGeom prst="rect">
              <a:avLst/>
            </a:prstGeom>
            <a:gradFill>
              <a:gsLst>
                <a:gs pos="0">
                  <a:schemeClr val="bg1">
                    <a:alpha val="0"/>
                  </a:schemeClr>
                </a:gs>
                <a:gs pos="100000">
                  <a:srgbClr val="EAEAEA">
                    <a:alpha val="9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对角圆角矩形 6"/>
          <p:cNvSpPr/>
          <p:nvPr/>
        </p:nvSpPr>
        <p:spPr bwMode="auto">
          <a:xfrm>
            <a:off x="1482860" y="1461598"/>
            <a:ext cx="9226280" cy="3750482"/>
          </a:xfrm>
          <a:prstGeom prst="cube">
            <a:avLst>
              <a:gd name="adj" fmla="val 1899"/>
            </a:avLst>
          </a:prstGeom>
          <a:gradFill>
            <a:gsLst>
              <a:gs pos="0">
                <a:schemeClr val="bg1"/>
              </a:gs>
              <a:gs pos="100000">
                <a:schemeClr val="bg1">
                  <a:alpha val="0"/>
                </a:schemeClr>
              </a:gs>
            </a:gsLst>
            <a:lin ang="5400000" scaled="0"/>
          </a:gradFill>
          <a:ln w="12700">
            <a:gradFill>
              <a:gsLst>
                <a:gs pos="0">
                  <a:schemeClr val="bg1">
                    <a:lumMod val="85000"/>
                  </a:schemeClr>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a:off x="1972307" y="2035316"/>
            <a:ext cx="8247386" cy="2475742"/>
          </a:xfrm>
          <a:prstGeom prst="rect">
            <a:avLst/>
          </a:prstGeom>
        </p:spPr>
        <p:txBody>
          <a:bodyPr wrap="square">
            <a:spAutoFit/>
          </a:bodyPr>
          <a:lstStyle/>
          <a:p>
            <a:pPr indent="540000" algn="just">
              <a:lnSpc>
                <a:spcPct val="130000"/>
              </a:lnSpc>
              <a:spcBef>
                <a:spcPts val="600"/>
              </a:spcBef>
            </a:pPr>
            <a:r>
              <a:rPr lang="zh-CN" altLang="en-US" sz="2400" b="1" dirty="0">
                <a:solidFill>
                  <a:schemeClr val="tx1">
                    <a:lumMod val="85000"/>
                    <a:lumOff val="15000"/>
                  </a:schemeClr>
                </a:solidFill>
                <a:latin typeface="楷体" panose="02010609060101010101" pitchFamily="49" charset="-122"/>
                <a:ea typeface="楷体" panose="02010609060101010101" pitchFamily="49" charset="-122"/>
              </a:rPr>
              <a:t>“无论如何，共产主义社会中的人们自己会决定，是否应当为此采取某种措施，在什么时候，用什么办法，以及究竟是什么样的措施。我不认为自己有向他们提出这方面的建议和劝导的使命。那些人无论如何也会和我们一样聪明。”</a:t>
            </a:r>
            <a:endParaRPr lang="en-US" altLang="zh-CN" sz="2400" b="1" dirty="0">
              <a:solidFill>
                <a:schemeClr val="tx1">
                  <a:lumMod val="85000"/>
                  <a:lumOff val="15000"/>
                </a:schemeClr>
              </a:solidFill>
              <a:latin typeface="楷体" panose="02010609060101010101" pitchFamily="49" charset="-122"/>
              <a:ea typeface="楷体" panose="02010609060101010101" pitchFamily="49" charset="-122"/>
            </a:endParaRPr>
          </a:p>
          <a:p>
            <a:pPr algn="r">
              <a:lnSpc>
                <a:spcPct val="130000"/>
              </a:lnSpc>
              <a:spcBef>
                <a:spcPts val="12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恩格斯致卡尔</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考茨基</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1881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endParaRPr lang="en-US" altLang="zh-CN" b="1" dirty="0">
              <a:solidFill>
                <a:schemeClr val="tx1">
                  <a:lumMod val="65000"/>
                  <a:lumOff val="35000"/>
                </a:schemeClr>
              </a:solidFill>
              <a:latin typeface="楷体" panose="02010609060101010101" pitchFamily="49" charset="-122"/>
              <a:ea typeface="楷体" panose="02010609060101010101" pitchFamily="49" charset="-122"/>
            </a:endParaRPr>
          </a:p>
        </p:txBody>
      </p:sp>
      <p:sp>
        <p:nvSpPr>
          <p:cNvPr id="9" name="图文框 8"/>
          <p:cNvSpPr/>
          <p:nvPr/>
        </p:nvSpPr>
        <p:spPr>
          <a:xfrm>
            <a:off x="0" y="0"/>
            <a:ext cx="12192000" cy="6865196"/>
          </a:xfrm>
          <a:prstGeom prst="frame">
            <a:avLst>
              <a:gd name="adj1" fmla="val 4868"/>
            </a:avLst>
          </a:prstGeom>
          <a:gradFill>
            <a:gsLst>
              <a:gs pos="0">
                <a:srgbClr val="F0963D"/>
              </a:gs>
              <a:gs pos="100000">
                <a:srgbClr val="E76413">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1695620" y="1006340"/>
            <a:ext cx="8800760" cy="1134926"/>
          </a:xfrm>
          <a:prstGeom prst="rect">
            <a:avLst/>
          </a:prstGeom>
          <a:noFill/>
        </p:spPr>
        <p:txBody>
          <a:bodyPr wrap="square">
            <a:spAutoFit/>
          </a:bodyPr>
          <a:lstStyle/>
          <a:p>
            <a:pPr indent="576000" algn="just">
              <a:lnSpc>
                <a:spcPct val="150000"/>
              </a:lnSpc>
            </a:pPr>
            <a:r>
              <a:rPr lang="zh-CN" altLang="en-US" sz="2400" b="1" dirty="0">
                <a:solidFill>
                  <a:srgbClr val="E17751"/>
                </a:solidFill>
                <a:latin typeface="华文中宋" panose="02010600040101010101" pitchFamily="2" charset="-122"/>
                <a:ea typeface="华文中宋" panose="02010600040101010101" pitchFamily="2" charset="-122"/>
              </a:rPr>
              <a:t>上述方法论原则，不仅有助于对未来社会的科学预见，对于个人的人生规划也具有指导性。</a:t>
            </a:r>
            <a:endParaRPr lang="en-US" altLang="zh-CN" sz="2400" b="1" dirty="0">
              <a:solidFill>
                <a:srgbClr val="E17751"/>
              </a:solidFill>
              <a:latin typeface="华文中宋" panose="02010600040101010101" pitchFamily="2" charset="-122"/>
              <a:ea typeface="华文中宋" panose="02010600040101010101" pitchFamily="2" charset="-122"/>
            </a:endParaRPr>
          </a:p>
        </p:txBody>
      </p:sp>
      <p:grpSp>
        <p:nvGrpSpPr>
          <p:cNvPr id="20" name="组合 19"/>
          <p:cNvGrpSpPr/>
          <p:nvPr/>
        </p:nvGrpSpPr>
        <p:grpSpPr>
          <a:xfrm>
            <a:off x="-1" y="2957530"/>
            <a:ext cx="12192002" cy="3900470"/>
            <a:chOff x="-1" y="2957530"/>
            <a:chExt cx="12192002" cy="3900470"/>
          </a:xfrm>
          <a:effectLst>
            <a:outerShdw blurRad="50800" dist="38100" dir="16200000" rotWithShape="0">
              <a:prstClr val="black">
                <a:alpha val="10000"/>
              </a:prstClr>
            </a:outerShdw>
          </a:effectLst>
        </p:grpSpPr>
        <p:sp>
          <p:nvSpPr>
            <p:cNvPr id="2" name="iṩḻíḑe"/>
            <p:cNvSpPr/>
            <p:nvPr/>
          </p:nvSpPr>
          <p:spPr>
            <a:xfrm>
              <a:off x="0" y="2957530"/>
              <a:ext cx="12192000" cy="3900470"/>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5" name="iṩḻíḑe"/>
            <p:cNvSpPr/>
            <p:nvPr/>
          </p:nvSpPr>
          <p:spPr>
            <a:xfrm flipH="1" flipV="1">
              <a:off x="-1" y="2957530"/>
              <a:ext cx="12192000" cy="3900470"/>
            </a:xfrm>
            <a:prstGeom prst="rect">
              <a:avLst/>
            </a:prstGeom>
            <a:gradFill flip="none" rotWithShape="1">
              <a:gsLst>
                <a:gs pos="80000">
                  <a:srgbClr val="F1E9D2">
                    <a:alpha val="5000"/>
                  </a:srgbClr>
                </a:gs>
                <a:gs pos="100000">
                  <a:srgbClr val="FEF6E1">
                    <a:alpha val="0"/>
                  </a:srgbClr>
                </a:gs>
                <a:gs pos="0">
                  <a:srgbClr val="ECA285">
                    <a:alpha val="90000"/>
                  </a:srgbClr>
                </a:gs>
                <a:gs pos="27000">
                  <a:srgbClr val="FCCB90">
                    <a:alpha val="80000"/>
                  </a:srgb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pic>
          <p:nvPicPr>
            <p:cNvPr id="19" name="图片 18"/>
            <p:cNvPicPr>
              <a:picLocks noChangeAspect="1"/>
            </p:cNvPicPr>
            <p:nvPr/>
          </p:nvPicPr>
          <p:blipFill rotWithShape="1">
            <a:blip r:embed="rId2">
              <a:duotone>
                <a:prstClr val="black"/>
                <a:srgbClr val="D9C3A5">
                  <a:tint val="50000"/>
                  <a:satMod val="180000"/>
                </a:srgbClr>
              </a:duotone>
            </a:blip>
            <a:srcRect l="35258" t="3828" r="9372" b="57510"/>
            <a:stretch>
              <a:fillRect/>
            </a:stretch>
          </p:blipFill>
          <p:spPr>
            <a:xfrm>
              <a:off x="0" y="2957530"/>
              <a:ext cx="12192001" cy="3900470"/>
            </a:xfrm>
            <a:prstGeom prst="rect">
              <a:avLst/>
            </a:prstGeom>
          </p:spPr>
        </p:pic>
        <p:sp>
          <p:nvSpPr>
            <p:cNvPr id="16" name="文本框 15"/>
            <p:cNvSpPr txBox="1"/>
            <p:nvPr/>
          </p:nvSpPr>
          <p:spPr>
            <a:xfrm>
              <a:off x="270582" y="3277446"/>
              <a:ext cx="2975493" cy="1309448"/>
            </a:xfrm>
            <a:custGeom>
              <a:avLst/>
              <a:gdLst/>
              <a:ahLst/>
              <a:cxnLst/>
              <a:rect l="l" t="t" r="r" b="b"/>
              <a:pathLst>
                <a:path w="785241" h="345567">
                  <a:moveTo>
                    <a:pt x="150495" y="131064"/>
                  </a:moveTo>
                  <a:cubicBezTo>
                    <a:pt x="178689" y="140716"/>
                    <a:pt x="198628" y="150114"/>
                    <a:pt x="210312" y="159258"/>
                  </a:cubicBezTo>
                  <a:cubicBezTo>
                    <a:pt x="221234" y="167894"/>
                    <a:pt x="226695" y="177800"/>
                    <a:pt x="226695" y="188976"/>
                  </a:cubicBezTo>
                  <a:cubicBezTo>
                    <a:pt x="226695" y="199644"/>
                    <a:pt x="222758" y="208915"/>
                    <a:pt x="214884" y="216789"/>
                  </a:cubicBezTo>
                  <a:cubicBezTo>
                    <a:pt x="207010" y="224663"/>
                    <a:pt x="197612" y="228600"/>
                    <a:pt x="186690" y="228600"/>
                  </a:cubicBezTo>
                  <a:cubicBezTo>
                    <a:pt x="179324" y="228600"/>
                    <a:pt x="173990" y="227076"/>
                    <a:pt x="170688" y="224028"/>
                  </a:cubicBezTo>
                  <a:cubicBezTo>
                    <a:pt x="167386" y="220980"/>
                    <a:pt x="165227" y="215900"/>
                    <a:pt x="164211" y="208788"/>
                  </a:cubicBezTo>
                  <a:cubicBezTo>
                    <a:pt x="161163" y="179324"/>
                    <a:pt x="155448" y="154305"/>
                    <a:pt x="147066" y="133731"/>
                  </a:cubicBezTo>
                  <a:close/>
                  <a:moveTo>
                    <a:pt x="467106" y="102489"/>
                  </a:moveTo>
                  <a:lnTo>
                    <a:pt x="519684" y="123825"/>
                  </a:lnTo>
                  <a:cubicBezTo>
                    <a:pt x="523494" y="125603"/>
                    <a:pt x="525399" y="127762"/>
                    <a:pt x="525399" y="130302"/>
                  </a:cubicBezTo>
                  <a:cubicBezTo>
                    <a:pt x="525399" y="134620"/>
                    <a:pt x="520319" y="140589"/>
                    <a:pt x="510159" y="148209"/>
                  </a:cubicBezTo>
                  <a:lnTo>
                    <a:pt x="510159" y="259842"/>
                  </a:lnTo>
                  <a:lnTo>
                    <a:pt x="560832" y="240792"/>
                  </a:lnTo>
                  <a:lnTo>
                    <a:pt x="564261" y="246126"/>
                  </a:lnTo>
                  <a:cubicBezTo>
                    <a:pt x="544957" y="268986"/>
                    <a:pt x="519430" y="295148"/>
                    <a:pt x="487680" y="324612"/>
                  </a:cubicBezTo>
                  <a:cubicBezTo>
                    <a:pt x="488442" y="337566"/>
                    <a:pt x="485775" y="344043"/>
                    <a:pt x="479679" y="344043"/>
                  </a:cubicBezTo>
                  <a:cubicBezTo>
                    <a:pt x="476377" y="344043"/>
                    <a:pt x="473710" y="342138"/>
                    <a:pt x="471678" y="338328"/>
                  </a:cubicBezTo>
                  <a:lnTo>
                    <a:pt x="442341" y="288036"/>
                  </a:lnTo>
                  <a:cubicBezTo>
                    <a:pt x="448437" y="283464"/>
                    <a:pt x="452628" y="279146"/>
                    <a:pt x="454914" y="275082"/>
                  </a:cubicBezTo>
                  <a:cubicBezTo>
                    <a:pt x="457200" y="270764"/>
                    <a:pt x="458343" y="265176"/>
                    <a:pt x="458343" y="258318"/>
                  </a:cubicBezTo>
                  <a:lnTo>
                    <a:pt x="458343" y="139446"/>
                  </a:lnTo>
                  <a:lnTo>
                    <a:pt x="421767" y="139446"/>
                  </a:lnTo>
                  <a:lnTo>
                    <a:pt x="421767" y="130302"/>
                  </a:lnTo>
                  <a:lnTo>
                    <a:pt x="452247" y="130302"/>
                  </a:lnTo>
                  <a:close/>
                  <a:moveTo>
                    <a:pt x="54483" y="94869"/>
                  </a:moveTo>
                  <a:lnTo>
                    <a:pt x="110490" y="120777"/>
                  </a:lnTo>
                  <a:cubicBezTo>
                    <a:pt x="112776" y="121539"/>
                    <a:pt x="114300" y="123317"/>
                    <a:pt x="115062" y="126111"/>
                  </a:cubicBezTo>
                  <a:cubicBezTo>
                    <a:pt x="115062" y="131191"/>
                    <a:pt x="109728" y="137795"/>
                    <a:pt x="99060" y="145923"/>
                  </a:cubicBezTo>
                  <a:lnTo>
                    <a:pt x="99060" y="245745"/>
                  </a:lnTo>
                  <a:lnTo>
                    <a:pt x="149352" y="227457"/>
                  </a:lnTo>
                  <a:lnTo>
                    <a:pt x="153162" y="232029"/>
                  </a:lnTo>
                  <a:cubicBezTo>
                    <a:pt x="128016" y="264541"/>
                    <a:pt x="101473" y="292862"/>
                    <a:pt x="73533" y="316992"/>
                  </a:cubicBezTo>
                  <a:cubicBezTo>
                    <a:pt x="73533" y="322580"/>
                    <a:pt x="72263" y="327025"/>
                    <a:pt x="69723" y="330327"/>
                  </a:cubicBezTo>
                  <a:cubicBezTo>
                    <a:pt x="67691" y="332867"/>
                    <a:pt x="65405" y="334137"/>
                    <a:pt x="62865" y="334137"/>
                  </a:cubicBezTo>
                  <a:cubicBezTo>
                    <a:pt x="60325" y="334137"/>
                    <a:pt x="58166" y="332613"/>
                    <a:pt x="56388" y="329565"/>
                  </a:cubicBezTo>
                  <a:lnTo>
                    <a:pt x="26670" y="277749"/>
                  </a:lnTo>
                  <a:cubicBezTo>
                    <a:pt x="32766" y="273177"/>
                    <a:pt x="36830" y="268859"/>
                    <a:pt x="38862" y="264795"/>
                  </a:cubicBezTo>
                  <a:cubicBezTo>
                    <a:pt x="41148" y="260477"/>
                    <a:pt x="42291" y="254889"/>
                    <a:pt x="42291" y="248031"/>
                  </a:cubicBezTo>
                  <a:lnTo>
                    <a:pt x="42291" y="136779"/>
                  </a:lnTo>
                  <a:lnTo>
                    <a:pt x="0" y="136779"/>
                  </a:lnTo>
                  <a:lnTo>
                    <a:pt x="0" y="127635"/>
                  </a:lnTo>
                  <a:lnTo>
                    <a:pt x="36957" y="127635"/>
                  </a:lnTo>
                  <a:close/>
                  <a:moveTo>
                    <a:pt x="449199" y="4572"/>
                  </a:moveTo>
                  <a:cubicBezTo>
                    <a:pt x="477647" y="8890"/>
                    <a:pt x="498094" y="14732"/>
                    <a:pt x="510540" y="22098"/>
                  </a:cubicBezTo>
                  <a:cubicBezTo>
                    <a:pt x="521716" y="28702"/>
                    <a:pt x="527304" y="36957"/>
                    <a:pt x="527304" y="46863"/>
                  </a:cubicBezTo>
                  <a:cubicBezTo>
                    <a:pt x="527304" y="55753"/>
                    <a:pt x="523621" y="63881"/>
                    <a:pt x="516255" y="71247"/>
                  </a:cubicBezTo>
                  <a:cubicBezTo>
                    <a:pt x="508889" y="78613"/>
                    <a:pt x="500888" y="82296"/>
                    <a:pt x="492252" y="82296"/>
                  </a:cubicBezTo>
                  <a:cubicBezTo>
                    <a:pt x="478790" y="82804"/>
                    <a:pt x="470916" y="77343"/>
                    <a:pt x="468630" y="65913"/>
                  </a:cubicBezTo>
                  <a:cubicBezTo>
                    <a:pt x="463550" y="42545"/>
                    <a:pt x="456311" y="23368"/>
                    <a:pt x="446913" y="8382"/>
                  </a:cubicBezTo>
                  <a:close/>
                  <a:moveTo>
                    <a:pt x="33147" y="1524"/>
                  </a:moveTo>
                  <a:cubicBezTo>
                    <a:pt x="60833" y="6096"/>
                    <a:pt x="80899" y="12319"/>
                    <a:pt x="93345" y="20193"/>
                  </a:cubicBezTo>
                  <a:cubicBezTo>
                    <a:pt x="104267" y="27051"/>
                    <a:pt x="109728" y="35306"/>
                    <a:pt x="109728" y="44958"/>
                  </a:cubicBezTo>
                  <a:cubicBezTo>
                    <a:pt x="109728" y="55118"/>
                    <a:pt x="105791" y="64135"/>
                    <a:pt x="97917" y="72009"/>
                  </a:cubicBezTo>
                  <a:cubicBezTo>
                    <a:pt x="90043" y="79883"/>
                    <a:pt x="80772" y="83820"/>
                    <a:pt x="70104" y="83820"/>
                  </a:cubicBezTo>
                  <a:cubicBezTo>
                    <a:pt x="63500" y="83820"/>
                    <a:pt x="58547" y="82550"/>
                    <a:pt x="55245" y="80010"/>
                  </a:cubicBezTo>
                  <a:cubicBezTo>
                    <a:pt x="52451" y="77724"/>
                    <a:pt x="50419" y="73787"/>
                    <a:pt x="49149" y="68199"/>
                  </a:cubicBezTo>
                  <a:cubicBezTo>
                    <a:pt x="45085" y="43307"/>
                    <a:pt x="39243" y="21971"/>
                    <a:pt x="31623" y="4191"/>
                  </a:cubicBezTo>
                  <a:close/>
                  <a:moveTo>
                    <a:pt x="244221" y="381"/>
                  </a:moveTo>
                  <a:lnTo>
                    <a:pt x="317373" y="5715"/>
                  </a:lnTo>
                  <a:cubicBezTo>
                    <a:pt x="322199" y="5969"/>
                    <a:pt x="324866" y="7493"/>
                    <a:pt x="325374" y="10287"/>
                  </a:cubicBezTo>
                  <a:cubicBezTo>
                    <a:pt x="325374" y="12573"/>
                    <a:pt x="323723" y="15240"/>
                    <a:pt x="320421" y="18288"/>
                  </a:cubicBezTo>
                  <a:cubicBezTo>
                    <a:pt x="317119" y="21336"/>
                    <a:pt x="313182" y="24130"/>
                    <a:pt x="308610" y="26670"/>
                  </a:cubicBezTo>
                  <a:lnTo>
                    <a:pt x="308610" y="81534"/>
                  </a:lnTo>
                  <a:lnTo>
                    <a:pt x="322707" y="60960"/>
                  </a:lnTo>
                  <a:lnTo>
                    <a:pt x="363093" y="91821"/>
                  </a:lnTo>
                  <a:cubicBezTo>
                    <a:pt x="366395" y="94107"/>
                    <a:pt x="367284" y="96393"/>
                    <a:pt x="365760" y="98679"/>
                  </a:cubicBezTo>
                  <a:cubicBezTo>
                    <a:pt x="364490" y="100711"/>
                    <a:pt x="361188" y="101727"/>
                    <a:pt x="355854" y="101727"/>
                  </a:cubicBezTo>
                  <a:lnTo>
                    <a:pt x="308610" y="101727"/>
                  </a:lnTo>
                  <a:lnTo>
                    <a:pt x="308610" y="142113"/>
                  </a:lnTo>
                  <a:cubicBezTo>
                    <a:pt x="309118" y="193167"/>
                    <a:pt x="309626" y="244221"/>
                    <a:pt x="310134" y="295275"/>
                  </a:cubicBezTo>
                  <a:cubicBezTo>
                    <a:pt x="310388" y="308483"/>
                    <a:pt x="304038" y="319024"/>
                    <a:pt x="291084" y="326898"/>
                  </a:cubicBezTo>
                  <a:cubicBezTo>
                    <a:pt x="277114" y="335534"/>
                    <a:pt x="254381" y="341757"/>
                    <a:pt x="222885" y="345567"/>
                  </a:cubicBezTo>
                  <a:cubicBezTo>
                    <a:pt x="221361" y="329819"/>
                    <a:pt x="216916" y="318008"/>
                    <a:pt x="209550" y="310134"/>
                  </a:cubicBezTo>
                  <a:cubicBezTo>
                    <a:pt x="201676" y="301498"/>
                    <a:pt x="186817" y="293116"/>
                    <a:pt x="164973" y="284988"/>
                  </a:cubicBezTo>
                  <a:lnTo>
                    <a:pt x="166116" y="278130"/>
                  </a:lnTo>
                  <a:lnTo>
                    <a:pt x="230886" y="281178"/>
                  </a:lnTo>
                  <a:cubicBezTo>
                    <a:pt x="236474" y="281432"/>
                    <a:pt x="240284" y="280416"/>
                    <a:pt x="242316" y="278130"/>
                  </a:cubicBezTo>
                  <a:cubicBezTo>
                    <a:pt x="244602" y="275844"/>
                    <a:pt x="245745" y="271653"/>
                    <a:pt x="245745" y="265557"/>
                  </a:cubicBezTo>
                  <a:lnTo>
                    <a:pt x="245745" y="109347"/>
                  </a:lnTo>
                  <a:lnTo>
                    <a:pt x="245745" y="101727"/>
                  </a:lnTo>
                  <a:lnTo>
                    <a:pt x="118491" y="101727"/>
                  </a:lnTo>
                  <a:lnTo>
                    <a:pt x="118491" y="92583"/>
                  </a:lnTo>
                  <a:lnTo>
                    <a:pt x="245745" y="92583"/>
                  </a:lnTo>
                  <a:cubicBezTo>
                    <a:pt x="245237" y="61849"/>
                    <a:pt x="244729" y="31115"/>
                    <a:pt x="244221" y="381"/>
                  </a:cubicBezTo>
                  <a:close/>
                  <a:moveTo>
                    <a:pt x="603885" y="0"/>
                  </a:moveTo>
                  <a:lnTo>
                    <a:pt x="678942" y="13716"/>
                  </a:lnTo>
                  <a:cubicBezTo>
                    <a:pt x="684784" y="14478"/>
                    <a:pt x="687705" y="16129"/>
                    <a:pt x="687705" y="18669"/>
                  </a:cubicBezTo>
                  <a:cubicBezTo>
                    <a:pt x="687959" y="24765"/>
                    <a:pt x="680212" y="30353"/>
                    <a:pt x="664464" y="35433"/>
                  </a:cubicBezTo>
                  <a:cubicBezTo>
                    <a:pt x="696468" y="65659"/>
                    <a:pt x="736727" y="86995"/>
                    <a:pt x="785241" y="99441"/>
                  </a:cubicBezTo>
                  <a:lnTo>
                    <a:pt x="783717" y="107061"/>
                  </a:lnTo>
                  <a:cubicBezTo>
                    <a:pt x="767461" y="112649"/>
                    <a:pt x="751967" y="132334"/>
                    <a:pt x="737235" y="166116"/>
                  </a:cubicBezTo>
                  <a:cubicBezTo>
                    <a:pt x="714629" y="149860"/>
                    <a:pt x="697484" y="133731"/>
                    <a:pt x="685800" y="117729"/>
                  </a:cubicBezTo>
                  <a:cubicBezTo>
                    <a:pt x="673862" y="101473"/>
                    <a:pt x="663575" y="80264"/>
                    <a:pt x="654939" y="54102"/>
                  </a:cubicBezTo>
                  <a:cubicBezTo>
                    <a:pt x="640207" y="81788"/>
                    <a:pt x="621411" y="107061"/>
                    <a:pt x="598551" y="129921"/>
                  </a:cubicBezTo>
                  <a:lnTo>
                    <a:pt x="633222" y="132588"/>
                  </a:lnTo>
                  <a:cubicBezTo>
                    <a:pt x="639572" y="133096"/>
                    <a:pt x="642747" y="134747"/>
                    <a:pt x="642747" y="137541"/>
                  </a:cubicBezTo>
                  <a:cubicBezTo>
                    <a:pt x="642747" y="143637"/>
                    <a:pt x="637286" y="149860"/>
                    <a:pt x="626364" y="156210"/>
                  </a:cubicBezTo>
                  <a:lnTo>
                    <a:pt x="626364" y="207264"/>
                  </a:lnTo>
                  <a:cubicBezTo>
                    <a:pt x="656844" y="183388"/>
                    <a:pt x="677799" y="161544"/>
                    <a:pt x="689229" y="141732"/>
                  </a:cubicBezTo>
                  <a:lnTo>
                    <a:pt x="737616" y="179070"/>
                  </a:lnTo>
                  <a:cubicBezTo>
                    <a:pt x="741172" y="181864"/>
                    <a:pt x="742950" y="184277"/>
                    <a:pt x="742950" y="186309"/>
                  </a:cubicBezTo>
                  <a:cubicBezTo>
                    <a:pt x="742950" y="189611"/>
                    <a:pt x="741426" y="191643"/>
                    <a:pt x="738378" y="192405"/>
                  </a:cubicBezTo>
                  <a:cubicBezTo>
                    <a:pt x="735076" y="193421"/>
                    <a:pt x="729488" y="193421"/>
                    <a:pt x="721614" y="192405"/>
                  </a:cubicBezTo>
                  <a:cubicBezTo>
                    <a:pt x="697484" y="205867"/>
                    <a:pt x="665734" y="217170"/>
                    <a:pt x="626364" y="226314"/>
                  </a:cubicBezTo>
                  <a:lnTo>
                    <a:pt x="626364" y="263271"/>
                  </a:lnTo>
                  <a:cubicBezTo>
                    <a:pt x="626364" y="269875"/>
                    <a:pt x="627253" y="274447"/>
                    <a:pt x="629031" y="276987"/>
                  </a:cubicBezTo>
                  <a:cubicBezTo>
                    <a:pt x="630809" y="279527"/>
                    <a:pt x="634238" y="280797"/>
                    <a:pt x="639318" y="280797"/>
                  </a:cubicBezTo>
                  <a:lnTo>
                    <a:pt x="689610" y="280797"/>
                  </a:lnTo>
                  <a:cubicBezTo>
                    <a:pt x="697230" y="280797"/>
                    <a:pt x="703072" y="279654"/>
                    <a:pt x="707136" y="277368"/>
                  </a:cubicBezTo>
                  <a:cubicBezTo>
                    <a:pt x="710692" y="275336"/>
                    <a:pt x="714121" y="271399"/>
                    <a:pt x="717423" y="265557"/>
                  </a:cubicBezTo>
                  <a:lnTo>
                    <a:pt x="744093" y="210312"/>
                  </a:lnTo>
                  <a:lnTo>
                    <a:pt x="749046" y="211455"/>
                  </a:lnTo>
                  <a:lnTo>
                    <a:pt x="749808" y="258699"/>
                  </a:lnTo>
                  <a:cubicBezTo>
                    <a:pt x="749808" y="263017"/>
                    <a:pt x="750316" y="266192"/>
                    <a:pt x="751332" y="268224"/>
                  </a:cubicBezTo>
                  <a:cubicBezTo>
                    <a:pt x="752348" y="270510"/>
                    <a:pt x="754634" y="273050"/>
                    <a:pt x="758190" y="275844"/>
                  </a:cubicBezTo>
                  <a:cubicBezTo>
                    <a:pt x="764794" y="280162"/>
                    <a:pt x="768096" y="285877"/>
                    <a:pt x="768096" y="292989"/>
                  </a:cubicBezTo>
                  <a:cubicBezTo>
                    <a:pt x="768096" y="303657"/>
                    <a:pt x="763143" y="313055"/>
                    <a:pt x="753237" y="321183"/>
                  </a:cubicBezTo>
                  <a:cubicBezTo>
                    <a:pt x="741553" y="330835"/>
                    <a:pt x="725170" y="335661"/>
                    <a:pt x="704088" y="335661"/>
                  </a:cubicBezTo>
                  <a:lnTo>
                    <a:pt x="616458" y="335661"/>
                  </a:lnTo>
                  <a:cubicBezTo>
                    <a:pt x="598932" y="335661"/>
                    <a:pt x="586613" y="331978"/>
                    <a:pt x="579501" y="324612"/>
                  </a:cubicBezTo>
                  <a:cubicBezTo>
                    <a:pt x="572897" y="317754"/>
                    <a:pt x="569595" y="305943"/>
                    <a:pt x="569595" y="289179"/>
                  </a:cubicBezTo>
                  <a:lnTo>
                    <a:pt x="569595" y="195072"/>
                  </a:lnTo>
                  <a:cubicBezTo>
                    <a:pt x="569595" y="180340"/>
                    <a:pt x="569468" y="167132"/>
                    <a:pt x="569214" y="155448"/>
                  </a:cubicBezTo>
                  <a:cubicBezTo>
                    <a:pt x="554228" y="166878"/>
                    <a:pt x="539115" y="176911"/>
                    <a:pt x="523875" y="185547"/>
                  </a:cubicBezTo>
                  <a:lnTo>
                    <a:pt x="518922" y="180213"/>
                  </a:lnTo>
                  <a:cubicBezTo>
                    <a:pt x="568706" y="112649"/>
                    <a:pt x="597027" y="52578"/>
                    <a:pt x="603885" y="0"/>
                  </a:cubicBezTo>
                  <a:close/>
                </a:path>
              </a:pathLst>
            </a:custGeom>
            <a:gradFill flip="none" rotWithShape="1">
              <a:gsLst>
                <a:gs pos="0">
                  <a:srgbClr val="E55003">
                    <a:alpha val="1000"/>
                  </a:srgbClr>
                </a:gs>
                <a:gs pos="100000">
                  <a:srgbClr val="E17751">
                    <a:alpha val="18000"/>
                  </a:srgbClr>
                </a:gs>
              </a:gsLst>
              <a:lin ang="5400000" scaled="1"/>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spc="300" dirty="0">
                <a:gradFill flip="none" rotWithShape="1">
                  <a:gsLst>
                    <a:gs pos="0">
                      <a:srgbClr val="E55003"/>
                    </a:gs>
                    <a:gs pos="100000">
                      <a:srgbClr val="E17751"/>
                    </a:gs>
                    <a:gs pos="100000">
                      <a:srgbClr val="F6CB9F">
                        <a:alpha val="0"/>
                      </a:srgbClr>
                    </a:gs>
                  </a:gsLst>
                  <a:lin ang="5400000" scaled="1"/>
                  <a:tileRect/>
                </a:gradFill>
                <a:latin typeface="方正特雅宋简体" panose="02000500000000000000" pitchFamily="2" charset="-122"/>
                <a:ea typeface="方正特雅宋简体" panose="02000500000000000000" pitchFamily="2" charset="-122"/>
              </a:endParaRPr>
            </a:p>
          </p:txBody>
        </p:sp>
      </p:grpSp>
      <p:pic>
        <p:nvPicPr>
          <p:cNvPr id="26" name="图片 25"/>
          <p:cNvPicPr>
            <a:picLocks noChangeAspect="1"/>
          </p:cNvPicPr>
          <p:nvPr/>
        </p:nvPicPr>
        <p:blipFill rotWithShape="1">
          <a:blip r:embed="rId3"/>
          <a:srcRect t="1884"/>
          <a:stretch>
            <a:fillRect/>
          </a:stretch>
        </p:blipFill>
        <p:spPr>
          <a:xfrm>
            <a:off x="0" y="2968024"/>
            <a:ext cx="12192000" cy="3900470"/>
          </a:xfrm>
          <a:prstGeom prst="parallelogram">
            <a:avLst>
              <a:gd name="adj" fmla="val 60780"/>
            </a:avLst>
          </a:prstGeom>
          <a:effectLst>
            <a:outerShdw blurRad="88900" sx="102000" sy="102000" algn="ctr" rotWithShape="0">
              <a:prstClr val="black">
                <a:alpha val="16000"/>
              </a:prstClr>
            </a:outerShdw>
          </a:effectLst>
        </p:spPr>
      </p:pic>
      <p:sp>
        <p:nvSpPr>
          <p:cNvPr id="3" name="矩形 2"/>
          <p:cNvSpPr/>
          <p:nvPr/>
        </p:nvSpPr>
        <p:spPr>
          <a:xfrm>
            <a:off x="1002338" y="3676120"/>
            <a:ext cx="9808538" cy="2429405"/>
          </a:xfrm>
          <a:prstGeom prst="rect">
            <a:avLst/>
          </a:prstGeom>
          <a:gradFill>
            <a:gsLst>
              <a:gs pos="67000">
                <a:srgbClr val="E5855B"/>
              </a:gs>
              <a:gs pos="11000">
                <a:srgbClr val="E49656"/>
              </a:gs>
              <a:gs pos="100000">
                <a:srgbClr val="E17751"/>
              </a:gs>
            </a:gsLst>
            <a:lin ang="1800000" scaled="0"/>
          </a:gradFill>
          <a:ln>
            <a:noFill/>
          </a:ln>
          <a:effectLst>
            <a:outerShdw blurRad="254000" dir="240000" sx="102000" sy="102000" algn="ctr" rotWithShape="0">
              <a:schemeClr val="tx1">
                <a:lumMod val="85000"/>
                <a:lumOff val="1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8" name="标题 9801"/>
          <p:cNvSpPr txBox="1"/>
          <p:nvPr/>
        </p:nvSpPr>
        <p:spPr>
          <a:xfrm>
            <a:off x="1148117" y="3783531"/>
            <a:ext cx="9525575" cy="2214582"/>
          </a:xfrm>
          <a:prstGeom prst="rect">
            <a:avLst/>
          </a:prstGeom>
          <a:solidFill>
            <a:srgbClr val="FAFAFA"/>
          </a:solidFill>
          <a:ln w="15875">
            <a:gradFill>
              <a:gsLst>
                <a:gs pos="0">
                  <a:srgbClr val="E6875D"/>
                </a:gs>
                <a:gs pos="100000">
                  <a:schemeClr val="bg1"/>
                </a:gs>
              </a:gsLst>
              <a:lin ang="2700000" scaled="0"/>
            </a:gradFill>
          </a:ln>
          <a:effectLst>
            <a:outerShdw blurRad="50800" dist="38100" dir="2700000" algn="tl" rotWithShape="0">
              <a:prstClr val="black">
                <a:alpha val="22000"/>
              </a:prstClr>
            </a:outerShdw>
          </a:effectLst>
        </p:spPr>
        <p:txBody>
          <a:bodyPr anchor="ctr">
            <a:normAutofit/>
          </a:bodyPr>
          <a:lstStyle>
            <a:defPPr>
              <a:defRPr lang="zh-CN"/>
            </a:defPPr>
            <a:lvl1pPr>
              <a:lnSpc>
                <a:spcPct val="90000"/>
              </a:lnSpc>
              <a:spcBef>
                <a:spcPct val="0"/>
              </a:spcBef>
              <a:buNone/>
              <a:defRPr sz="40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defRPr/>
            </a:pPr>
            <a:endParaRPr kumimoji="0" lang="zh-CN" altLang="en-US" sz="4000" b="0" i="0" u="none" strike="noStrike" kern="1200" cap="none" spc="0" normalizeH="0" baseline="0" noProof="0" dirty="0">
              <a:ln>
                <a:noFill/>
              </a:ln>
              <a:solidFill>
                <a:prstClr val="white"/>
              </a:solidFill>
              <a:effectLst/>
              <a:uLnTx/>
              <a:uFillTx/>
              <a:latin typeface="等线 Light" panose="02010600030101010101" charset="-122"/>
              <a:ea typeface="等线 Light" panose="02010600030101010101" charset="-122"/>
              <a:cs typeface="+mj-cs"/>
            </a:endParaRPr>
          </a:p>
        </p:txBody>
      </p:sp>
      <p:sp>
        <p:nvSpPr>
          <p:cNvPr id="31" name="文本框 30"/>
          <p:cNvSpPr txBox="1"/>
          <p:nvPr/>
        </p:nvSpPr>
        <p:spPr>
          <a:xfrm>
            <a:off x="1590003" y="4464160"/>
            <a:ext cx="366481" cy="800862"/>
          </a:xfrm>
          <a:custGeom>
            <a:avLst/>
            <a:gdLst/>
            <a:ahLst/>
            <a:cxnLst/>
            <a:rect l="l" t="t" r="r" b="b"/>
            <a:pathLst>
              <a:path w="366481" h="800862">
                <a:moveTo>
                  <a:pt x="48006" y="559308"/>
                </a:moveTo>
                <a:lnTo>
                  <a:pt x="100584" y="580644"/>
                </a:lnTo>
                <a:cubicBezTo>
                  <a:pt x="104394" y="582422"/>
                  <a:pt x="106299" y="584581"/>
                  <a:pt x="106299" y="587121"/>
                </a:cubicBezTo>
                <a:cubicBezTo>
                  <a:pt x="106299" y="591439"/>
                  <a:pt x="101219" y="597408"/>
                  <a:pt x="91059" y="605028"/>
                </a:cubicBezTo>
                <a:lnTo>
                  <a:pt x="91059" y="716661"/>
                </a:lnTo>
                <a:lnTo>
                  <a:pt x="141732" y="697611"/>
                </a:lnTo>
                <a:lnTo>
                  <a:pt x="145161" y="702945"/>
                </a:lnTo>
                <a:cubicBezTo>
                  <a:pt x="125857" y="725805"/>
                  <a:pt x="100330" y="751967"/>
                  <a:pt x="68580" y="781431"/>
                </a:cubicBezTo>
                <a:cubicBezTo>
                  <a:pt x="69342" y="794385"/>
                  <a:pt x="66675" y="800862"/>
                  <a:pt x="60579" y="800862"/>
                </a:cubicBezTo>
                <a:cubicBezTo>
                  <a:pt x="57277" y="800862"/>
                  <a:pt x="54610" y="798957"/>
                  <a:pt x="52578" y="795147"/>
                </a:cubicBezTo>
                <a:lnTo>
                  <a:pt x="23241" y="744855"/>
                </a:lnTo>
                <a:cubicBezTo>
                  <a:pt x="29337" y="740283"/>
                  <a:pt x="33528" y="735965"/>
                  <a:pt x="35814" y="731901"/>
                </a:cubicBezTo>
                <a:cubicBezTo>
                  <a:pt x="38100" y="727583"/>
                  <a:pt x="39243" y="721995"/>
                  <a:pt x="39243" y="715137"/>
                </a:cubicBezTo>
                <a:lnTo>
                  <a:pt x="39243" y="596265"/>
                </a:lnTo>
                <a:lnTo>
                  <a:pt x="2667" y="596265"/>
                </a:lnTo>
                <a:lnTo>
                  <a:pt x="2667" y="587121"/>
                </a:lnTo>
                <a:lnTo>
                  <a:pt x="33147" y="587121"/>
                </a:lnTo>
                <a:close/>
                <a:moveTo>
                  <a:pt x="30099" y="461391"/>
                </a:moveTo>
                <a:cubicBezTo>
                  <a:pt x="58547" y="465709"/>
                  <a:pt x="78994" y="471551"/>
                  <a:pt x="91440" y="478917"/>
                </a:cubicBezTo>
                <a:cubicBezTo>
                  <a:pt x="102616" y="485521"/>
                  <a:pt x="108204" y="493776"/>
                  <a:pt x="108204" y="503682"/>
                </a:cubicBezTo>
                <a:cubicBezTo>
                  <a:pt x="108204" y="512572"/>
                  <a:pt x="104521" y="520700"/>
                  <a:pt x="97155" y="528066"/>
                </a:cubicBezTo>
                <a:cubicBezTo>
                  <a:pt x="89789" y="535432"/>
                  <a:pt x="81788" y="539115"/>
                  <a:pt x="73152" y="539115"/>
                </a:cubicBezTo>
                <a:cubicBezTo>
                  <a:pt x="59690" y="539623"/>
                  <a:pt x="51816" y="534162"/>
                  <a:pt x="49530" y="522732"/>
                </a:cubicBezTo>
                <a:cubicBezTo>
                  <a:pt x="44450" y="499364"/>
                  <a:pt x="37211" y="480187"/>
                  <a:pt x="27813" y="465201"/>
                </a:cubicBezTo>
                <a:close/>
                <a:moveTo>
                  <a:pt x="184785" y="456819"/>
                </a:moveTo>
                <a:lnTo>
                  <a:pt x="259842" y="470535"/>
                </a:lnTo>
                <a:cubicBezTo>
                  <a:pt x="265684" y="471297"/>
                  <a:pt x="268605" y="472948"/>
                  <a:pt x="268605" y="475488"/>
                </a:cubicBezTo>
                <a:cubicBezTo>
                  <a:pt x="268859" y="481584"/>
                  <a:pt x="261112" y="487172"/>
                  <a:pt x="245364" y="492252"/>
                </a:cubicBezTo>
                <a:cubicBezTo>
                  <a:pt x="277368" y="522478"/>
                  <a:pt x="317627" y="543814"/>
                  <a:pt x="366141" y="556260"/>
                </a:cubicBezTo>
                <a:lnTo>
                  <a:pt x="364617" y="563880"/>
                </a:lnTo>
                <a:cubicBezTo>
                  <a:pt x="348361" y="569468"/>
                  <a:pt x="332867" y="589153"/>
                  <a:pt x="318135" y="622935"/>
                </a:cubicBezTo>
                <a:cubicBezTo>
                  <a:pt x="295529" y="606679"/>
                  <a:pt x="278384" y="590550"/>
                  <a:pt x="266700" y="574548"/>
                </a:cubicBezTo>
                <a:cubicBezTo>
                  <a:pt x="254762" y="558292"/>
                  <a:pt x="244475" y="537083"/>
                  <a:pt x="235839" y="510921"/>
                </a:cubicBezTo>
                <a:cubicBezTo>
                  <a:pt x="221107" y="538607"/>
                  <a:pt x="202311" y="563880"/>
                  <a:pt x="179451" y="586740"/>
                </a:cubicBezTo>
                <a:lnTo>
                  <a:pt x="214122" y="589407"/>
                </a:lnTo>
                <a:cubicBezTo>
                  <a:pt x="220472" y="589915"/>
                  <a:pt x="223647" y="591566"/>
                  <a:pt x="223647" y="594360"/>
                </a:cubicBezTo>
                <a:cubicBezTo>
                  <a:pt x="223647" y="600456"/>
                  <a:pt x="218186" y="606679"/>
                  <a:pt x="207264" y="613029"/>
                </a:cubicBezTo>
                <a:lnTo>
                  <a:pt x="207264" y="664083"/>
                </a:lnTo>
                <a:cubicBezTo>
                  <a:pt x="237744" y="640207"/>
                  <a:pt x="258699" y="618363"/>
                  <a:pt x="270129" y="598551"/>
                </a:cubicBezTo>
                <a:lnTo>
                  <a:pt x="318516" y="635889"/>
                </a:lnTo>
                <a:cubicBezTo>
                  <a:pt x="322072" y="638683"/>
                  <a:pt x="323850" y="641096"/>
                  <a:pt x="323850" y="643128"/>
                </a:cubicBezTo>
                <a:cubicBezTo>
                  <a:pt x="323850" y="646430"/>
                  <a:pt x="322326" y="648462"/>
                  <a:pt x="319278" y="649224"/>
                </a:cubicBezTo>
                <a:cubicBezTo>
                  <a:pt x="315976" y="650240"/>
                  <a:pt x="310388" y="650240"/>
                  <a:pt x="302514" y="649224"/>
                </a:cubicBezTo>
                <a:cubicBezTo>
                  <a:pt x="278384" y="662686"/>
                  <a:pt x="246634" y="673989"/>
                  <a:pt x="207264" y="683133"/>
                </a:cubicBezTo>
                <a:lnTo>
                  <a:pt x="207264" y="720090"/>
                </a:lnTo>
                <a:cubicBezTo>
                  <a:pt x="207264" y="726694"/>
                  <a:pt x="208153" y="731266"/>
                  <a:pt x="209931" y="733806"/>
                </a:cubicBezTo>
                <a:cubicBezTo>
                  <a:pt x="211709" y="736346"/>
                  <a:pt x="215138" y="737616"/>
                  <a:pt x="220218" y="737616"/>
                </a:cubicBezTo>
                <a:lnTo>
                  <a:pt x="270510" y="737616"/>
                </a:lnTo>
                <a:cubicBezTo>
                  <a:pt x="278130" y="737616"/>
                  <a:pt x="283972" y="736473"/>
                  <a:pt x="288036" y="734187"/>
                </a:cubicBezTo>
                <a:cubicBezTo>
                  <a:pt x="291592" y="732155"/>
                  <a:pt x="295021" y="728218"/>
                  <a:pt x="298323" y="722376"/>
                </a:cubicBezTo>
                <a:lnTo>
                  <a:pt x="324993" y="667131"/>
                </a:lnTo>
                <a:lnTo>
                  <a:pt x="329946" y="668274"/>
                </a:lnTo>
                <a:lnTo>
                  <a:pt x="330708" y="715518"/>
                </a:lnTo>
                <a:cubicBezTo>
                  <a:pt x="330708" y="719836"/>
                  <a:pt x="331216" y="723011"/>
                  <a:pt x="332232" y="725043"/>
                </a:cubicBezTo>
                <a:cubicBezTo>
                  <a:pt x="333248" y="727329"/>
                  <a:pt x="335534" y="729869"/>
                  <a:pt x="339090" y="732663"/>
                </a:cubicBezTo>
                <a:cubicBezTo>
                  <a:pt x="345694" y="736981"/>
                  <a:pt x="348996" y="742696"/>
                  <a:pt x="348996" y="749808"/>
                </a:cubicBezTo>
                <a:cubicBezTo>
                  <a:pt x="348996" y="760476"/>
                  <a:pt x="344043" y="769874"/>
                  <a:pt x="334137" y="778002"/>
                </a:cubicBezTo>
                <a:cubicBezTo>
                  <a:pt x="322453" y="787654"/>
                  <a:pt x="306070" y="792480"/>
                  <a:pt x="284988" y="792480"/>
                </a:cubicBezTo>
                <a:lnTo>
                  <a:pt x="197358" y="792480"/>
                </a:lnTo>
                <a:cubicBezTo>
                  <a:pt x="179832" y="792480"/>
                  <a:pt x="167513" y="788797"/>
                  <a:pt x="160401" y="781431"/>
                </a:cubicBezTo>
                <a:cubicBezTo>
                  <a:pt x="153797" y="774573"/>
                  <a:pt x="150495" y="762762"/>
                  <a:pt x="150495" y="745998"/>
                </a:cubicBezTo>
                <a:lnTo>
                  <a:pt x="150495" y="651891"/>
                </a:lnTo>
                <a:cubicBezTo>
                  <a:pt x="150495" y="637159"/>
                  <a:pt x="150368" y="623951"/>
                  <a:pt x="150114" y="612267"/>
                </a:cubicBezTo>
                <a:cubicBezTo>
                  <a:pt x="135128" y="623697"/>
                  <a:pt x="120015" y="633730"/>
                  <a:pt x="104775" y="642366"/>
                </a:cubicBezTo>
                <a:lnTo>
                  <a:pt x="99822" y="637032"/>
                </a:lnTo>
                <a:cubicBezTo>
                  <a:pt x="149606" y="569468"/>
                  <a:pt x="177927" y="509397"/>
                  <a:pt x="184785" y="456819"/>
                </a:cubicBezTo>
                <a:close/>
                <a:moveTo>
                  <a:pt x="150495" y="130683"/>
                </a:moveTo>
                <a:cubicBezTo>
                  <a:pt x="178689" y="140335"/>
                  <a:pt x="198628" y="149733"/>
                  <a:pt x="210312" y="158877"/>
                </a:cubicBezTo>
                <a:cubicBezTo>
                  <a:pt x="221234" y="167513"/>
                  <a:pt x="226695" y="177419"/>
                  <a:pt x="226695" y="188595"/>
                </a:cubicBezTo>
                <a:cubicBezTo>
                  <a:pt x="226695" y="199263"/>
                  <a:pt x="222758" y="208534"/>
                  <a:pt x="214884" y="216408"/>
                </a:cubicBezTo>
                <a:cubicBezTo>
                  <a:pt x="207010" y="224282"/>
                  <a:pt x="197612" y="228219"/>
                  <a:pt x="186690" y="228219"/>
                </a:cubicBezTo>
                <a:cubicBezTo>
                  <a:pt x="179324" y="228219"/>
                  <a:pt x="173990" y="226695"/>
                  <a:pt x="170688" y="223647"/>
                </a:cubicBezTo>
                <a:cubicBezTo>
                  <a:pt x="167386" y="220599"/>
                  <a:pt x="165227" y="215519"/>
                  <a:pt x="164211" y="208407"/>
                </a:cubicBezTo>
                <a:cubicBezTo>
                  <a:pt x="161163" y="178943"/>
                  <a:pt x="155448" y="153924"/>
                  <a:pt x="147066" y="133350"/>
                </a:cubicBezTo>
                <a:close/>
                <a:moveTo>
                  <a:pt x="54483" y="94488"/>
                </a:moveTo>
                <a:lnTo>
                  <a:pt x="110490" y="120396"/>
                </a:lnTo>
                <a:cubicBezTo>
                  <a:pt x="112776" y="121158"/>
                  <a:pt x="114300" y="122936"/>
                  <a:pt x="115062" y="125730"/>
                </a:cubicBezTo>
                <a:cubicBezTo>
                  <a:pt x="115062" y="130810"/>
                  <a:pt x="109728" y="137414"/>
                  <a:pt x="99060" y="145542"/>
                </a:cubicBezTo>
                <a:lnTo>
                  <a:pt x="99060" y="245364"/>
                </a:lnTo>
                <a:lnTo>
                  <a:pt x="149352" y="227076"/>
                </a:lnTo>
                <a:lnTo>
                  <a:pt x="153162" y="231648"/>
                </a:lnTo>
                <a:cubicBezTo>
                  <a:pt x="128016" y="264160"/>
                  <a:pt x="101473" y="292481"/>
                  <a:pt x="73533" y="316611"/>
                </a:cubicBezTo>
                <a:cubicBezTo>
                  <a:pt x="73533" y="322199"/>
                  <a:pt x="72263" y="326644"/>
                  <a:pt x="69723" y="329946"/>
                </a:cubicBezTo>
                <a:cubicBezTo>
                  <a:pt x="67691" y="332486"/>
                  <a:pt x="65405" y="333756"/>
                  <a:pt x="62865" y="333756"/>
                </a:cubicBezTo>
                <a:cubicBezTo>
                  <a:pt x="60325" y="333756"/>
                  <a:pt x="58166" y="332232"/>
                  <a:pt x="56388" y="329184"/>
                </a:cubicBezTo>
                <a:lnTo>
                  <a:pt x="26670" y="277368"/>
                </a:lnTo>
                <a:cubicBezTo>
                  <a:pt x="32766" y="272796"/>
                  <a:pt x="36830" y="268478"/>
                  <a:pt x="38862" y="264414"/>
                </a:cubicBezTo>
                <a:cubicBezTo>
                  <a:pt x="41148" y="260096"/>
                  <a:pt x="42291" y="254508"/>
                  <a:pt x="42291" y="247650"/>
                </a:cubicBezTo>
                <a:lnTo>
                  <a:pt x="42291" y="136398"/>
                </a:lnTo>
                <a:lnTo>
                  <a:pt x="0" y="136398"/>
                </a:lnTo>
                <a:lnTo>
                  <a:pt x="0" y="127254"/>
                </a:lnTo>
                <a:lnTo>
                  <a:pt x="36957" y="127254"/>
                </a:lnTo>
                <a:close/>
                <a:moveTo>
                  <a:pt x="33147" y="1143"/>
                </a:moveTo>
                <a:cubicBezTo>
                  <a:pt x="60833" y="5715"/>
                  <a:pt x="80899" y="11938"/>
                  <a:pt x="93345" y="19812"/>
                </a:cubicBezTo>
                <a:cubicBezTo>
                  <a:pt x="104267" y="26670"/>
                  <a:pt x="109728" y="34925"/>
                  <a:pt x="109728" y="44577"/>
                </a:cubicBezTo>
                <a:cubicBezTo>
                  <a:pt x="109728" y="54737"/>
                  <a:pt x="105791" y="63754"/>
                  <a:pt x="97917" y="71628"/>
                </a:cubicBezTo>
                <a:cubicBezTo>
                  <a:pt x="90043" y="79502"/>
                  <a:pt x="80772" y="83439"/>
                  <a:pt x="70104" y="83439"/>
                </a:cubicBezTo>
                <a:cubicBezTo>
                  <a:pt x="63500" y="83439"/>
                  <a:pt x="58547" y="82169"/>
                  <a:pt x="55245" y="79629"/>
                </a:cubicBezTo>
                <a:cubicBezTo>
                  <a:pt x="52451" y="77343"/>
                  <a:pt x="50419" y="73406"/>
                  <a:pt x="49149" y="67818"/>
                </a:cubicBezTo>
                <a:cubicBezTo>
                  <a:pt x="45085" y="42926"/>
                  <a:pt x="39243" y="21590"/>
                  <a:pt x="31623" y="3810"/>
                </a:cubicBezTo>
                <a:close/>
                <a:moveTo>
                  <a:pt x="244221" y="0"/>
                </a:moveTo>
                <a:lnTo>
                  <a:pt x="317373" y="5334"/>
                </a:lnTo>
                <a:cubicBezTo>
                  <a:pt x="322199" y="5588"/>
                  <a:pt x="324866" y="7112"/>
                  <a:pt x="325374" y="9906"/>
                </a:cubicBezTo>
                <a:cubicBezTo>
                  <a:pt x="325374" y="12192"/>
                  <a:pt x="323723" y="14859"/>
                  <a:pt x="320421" y="17907"/>
                </a:cubicBezTo>
                <a:cubicBezTo>
                  <a:pt x="317119" y="20955"/>
                  <a:pt x="313182" y="23749"/>
                  <a:pt x="308610" y="26289"/>
                </a:cubicBezTo>
                <a:lnTo>
                  <a:pt x="308610" y="81153"/>
                </a:lnTo>
                <a:lnTo>
                  <a:pt x="322707" y="60579"/>
                </a:lnTo>
                <a:lnTo>
                  <a:pt x="363093" y="91440"/>
                </a:lnTo>
                <a:cubicBezTo>
                  <a:pt x="364744" y="92583"/>
                  <a:pt x="365792" y="93726"/>
                  <a:pt x="366236" y="94869"/>
                </a:cubicBezTo>
                <a:cubicBezTo>
                  <a:pt x="366681" y="96012"/>
                  <a:pt x="366522" y="97155"/>
                  <a:pt x="365760" y="98298"/>
                </a:cubicBezTo>
                <a:cubicBezTo>
                  <a:pt x="364490" y="100330"/>
                  <a:pt x="361188" y="101346"/>
                  <a:pt x="355854" y="101346"/>
                </a:cubicBezTo>
                <a:lnTo>
                  <a:pt x="308610" y="101346"/>
                </a:lnTo>
                <a:lnTo>
                  <a:pt x="308610" y="141732"/>
                </a:lnTo>
                <a:cubicBezTo>
                  <a:pt x="309118" y="192786"/>
                  <a:pt x="309626" y="243840"/>
                  <a:pt x="310134" y="294894"/>
                </a:cubicBezTo>
                <a:cubicBezTo>
                  <a:pt x="310388" y="308102"/>
                  <a:pt x="304038" y="318643"/>
                  <a:pt x="291084" y="326517"/>
                </a:cubicBezTo>
                <a:cubicBezTo>
                  <a:pt x="277114" y="335153"/>
                  <a:pt x="254381" y="341376"/>
                  <a:pt x="222885" y="345186"/>
                </a:cubicBezTo>
                <a:cubicBezTo>
                  <a:pt x="221361" y="329438"/>
                  <a:pt x="216916" y="317627"/>
                  <a:pt x="209550" y="309753"/>
                </a:cubicBezTo>
                <a:cubicBezTo>
                  <a:pt x="201676" y="301117"/>
                  <a:pt x="186817" y="292735"/>
                  <a:pt x="164973" y="284607"/>
                </a:cubicBezTo>
                <a:lnTo>
                  <a:pt x="166116" y="277749"/>
                </a:lnTo>
                <a:lnTo>
                  <a:pt x="230886" y="280797"/>
                </a:lnTo>
                <a:cubicBezTo>
                  <a:pt x="236474" y="281051"/>
                  <a:pt x="240284" y="280035"/>
                  <a:pt x="242316" y="277749"/>
                </a:cubicBezTo>
                <a:cubicBezTo>
                  <a:pt x="244602" y="275463"/>
                  <a:pt x="245745" y="271272"/>
                  <a:pt x="245745" y="265176"/>
                </a:cubicBezTo>
                <a:lnTo>
                  <a:pt x="245745" y="108966"/>
                </a:lnTo>
                <a:lnTo>
                  <a:pt x="245745" y="101346"/>
                </a:lnTo>
                <a:lnTo>
                  <a:pt x="118491" y="101346"/>
                </a:lnTo>
                <a:lnTo>
                  <a:pt x="118491" y="92202"/>
                </a:lnTo>
                <a:lnTo>
                  <a:pt x="245745" y="92202"/>
                </a:lnTo>
                <a:cubicBezTo>
                  <a:pt x="245237" y="61468"/>
                  <a:pt x="244729" y="30734"/>
                  <a:pt x="244221" y="0"/>
                </a:cubicBezTo>
                <a:close/>
              </a:path>
            </a:pathLst>
          </a:custGeom>
          <a:gradFill flip="none" rotWithShape="1">
            <a:gsLst>
              <a:gs pos="0">
                <a:srgbClr val="E55003"/>
              </a:gs>
              <a:gs pos="100000">
                <a:srgbClr val="E17751"/>
              </a:gs>
              <a:gs pos="100000">
                <a:srgbClr val="F6CB9F">
                  <a:alpha val="0"/>
                </a:srgbClr>
              </a:gs>
            </a:gsLst>
            <a:lin ang="5400000" scaled="1"/>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spc="600" dirty="0">
              <a:gradFill flip="none" rotWithShape="1">
                <a:gsLst>
                  <a:gs pos="0">
                    <a:srgbClr val="E55003"/>
                  </a:gs>
                  <a:gs pos="100000">
                    <a:srgbClr val="E17751"/>
                  </a:gs>
                  <a:gs pos="100000">
                    <a:srgbClr val="F6CB9F">
                      <a:alpha val="0"/>
                    </a:srgbClr>
                  </a:gs>
                </a:gsLst>
                <a:lin ang="5400000" scaled="1"/>
                <a:tileRect/>
              </a:gradFill>
              <a:latin typeface="方正特雅宋简体" panose="02000500000000000000" pitchFamily="2" charset="-122"/>
              <a:ea typeface="方正特雅宋简体" panose="02000500000000000000" pitchFamily="2" charset="-122"/>
            </a:endParaRPr>
          </a:p>
        </p:txBody>
      </p:sp>
      <p:sp>
        <p:nvSpPr>
          <p:cNvPr id="12" name="文本框 7"/>
          <p:cNvSpPr txBox="1"/>
          <p:nvPr/>
        </p:nvSpPr>
        <p:spPr>
          <a:xfrm>
            <a:off x="2673769" y="4052430"/>
            <a:ext cx="7332508" cy="1534178"/>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04000" algn="just">
              <a:lnSpc>
                <a:spcPct val="150000"/>
              </a:lnSpc>
              <a:spcBef>
                <a:spcPts val="600"/>
              </a:spcBef>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请同学们结合自己的人生理想，谈谈以上方法论原则对个人成长的指导作用。</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a:sym typeface="+mn-ea"/>
            </a:endParaRPr>
          </a:p>
        </p:txBody>
      </p:sp>
      <p:cxnSp>
        <p:nvCxnSpPr>
          <p:cNvPr id="29" name="直接连接符 28"/>
          <p:cNvCxnSpPr/>
          <p:nvPr/>
        </p:nvCxnSpPr>
        <p:spPr>
          <a:xfrm>
            <a:off x="2321288" y="4062453"/>
            <a:ext cx="0" cy="1646715"/>
          </a:xfrm>
          <a:prstGeom prst="line">
            <a:avLst/>
          </a:prstGeom>
          <a:ln w="19050">
            <a:gradFill>
              <a:gsLst>
                <a:gs pos="68000">
                  <a:srgbClr val="E99D82"/>
                </a:gs>
                <a:gs pos="34528">
                  <a:srgbClr val="EBA58B"/>
                </a:gs>
                <a:gs pos="0">
                  <a:schemeClr val="bg1">
                    <a:alpha val="0"/>
                  </a:schemeClr>
                </a:gs>
                <a:gs pos="52000">
                  <a:srgbClr val="E17751"/>
                </a:gs>
                <a:gs pos="100000">
                  <a:schemeClr val="bg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a:extLst>
              <a:ext uri="{FF2B5EF4-FFF2-40B4-BE49-F238E27FC236}">
                <a16:creationId xmlns="" xmlns:a16="http://schemas.microsoft.com/office/drawing/2014/main" id="{D7DCF86D-D635-0ADD-9198-B3A522B147C5}"/>
              </a:ext>
            </a:extLst>
          </p:cNvPr>
          <p:cNvSpPr/>
          <p:nvPr/>
        </p:nvSpPr>
        <p:spPr>
          <a:xfrm>
            <a:off x="1" y="1698879"/>
            <a:ext cx="12191999" cy="3714750"/>
          </a:xfrm>
          <a:prstGeom prst="rect">
            <a:avLst/>
          </a:prstGeom>
          <a:gradFill>
            <a:gsLst>
              <a:gs pos="0">
                <a:schemeClr val="bg1">
                  <a:alpha val="0"/>
                </a:schemeClr>
              </a:gs>
              <a:gs pos="71000">
                <a:srgbClr val="FFF5E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2" name="图片 11" descr="线条02">
            <a:extLst>
              <a:ext uri="{FF2B5EF4-FFF2-40B4-BE49-F238E27FC236}">
                <a16:creationId xmlns="" xmlns:a16="http://schemas.microsoft.com/office/drawing/2014/main" id="{446C4666-6DB1-0E1B-5E6D-3D8E442DBC72}"/>
              </a:ext>
            </a:extLst>
          </p:cNvPr>
          <p:cNvPicPr>
            <a:picLocks noChangeAspect="1"/>
          </p:cNvPicPr>
          <p:nvPr/>
        </p:nvPicPr>
        <p:blipFill rotWithShape="1">
          <a:blip r:embed="rId3">
            <a:duotone>
              <a:schemeClr val="accent2">
                <a:shade val="45000"/>
                <a:satMod val="135000"/>
              </a:schemeClr>
              <a:prstClr val="white"/>
            </a:duotone>
          </a:blip>
          <a:stretch>
            <a:fillRect/>
          </a:stretch>
        </p:blipFill>
        <p:spPr>
          <a:xfrm rot="245397">
            <a:off x="-430976" y="1671783"/>
            <a:ext cx="13053952" cy="3662816"/>
          </a:xfrm>
          <a:prstGeom prst="rect">
            <a:avLst/>
          </a:prstGeom>
        </p:spPr>
      </p:pic>
      <p:sp>
        <p:nvSpPr>
          <p:cNvPr id="2" name="文本框 1"/>
          <p:cNvSpPr txBox="1"/>
          <p:nvPr/>
        </p:nvSpPr>
        <p:spPr>
          <a:xfrm>
            <a:off x="0" y="990232"/>
            <a:ext cx="12192000" cy="461665"/>
          </a:xfrm>
          <a:prstGeom prst="rect">
            <a:avLst/>
          </a:prstGeom>
          <a:noFill/>
        </p:spPr>
        <p:txBody>
          <a:bodyPr wrap="square" rtlCol="0">
            <a:spAutoFit/>
          </a:bodyPr>
          <a:lstStyle>
            <a:defPPr>
              <a:defRPr lang="zh-CN"/>
            </a:defPPr>
            <a:lvl1pPr algn="ct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t>三、共产主义社会何以引人向往？</a:t>
            </a:r>
          </a:p>
        </p:txBody>
      </p:sp>
      <p:sp>
        <p:nvSpPr>
          <p:cNvPr id="3" name="平行四边形 2"/>
          <p:cNvSpPr/>
          <p:nvPr/>
        </p:nvSpPr>
        <p:spPr>
          <a:xfrm>
            <a:off x="-1906465" y="4470782"/>
            <a:ext cx="15840000" cy="1603615"/>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1598970" y="2106369"/>
            <a:ext cx="8994060" cy="3503388"/>
            <a:chOff x="2148840" y="1565452"/>
            <a:chExt cx="8994060" cy="2880000"/>
          </a:xfrm>
        </p:grpSpPr>
        <p:sp>
          <p:nvSpPr>
            <p:cNvPr id="5" name="对角圆角矩形 6"/>
            <p:cNvSpPr/>
            <p:nvPr/>
          </p:nvSpPr>
          <p:spPr bwMode="auto">
            <a:xfrm>
              <a:off x="2148840" y="1565452"/>
              <a:ext cx="899406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等腰三角形 5"/>
            <p:cNvSpPr>
              <a:spLocks noChangeAspect="1"/>
            </p:cNvSpPr>
            <p:nvPr/>
          </p:nvSpPr>
          <p:spPr>
            <a:xfrm>
              <a:off x="10721070" y="4125828"/>
              <a:ext cx="360000" cy="313012"/>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7" name="直接连接符 6"/>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rot="5400000">
              <a:off x="10159026" y="80049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9" name="矩形 8"/>
          <p:cNvSpPr/>
          <p:nvPr/>
        </p:nvSpPr>
        <p:spPr>
          <a:xfrm>
            <a:off x="2431150" y="2700214"/>
            <a:ext cx="7329701" cy="2315699"/>
          </a:xfrm>
          <a:prstGeom prst="rect">
            <a:avLst/>
          </a:prstGeom>
        </p:spPr>
        <p:txBody>
          <a:bodyPr wrap="square">
            <a:spAutoFit/>
          </a:bodyPr>
          <a:lstStyle/>
          <a:p>
            <a:pPr indent="540000"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我所在的党并没有任何一劳永逸的现成方案。我们对未来非资本主义社会区别于现代社会的特征的看法，是从历史事实和发展过程中得出的确切结论；不结合这些事实和过程去加以阐明，就没有任何理论价值和实际价值。”</a:t>
            </a:r>
          </a:p>
          <a:p>
            <a:pPr indent="575945" algn="r">
              <a:lnSpc>
                <a:spcPct val="130000"/>
              </a:lnSpc>
              <a:spcBef>
                <a:spcPts val="12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恩格斯致爱德华</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皮斯</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1886</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27</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endParaRPr lang="en-US" altLang="zh-CN" b="1" dirty="0">
              <a:solidFill>
                <a:schemeClr val="tx1">
                  <a:lumMod val="65000"/>
                  <a:lumOff val="35000"/>
                </a:schemeClr>
              </a:solidFill>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2"/>
          <a:stretch>
            <a:fillRect/>
          </a:stretch>
        </p:blipFill>
        <p:spPr>
          <a:xfrm>
            <a:off x="0" y="0"/>
            <a:ext cx="12192000" cy="6857999"/>
          </a:xfrm>
          <a:prstGeom prst="rect">
            <a:avLst/>
          </a:prstGeom>
        </p:spPr>
      </p:pic>
      <p:sp>
        <p:nvSpPr>
          <p:cNvPr id="17" name="矩形 16"/>
          <p:cNvSpPr/>
          <p:nvPr/>
        </p:nvSpPr>
        <p:spPr>
          <a:xfrm>
            <a:off x="0" y="1772734"/>
            <a:ext cx="12192000" cy="3379789"/>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任意多边形: 形状 15"/>
          <p:cNvSpPr/>
          <p:nvPr/>
        </p:nvSpPr>
        <p:spPr>
          <a:xfrm>
            <a:off x="740229" y="885371"/>
            <a:ext cx="10493828" cy="5297715"/>
          </a:xfrm>
          <a:custGeom>
            <a:avLst/>
            <a:gdLst>
              <a:gd name="connsiteX0" fmla="*/ 319314 w 10493828"/>
              <a:gd name="connsiteY0" fmla="*/ 0 h 5297715"/>
              <a:gd name="connsiteX1" fmla="*/ 3120571 w 10493828"/>
              <a:gd name="connsiteY1" fmla="*/ 14515 h 5297715"/>
              <a:gd name="connsiteX2" fmla="*/ 7373257 w 10493828"/>
              <a:gd name="connsiteY2" fmla="*/ 14515 h 5297715"/>
              <a:gd name="connsiteX3" fmla="*/ 9840685 w 10493828"/>
              <a:gd name="connsiteY3" fmla="*/ 14515 h 5297715"/>
              <a:gd name="connsiteX4" fmla="*/ 10493828 w 10493828"/>
              <a:gd name="connsiteY4" fmla="*/ 14515 h 5297715"/>
              <a:gd name="connsiteX5" fmla="*/ 10479314 w 10493828"/>
              <a:gd name="connsiteY5" fmla="*/ 870858 h 5297715"/>
              <a:gd name="connsiteX6" fmla="*/ 10421257 w 10493828"/>
              <a:gd name="connsiteY6" fmla="*/ 2365829 h 5297715"/>
              <a:gd name="connsiteX7" fmla="*/ 10348685 w 10493828"/>
              <a:gd name="connsiteY7" fmla="*/ 3643086 h 5297715"/>
              <a:gd name="connsiteX8" fmla="*/ 10174514 w 10493828"/>
              <a:gd name="connsiteY8" fmla="*/ 4862286 h 5297715"/>
              <a:gd name="connsiteX9" fmla="*/ 10072914 w 10493828"/>
              <a:gd name="connsiteY9" fmla="*/ 5050972 h 5297715"/>
              <a:gd name="connsiteX10" fmla="*/ 10000342 w 10493828"/>
              <a:gd name="connsiteY10" fmla="*/ 5050972 h 5297715"/>
              <a:gd name="connsiteX11" fmla="*/ 8650514 w 10493828"/>
              <a:gd name="connsiteY11" fmla="*/ 5109029 h 5297715"/>
              <a:gd name="connsiteX12" fmla="*/ 5355771 w 10493828"/>
              <a:gd name="connsiteY12" fmla="*/ 5167086 h 5297715"/>
              <a:gd name="connsiteX13" fmla="*/ 1770742 w 10493828"/>
              <a:gd name="connsiteY13" fmla="*/ 5239658 h 5297715"/>
              <a:gd name="connsiteX14" fmla="*/ 0 w 10493828"/>
              <a:gd name="connsiteY14" fmla="*/ 5297715 h 5297715"/>
              <a:gd name="connsiteX15" fmla="*/ 87085 w 10493828"/>
              <a:gd name="connsiteY15" fmla="*/ 5152572 h 5297715"/>
              <a:gd name="connsiteX16" fmla="*/ 275771 w 10493828"/>
              <a:gd name="connsiteY16" fmla="*/ 4151086 h 5297715"/>
              <a:gd name="connsiteX17" fmla="*/ 319314 w 10493828"/>
              <a:gd name="connsiteY17" fmla="*/ 3323772 h 5297715"/>
              <a:gd name="connsiteX18" fmla="*/ 362857 w 10493828"/>
              <a:gd name="connsiteY18" fmla="*/ 1785258 h 5297715"/>
              <a:gd name="connsiteX19" fmla="*/ 348342 w 10493828"/>
              <a:gd name="connsiteY19" fmla="*/ 377372 h 5297715"/>
              <a:gd name="connsiteX20" fmla="*/ 319314 w 10493828"/>
              <a:gd name="connsiteY20" fmla="*/ 0 h 5297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493828" h="5297715">
                <a:moveTo>
                  <a:pt x="319314" y="0"/>
                </a:moveTo>
                <a:lnTo>
                  <a:pt x="3120571" y="14515"/>
                </a:lnTo>
                <a:lnTo>
                  <a:pt x="7373257" y="14515"/>
                </a:lnTo>
                <a:lnTo>
                  <a:pt x="9840685" y="14515"/>
                </a:lnTo>
                <a:lnTo>
                  <a:pt x="10493828" y="14515"/>
                </a:lnTo>
                <a:lnTo>
                  <a:pt x="10479314" y="870858"/>
                </a:lnTo>
                <a:lnTo>
                  <a:pt x="10421257" y="2365829"/>
                </a:lnTo>
                <a:lnTo>
                  <a:pt x="10348685" y="3643086"/>
                </a:lnTo>
                <a:lnTo>
                  <a:pt x="10174514" y="4862286"/>
                </a:lnTo>
                <a:lnTo>
                  <a:pt x="10072914" y="5050972"/>
                </a:lnTo>
                <a:lnTo>
                  <a:pt x="10000342" y="5050972"/>
                </a:lnTo>
                <a:lnTo>
                  <a:pt x="8650514" y="5109029"/>
                </a:lnTo>
                <a:lnTo>
                  <a:pt x="5355771" y="5167086"/>
                </a:lnTo>
                <a:lnTo>
                  <a:pt x="1770742" y="5239658"/>
                </a:lnTo>
                <a:lnTo>
                  <a:pt x="0" y="5297715"/>
                </a:lnTo>
                <a:lnTo>
                  <a:pt x="87085" y="5152572"/>
                </a:lnTo>
                <a:lnTo>
                  <a:pt x="275771" y="4151086"/>
                </a:lnTo>
                <a:lnTo>
                  <a:pt x="319314" y="3323772"/>
                </a:lnTo>
                <a:lnTo>
                  <a:pt x="362857" y="1785258"/>
                </a:lnTo>
                <a:lnTo>
                  <a:pt x="348342" y="377372"/>
                </a:lnTo>
                <a:lnTo>
                  <a:pt x="319314" y="0"/>
                </a:lnTo>
                <a:close/>
              </a:path>
            </a:pathLst>
          </a:custGeom>
          <a:solidFill>
            <a:srgbClr val="FCF7ED"/>
          </a:solidFill>
          <a:ln>
            <a:noFill/>
          </a:ln>
          <a:effectLst>
            <a:outerShdw blurRad="190500" dist="38100" dir="2700000" algn="tl" rotWithShape="0">
              <a:prstClr val="black">
                <a:alpha val="2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任意多边形: 形状 10"/>
          <p:cNvSpPr/>
          <p:nvPr/>
        </p:nvSpPr>
        <p:spPr>
          <a:xfrm>
            <a:off x="580476" y="5303904"/>
            <a:ext cx="10220873" cy="880830"/>
          </a:xfrm>
          <a:custGeom>
            <a:avLst/>
            <a:gdLst>
              <a:gd name="connsiteX0" fmla="*/ 31198 w 4275942"/>
              <a:gd name="connsiteY0" fmla="*/ 334478 h 334477"/>
              <a:gd name="connsiteX1" fmla="*/ 1120 w 4275942"/>
              <a:gd name="connsiteY1" fmla="*/ 257476 h 334477"/>
              <a:gd name="connsiteX2" fmla="*/ 62481 w 4275942"/>
              <a:gd name="connsiteY2" fmla="*/ 182880 h 334477"/>
              <a:gd name="connsiteX3" fmla="*/ 4237441 w 4275942"/>
              <a:gd name="connsiteY3" fmla="*/ 0 h 334477"/>
              <a:gd name="connsiteX4" fmla="*/ 4275942 w 4275942"/>
              <a:gd name="connsiteY4" fmla="*/ 246647 h 334477"/>
              <a:gd name="connsiteX5" fmla="*/ 31198 w 4275942"/>
              <a:gd name="connsiteY5" fmla="*/ 334478 h 334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5942" h="334477">
                <a:moveTo>
                  <a:pt x="31198" y="334478"/>
                </a:moveTo>
                <a:cubicBezTo>
                  <a:pt x="7135" y="308008"/>
                  <a:pt x="-3693" y="281539"/>
                  <a:pt x="1120" y="257476"/>
                </a:cubicBezTo>
                <a:cubicBezTo>
                  <a:pt x="8338" y="216568"/>
                  <a:pt x="51652" y="188896"/>
                  <a:pt x="62481" y="182880"/>
                </a:cubicBezTo>
                <a:lnTo>
                  <a:pt x="4237441" y="0"/>
                </a:lnTo>
                <a:cubicBezTo>
                  <a:pt x="4220597" y="45720"/>
                  <a:pt x="4186908" y="168442"/>
                  <a:pt x="4275942" y="246647"/>
                </a:cubicBezTo>
                <a:lnTo>
                  <a:pt x="31198" y="334478"/>
                </a:lnTo>
                <a:close/>
              </a:path>
            </a:pathLst>
          </a:custGeom>
          <a:solidFill>
            <a:srgbClr val="FFFFFF"/>
          </a:solidFill>
          <a:ln w="12026" cap="flat">
            <a:noFill/>
            <a:prstDash val="solid"/>
            <a:miter/>
          </a:ln>
          <a:effectLst>
            <a:outerShdw blurRad="254000" dist="38100" algn="l" rotWithShape="0">
              <a:prstClr val="black">
                <a:alpha val="2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文本框 12"/>
          <p:cNvSpPr txBox="1"/>
          <p:nvPr/>
        </p:nvSpPr>
        <p:spPr>
          <a:xfrm>
            <a:off x="1612302" y="1456353"/>
            <a:ext cx="8967397" cy="35895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40000">
              <a:lnSpc>
                <a:spcPct val="140000"/>
              </a:lnSpc>
              <a:spcBef>
                <a:spcPts val="1800"/>
              </a:spcBef>
              <a:spcAft>
                <a:spcPts val="0"/>
              </a:spcAft>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空想社会主义的历史已经证明，任何想要在头脑中建构新社会的尝试都是徒劳的，我们所能做的只能是指出它的基本方向，绘出它的大致轮廓，至于具体的细节，应当也必须留给实践来回答。</a:t>
            </a:r>
            <a:endParaRPr lang="zh-CN" altLang="en-US" sz="2200" b="1" dirty="0">
              <a:solidFill>
                <a:schemeClr val="tx1">
                  <a:lumMod val="85000"/>
                  <a:lumOff val="15000"/>
                </a:schemeClr>
              </a:solidFill>
              <a:effectLst/>
              <a:latin typeface="华文中宋" panose="02010600040101010101" pitchFamily="2" charset="-122"/>
              <a:ea typeface="华文中宋" panose="02010600040101010101" pitchFamily="2" charset="-122"/>
              <a:sym typeface="+mn-ea"/>
            </a:endParaRPr>
          </a:p>
          <a:p>
            <a:pPr indent="540000">
              <a:lnSpc>
                <a:spcPct val="140000"/>
              </a:lnSpc>
              <a:spcBef>
                <a:spcPts val="1800"/>
              </a:spcBef>
              <a:spcAft>
                <a:spcPts val="0"/>
              </a:spcAft>
            </a:pPr>
            <a:r>
              <a:rPr lang="zh-CN" altLang="en-US" sz="2200" b="1" dirty="0">
                <a:solidFill>
                  <a:schemeClr val="tx1">
                    <a:lumMod val="85000"/>
                    <a:lumOff val="15000"/>
                  </a:schemeClr>
                </a:solidFill>
                <a:effectLst/>
                <a:latin typeface="华文中宋" panose="02010600040101010101" pitchFamily="2" charset="-122"/>
                <a:ea typeface="华文中宋" panose="02010600040101010101" pitchFamily="2" charset="-122"/>
                <a:sym typeface="+mn-ea"/>
              </a:rPr>
              <a:t>我们不应沉溺于对未来共产主义社会的细节描绘，但完全可以根据我们对社会结构的认识，从生产力状况、生产关系状况、社会生活和精神生活等方面去把握共产主义社会的基本特征，完全可以根据历史规律和历史趋势不断加深对其轮廓和基本特征的认识。</a:t>
            </a:r>
            <a:endParaRPr lang="zh-CN" altLang="en-US" sz="2200" b="1" spc="200" dirty="0">
              <a:solidFill>
                <a:schemeClr val="tx1">
                  <a:lumMod val="85000"/>
                  <a:lumOff val="15000"/>
                </a:schemeClr>
              </a:solidFill>
              <a:effectLst/>
              <a:uFillTx/>
              <a:latin typeface="华文中宋" panose="02010600040101010101" pitchFamily="2" charset="-122"/>
              <a:ea typeface="华文中宋" panose="02010600040101010101" pitchFamily="2" charset="-122"/>
              <a:sym typeface="+mn-ea"/>
            </a:endParaRPr>
          </a:p>
        </p:txBody>
      </p:sp>
      <p:pic>
        <p:nvPicPr>
          <p:cNvPr id="18" name="图片 17"/>
          <p:cNvPicPr>
            <a:picLocks noChangeAspect="1"/>
          </p:cNvPicPr>
          <p:nvPr/>
        </p:nvPicPr>
        <p:blipFill>
          <a:blip r:embed="rId3">
            <a:duotone>
              <a:prstClr val="black"/>
              <a:srgbClr val="E17751">
                <a:tint val="45000"/>
                <a:satMod val="400000"/>
              </a:srgbClr>
            </a:duotone>
          </a:blip>
          <a:stretch>
            <a:fillRect/>
          </a:stretch>
        </p:blipFill>
        <p:spPr>
          <a:xfrm>
            <a:off x="1492857" y="634628"/>
            <a:ext cx="493292" cy="705199"/>
          </a:xfrm>
          <a:prstGeom prst="rect">
            <a:avLst/>
          </a:prstGeom>
          <a:effectLst>
            <a:outerShdw blurRad="50800" dist="38100" dir="2700000" algn="tl" rotWithShape="0">
              <a:prstClr val="black">
                <a:alpha val="24000"/>
              </a:prstClr>
            </a:outerShdw>
          </a:effectLst>
        </p:spPr>
      </p:pic>
      <p:pic>
        <p:nvPicPr>
          <p:cNvPr id="19" name="图片 18"/>
          <p:cNvPicPr>
            <a:picLocks noChangeAspect="1"/>
          </p:cNvPicPr>
          <p:nvPr/>
        </p:nvPicPr>
        <p:blipFill>
          <a:blip r:embed="rId3">
            <a:duotone>
              <a:prstClr val="black"/>
              <a:srgbClr val="E17751">
                <a:tint val="45000"/>
                <a:satMod val="400000"/>
              </a:srgbClr>
            </a:duotone>
          </a:blip>
          <a:stretch>
            <a:fillRect/>
          </a:stretch>
        </p:blipFill>
        <p:spPr>
          <a:xfrm rot="1175221">
            <a:off x="10796584" y="667323"/>
            <a:ext cx="493292" cy="705199"/>
          </a:xfrm>
          <a:prstGeom prst="rect">
            <a:avLst/>
          </a:prstGeom>
          <a:effectLst>
            <a:outerShdw blurRad="50800" dist="38100" dir="2700000" algn="tl" rotWithShape="0">
              <a:prstClr val="black">
                <a:alpha val="24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矩形 39"/>
          <p:cNvSpPr/>
          <p:nvPr/>
        </p:nvSpPr>
        <p:spPr>
          <a:xfrm>
            <a:off x="0" y="4592319"/>
            <a:ext cx="12192000" cy="1568783"/>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2" name="组合 21"/>
          <p:cNvGrpSpPr/>
          <p:nvPr/>
        </p:nvGrpSpPr>
        <p:grpSpPr>
          <a:xfrm>
            <a:off x="4191950" y="899474"/>
            <a:ext cx="3808100" cy="468000"/>
            <a:chOff x="5093294" y="4125852"/>
            <a:chExt cx="3372416" cy="468000"/>
          </a:xfrm>
        </p:grpSpPr>
        <p:sp>
          <p:nvSpPr>
            <p:cNvPr id="23" name="平行四边形 22"/>
            <p:cNvSpPr/>
            <p:nvPr/>
          </p:nvSpPr>
          <p:spPr>
            <a:xfrm flipH="1">
              <a:off x="5093294" y="4125852"/>
              <a:ext cx="3372416" cy="468000"/>
            </a:xfrm>
            <a:prstGeom prst="parallelogram">
              <a:avLst>
                <a:gd name="adj" fmla="val 0"/>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共产主义社会的基本特征</a:t>
              </a:r>
            </a:p>
          </p:txBody>
        </p:sp>
        <p:sp>
          <p:nvSpPr>
            <p:cNvPr id="24" name="任意多边形: 形状 23"/>
            <p:cNvSpPr>
              <a:spLocks noChangeAspect="1"/>
            </p:cNvSpPr>
            <p:nvPr/>
          </p:nvSpPr>
          <p:spPr>
            <a:xfrm>
              <a:off x="5093294" y="4261514"/>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25" name="任意多边形: 形状 24"/>
            <p:cNvSpPr>
              <a:spLocks noChangeAspect="1"/>
            </p:cNvSpPr>
            <p:nvPr/>
          </p:nvSpPr>
          <p:spPr>
            <a:xfrm rot="10800000">
              <a:off x="8263125" y="4125852"/>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grpSp>
        <p:nvGrpSpPr>
          <p:cNvPr id="21" name="组合 20"/>
          <p:cNvGrpSpPr/>
          <p:nvPr/>
        </p:nvGrpSpPr>
        <p:grpSpPr>
          <a:xfrm>
            <a:off x="304989" y="1865222"/>
            <a:ext cx="3808101" cy="4292034"/>
            <a:chOff x="304989" y="2048102"/>
            <a:chExt cx="3808101" cy="4292034"/>
          </a:xfrm>
        </p:grpSpPr>
        <p:sp>
          <p:nvSpPr>
            <p:cNvPr id="13" name="矩形: 剪去单角 12"/>
            <p:cNvSpPr/>
            <p:nvPr/>
          </p:nvSpPr>
          <p:spPr>
            <a:xfrm>
              <a:off x="304989" y="2048102"/>
              <a:ext cx="3808101" cy="4292034"/>
            </a:xfrm>
            <a:prstGeom prst="snip1Rect">
              <a:avLst>
                <a:gd name="adj" fmla="val 6662"/>
              </a:avLst>
            </a:prstGeom>
            <a:solidFill>
              <a:srgbClr val="FFFFFF"/>
            </a:solidFill>
            <a:ln>
              <a:noFill/>
            </a:ln>
            <a:effectLst>
              <a:outerShdw blurRad="381000" sx="101000" sy="10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6" name="组合 35"/>
            <p:cNvGrpSpPr/>
            <p:nvPr/>
          </p:nvGrpSpPr>
          <p:grpSpPr>
            <a:xfrm>
              <a:off x="578828" y="2276871"/>
              <a:ext cx="3425041" cy="3862955"/>
              <a:chOff x="607793" y="1988838"/>
              <a:chExt cx="3425041" cy="3862955"/>
            </a:xfrm>
          </p:grpSpPr>
          <p:sp>
            <p:nvSpPr>
              <p:cNvPr id="35" name="矩形: 圆角 34"/>
              <p:cNvSpPr/>
              <p:nvPr/>
            </p:nvSpPr>
            <p:spPr>
              <a:xfrm>
                <a:off x="607793" y="1988838"/>
                <a:ext cx="3425041" cy="3862955"/>
              </a:xfrm>
              <a:prstGeom prst="roundRect">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矩形 49"/>
              <p:cNvSpPr/>
              <p:nvPr/>
            </p:nvSpPr>
            <p:spPr>
              <a:xfrm>
                <a:off x="1004915" y="2200600"/>
                <a:ext cx="2493713" cy="961289"/>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物质财富极大丰富</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消费资料按需分配</a:t>
                </a:r>
              </a:p>
            </p:txBody>
          </p:sp>
        </p:grpSp>
        <p:pic>
          <p:nvPicPr>
            <p:cNvPr id="3" name="图片 2"/>
            <p:cNvPicPr>
              <a:picLocks noChangeAspect="1"/>
            </p:cNvPicPr>
            <p:nvPr/>
          </p:nvPicPr>
          <p:blipFill rotWithShape="1">
            <a:blip r:embed="rId3" cstate="print">
              <a:extLst>
                <a:ext uri="{BEBA8EAE-BF5A-486C-A8C5-ECC9F3942E4B}">
                  <a14:imgProps xmlns:a14="http://schemas.microsoft.com/office/drawing/2010/main">
                    <a14:imgLayer r:embed="rId4">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3016" b="8787"/>
            <a:stretch>
              <a:fillRect/>
            </a:stretch>
          </p:blipFill>
          <p:spPr>
            <a:xfrm>
              <a:off x="450266" y="3816282"/>
              <a:ext cx="3517545" cy="2204830"/>
            </a:xfrm>
            <a:prstGeom prst="rect">
              <a:avLst/>
            </a:prstGeom>
            <a:effectLst>
              <a:outerShdw blurRad="50800" dist="38100" dir="2700000" algn="tl" rotWithShape="0">
                <a:prstClr val="black">
                  <a:alpha val="40000"/>
                </a:prstClr>
              </a:outerShdw>
            </a:effectLst>
          </p:spPr>
        </p:pic>
      </p:grpSp>
      <p:cxnSp>
        <p:nvCxnSpPr>
          <p:cNvPr id="27" name="直接连接符 26"/>
          <p:cNvCxnSpPr/>
          <p:nvPr/>
        </p:nvCxnSpPr>
        <p:spPr>
          <a:xfrm>
            <a:off x="1502670" y="1865222"/>
            <a:ext cx="1502923" cy="0"/>
          </a:xfrm>
          <a:prstGeom prst="line">
            <a:avLst/>
          </a:prstGeom>
          <a:ln w="50800">
            <a:solidFill>
              <a:srgbClr val="E17751"/>
            </a:solidFill>
          </a:ln>
        </p:spPr>
        <p:style>
          <a:lnRef idx="1">
            <a:schemeClr val="accent1"/>
          </a:lnRef>
          <a:fillRef idx="0">
            <a:schemeClr val="accent1"/>
          </a:fillRef>
          <a:effectRef idx="0">
            <a:schemeClr val="accent1"/>
          </a:effectRef>
          <a:fontRef idx="minor">
            <a:schemeClr val="tx1"/>
          </a:fontRef>
        </p:style>
      </p:cxnSp>
      <p:grpSp>
        <p:nvGrpSpPr>
          <p:cNvPr id="19" name="组合 18"/>
          <p:cNvGrpSpPr/>
          <p:nvPr/>
        </p:nvGrpSpPr>
        <p:grpSpPr>
          <a:xfrm>
            <a:off x="8031338" y="1865222"/>
            <a:ext cx="4041392" cy="4292034"/>
            <a:chOff x="8031338" y="2048102"/>
            <a:chExt cx="4041392" cy="4292034"/>
          </a:xfrm>
        </p:grpSpPr>
        <p:sp>
          <p:nvSpPr>
            <p:cNvPr id="39" name="矩形: 剪去单角 38"/>
            <p:cNvSpPr/>
            <p:nvPr/>
          </p:nvSpPr>
          <p:spPr>
            <a:xfrm>
              <a:off x="8141485" y="2048102"/>
              <a:ext cx="3808101" cy="4292034"/>
            </a:xfrm>
            <a:prstGeom prst="snip1Rect">
              <a:avLst>
                <a:gd name="adj" fmla="val 7863"/>
              </a:avLst>
            </a:prstGeom>
            <a:solidFill>
              <a:srgbClr val="FFFFFF"/>
            </a:solidFill>
            <a:ln>
              <a:noFill/>
            </a:ln>
            <a:effectLst>
              <a:outerShdw blurRad="381000" sx="101000" sy="10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3" name="组合 32"/>
            <p:cNvGrpSpPr/>
            <p:nvPr/>
          </p:nvGrpSpPr>
          <p:grpSpPr>
            <a:xfrm>
              <a:off x="8031338" y="2227736"/>
              <a:ext cx="4041392" cy="3862955"/>
              <a:chOff x="8060303" y="1939703"/>
              <a:chExt cx="4041392" cy="3862955"/>
            </a:xfrm>
          </p:grpSpPr>
          <p:sp>
            <p:nvSpPr>
              <p:cNvPr id="18" name="矩形: 圆角 17"/>
              <p:cNvSpPr/>
              <p:nvPr/>
            </p:nvSpPr>
            <p:spPr>
              <a:xfrm>
                <a:off x="8222714" y="1939703"/>
                <a:ext cx="3425041" cy="3862955"/>
              </a:xfrm>
              <a:prstGeom prst="roundRect">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矩形 51"/>
              <p:cNvSpPr/>
              <p:nvPr/>
            </p:nvSpPr>
            <p:spPr>
              <a:xfrm>
                <a:off x="8060303" y="2150062"/>
                <a:ext cx="4041392" cy="961289"/>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实现每个人自由而全面的发展</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人类从必然王国向自由王国飞跃</a:t>
                </a:r>
              </a:p>
            </p:txBody>
          </p:sp>
        </p:grpSp>
        <p:pic>
          <p:nvPicPr>
            <p:cNvPr id="16" name="图片 15"/>
            <p:cNvPicPr>
              <a:picLocks noChangeAspect="1"/>
            </p:cNvPicPr>
            <p:nvPr/>
          </p:nvPicPr>
          <p:blipFill rotWithShape="1">
            <a:blip r:embed="rId5" cstate="print">
              <a:extLst>
                <a:ext uri="{28A0092B-C50C-407E-A947-70E740481C1C}">
                  <a14:useLocalDpi xmlns:a14="http://schemas.microsoft.com/office/drawing/2010/main" val="0"/>
                </a:ext>
              </a:extLst>
            </a:blip>
            <a:srcRect b="6421"/>
            <a:stretch>
              <a:fillRect/>
            </a:stretch>
          </p:blipFill>
          <p:spPr>
            <a:xfrm>
              <a:off x="8284426" y="3816282"/>
              <a:ext cx="3535216" cy="2204831"/>
            </a:xfrm>
            <a:prstGeom prst="rect">
              <a:avLst/>
            </a:prstGeom>
            <a:effectLst>
              <a:outerShdw blurRad="50800" dist="38100" dir="2700000" algn="tl" rotWithShape="0">
                <a:prstClr val="black">
                  <a:alpha val="40000"/>
                </a:prstClr>
              </a:outerShdw>
            </a:effectLst>
          </p:spPr>
        </p:pic>
      </p:grpSp>
      <p:cxnSp>
        <p:nvCxnSpPr>
          <p:cNvPr id="42" name="直接连接符 41"/>
          <p:cNvCxnSpPr/>
          <p:nvPr/>
        </p:nvCxnSpPr>
        <p:spPr>
          <a:xfrm>
            <a:off x="9200921" y="1865222"/>
            <a:ext cx="1502923" cy="0"/>
          </a:xfrm>
          <a:prstGeom prst="line">
            <a:avLst/>
          </a:prstGeom>
          <a:ln w="50800">
            <a:solidFill>
              <a:srgbClr val="E17751"/>
            </a:solidFill>
          </a:ln>
        </p:spPr>
        <p:style>
          <a:lnRef idx="1">
            <a:schemeClr val="accent1"/>
          </a:lnRef>
          <a:fillRef idx="0">
            <a:schemeClr val="accent1"/>
          </a:fillRef>
          <a:effectRef idx="0">
            <a:schemeClr val="accent1"/>
          </a:effectRef>
          <a:fontRef idx="minor">
            <a:schemeClr val="tx1"/>
          </a:fontRef>
        </p:style>
      </p:cxnSp>
      <p:grpSp>
        <p:nvGrpSpPr>
          <p:cNvPr id="20" name="组合 19"/>
          <p:cNvGrpSpPr/>
          <p:nvPr/>
        </p:nvGrpSpPr>
        <p:grpSpPr>
          <a:xfrm>
            <a:off x="4223237" y="1865222"/>
            <a:ext cx="3808101" cy="4292034"/>
            <a:chOff x="4223237" y="2048102"/>
            <a:chExt cx="3808101" cy="4292034"/>
          </a:xfrm>
        </p:grpSpPr>
        <p:sp>
          <p:nvSpPr>
            <p:cNvPr id="38" name="矩形: 剪去单角 37"/>
            <p:cNvSpPr/>
            <p:nvPr/>
          </p:nvSpPr>
          <p:spPr>
            <a:xfrm>
              <a:off x="4223237" y="2048102"/>
              <a:ext cx="3808101" cy="4292034"/>
            </a:xfrm>
            <a:prstGeom prst="snip1Rect">
              <a:avLst>
                <a:gd name="adj" fmla="val 5862"/>
              </a:avLst>
            </a:prstGeom>
            <a:solidFill>
              <a:srgbClr val="FFFFFF"/>
            </a:solidFill>
            <a:ln>
              <a:noFill/>
            </a:ln>
            <a:effectLst>
              <a:outerShdw blurRad="381000" sx="101000" sy="10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7" name="组合 36"/>
            <p:cNvGrpSpPr/>
            <p:nvPr/>
          </p:nvGrpSpPr>
          <p:grpSpPr>
            <a:xfrm>
              <a:off x="4353646" y="2302892"/>
              <a:ext cx="3425041" cy="3862955"/>
              <a:chOff x="4396773" y="1988839"/>
              <a:chExt cx="3425041" cy="3862955"/>
            </a:xfrm>
          </p:grpSpPr>
          <p:sp>
            <p:nvSpPr>
              <p:cNvPr id="34" name="矩形: 圆角 33"/>
              <p:cNvSpPr/>
              <p:nvPr/>
            </p:nvSpPr>
            <p:spPr>
              <a:xfrm>
                <a:off x="4396773" y="1988839"/>
                <a:ext cx="3425041" cy="3862955"/>
              </a:xfrm>
              <a:prstGeom prst="roundRect">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矩形 50"/>
              <p:cNvSpPr/>
              <p:nvPr/>
            </p:nvSpPr>
            <p:spPr>
              <a:xfrm>
                <a:off x="4578906" y="2139988"/>
                <a:ext cx="3034188" cy="961289"/>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社会关系高度和谐</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人们精神境界极大提高</a:t>
                </a:r>
              </a:p>
            </p:txBody>
          </p:sp>
        </p:grpSp>
        <p:pic>
          <p:nvPicPr>
            <p:cNvPr id="14" name="图片 13"/>
            <p:cNvPicPr>
              <a:picLocks noChangeAspect="1"/>
            </p:cNvPicPr>
            <p:nvPr/>
          </p:nvPicPr>
          <p:blipFill>
            <a:blip r:embed="rId6" cstate="print">
              <a:extLst>
                <a:ext uri="{28A0092B-C50C-407E-A947-70E740481C1C}">
                  <a14:useLocalDpi xmlns:a14="http://schemas.microsoft.com/office/drawing/2010/main" val="0"/>
                </a:ext>
              </a:extLst>
            </a:blip>
            <a:srcRect t="2975" b="2975"/>
            <a:stretch/>
          </p:blipFill>
          <p:spPr>
            <a:xfrm>
              <a:off x="4371289" y="3816282"/>
              <a:ext cx="3517545" cy="2204830"/>
            </a:xfrm>
            <a:prstGeom prst="rect">
              <a:avLst/>
            </a:prstGeom>
            <a:effectLst>
              <a:outerShdw blurRad="50800" dist="38100" dir="2700000" algn="tl" rotWithShape="0">
                <a:prstClr val="black">
                  <a:alpha val="40000"/>
                </a:prstClr>
              </a:outerShdw>
            </a:effectLst>
          </p:spPr>
        </p:pic>
      </p:grpSp>
      <p:cxnSp>
        <p:nvCxnSpPr>
          <p:cNvPr id="44" name="直接连接符 43"/>
          <p:cNvCxnSpPr/>
          <p:nvPr/>
        </p:nvCxnSpPr>
        <p:spPr>
          <a:xfrm>
            <a:off x="5344538" y="1865222"/>
            <a:ext cx="1502923" cy="0"/>
          </a:xfrm>
          <a:prstGeom prst="line">
            <a:avLst/>
          </a:prstGeom>
          <a:ln w="50800">
            <a:solidFill>
              <a:srgbClr val="E1775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38478"/>
          <a:stretch/>
        </p:blipFill>
        <p:spPr bwMode="auto">
          <a:xfrm>
            <a:off x="0" y="1858971"/>
            <a:ext cx="12192000" cy="4999029"/>
          </a:xfrm>
          <a:prstGeom prst="rect">
            <a:avLst/>
          </a:prstGeom>
          <a:noFill/>
          <a:extLst>
            <a:ext uri="{909E8E84-426E-40DD-AFC4-6F175D3DCCD1}">
              <a14:hiddenFill xmlns:a14="http://schemas.microsoft.com/office/drawing/2010/main">
                <a:solidFill>
                  <a:srgbClr val="FFFFFF"/>
                </a:solidFill>
              </a14:hiddenFill>
            </a:ext>
          </a:extLst>
        </p:spPr>
      </p:pic>
      <p:sp>
        <p:nvSpPr>
          <p:cNvPr id="19" name="梯形 18"/>
          <p:cNvSpPr/>
          <p:nvPr/>
        </p:nvSpPr>
        <p:spPr>
          <a:xfrm>
            <a:off x="950704" y="2923283"/>
            <a:ext cx="10149096" cy="3934717"/>
          </a:xfrm>
          <a:prstGeom prst="trapezoid">
            <a:avLst>
              <a:gd name="adj" fmla="val 124751"/>
            </a:avLst>
          </a:prstGeom>
          <a:solidFill>
            <a:srgbClr val="B8A78E">
              <a:alpha val="4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a:off x="-9525" y="1708147"/>
            <a:ext cx="12211050" cy="4770120"/>
          </a:xfrm>
          <a:prstGeom prst="rect">
            <a:avLst/>
          </a:prstGeom>
          <a:gradFill>
            <a:gsLst>
              <a:gs pos="63000">
                <a:srgbClr val="FDFBF9">
                  <a:alpha val="76000"/>
                </a:srgbClr>
              </a:gs>
              <a:gs pos="28000">
                <a:srgbClr val="FBFAF9"/>
              </a:gs>
              <a:gs pos="0">
                <a:srgbClr val="FEFCFA"/>
              </a:gs>
              <a:gs pos="100000">
                <a:srgbClr val="FFFDFA">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TextBox 3"/>
          <p:cNvSpPr txBox="1"/>
          <p:nvPr/>
        </p:nvSpPr>
        <p:spPr>
          <a:xfrm>
            <a:off x="2253588" y="1075986"/>
            <a:ext cx="7674076" cy="430887"/>
          </a:xfrm>
          <a:prstGeom prst="rect">
            <a:avLst/>
          </a:prstGeom>
          <a:noFill/>
          <a:ln w="9525">
            <a:noFill/>
            <a:miter lim="800000"/>
          </a:ln>
          <a:effectLst/>
        </p:spPr>
        <p:txBody>
          <a:bodyPr wrap="square">
            <a:spAutoFit/>
          </a:bodyPr>
          <a:lstStyle>
            <a:defPPr>
              <a:defRPr lang="en-US"/>
            </a:defPPr>
            <a:lvl1pPr algn="ctr">
              <a:defRPr sz="2600" b="1">
                <a:solidFill>
                  <a:schemeClr val="tx1">
                    <a:lumMod val="95000"/>
                    <a:lumOff val="5000"/>
                  </a:schemeClr>
                </a:solidFill>
                <a:latin typeface="华文中宋" panose="02010600040101010101" pitchFamily="2" charset="-122"/>
                <a:ea typeface="华文中宋" panose="02010600040101010101" pitchFamily="2" charset="-122"/>
                <a:cs typeface="微软雅黑" panose="020B0503020204020204" pitchFamily="34" charset="-122"/>
              </a:defRPr>
            </a:lvl1pPr>
          </a:lstStyle>
          <a:p>
            <a:r>
              <a:rPr lang="zh-CN" altLang="en-US" sz="2200" dirty="0">
                <a:latin typeface="微软雅黑" panose="020B0503020204020204" pitchFamily="34" charset="-122"/>
                <a:ea typeface="微软雅黑" panose="020B0503020204020204" pitchFamily="34" charset="-122"/>
                <a:cs typeface="+mn-cs"/>
              </a:rPr>
              <a:t>（一）物质财富极大丰富，消费资料按需分配</a:t>
            </a:r>
          </a:p>
        </p:txBody>
      </p:sp>
      <p:grpSp>
        <p:nvGrpSpPr>
          <p:cNvPr id="3" name="组合 2"/>
          <p:cNvGrpSpPr/>
          <p:nvPr/>
        </p:nvGrpSpPr>
        <p:grpSpPr>
          <a:xfrm>
            <a:off x="950704" y="1963264"/>
            <a:ext cx="10753909" cy="2897598"/>
            <a:chOff x="950704" y="3780908"/>
            <a:chExt cx="10753909" cy="2897598"/>
          </a:xfrm>
        </p:grpSpPr>
        <p:sp>
          <p:nvSpPr>
            <p:cNvPr id="2" name="矩形 1"/>
            <p:cNvSpPr/>
            <p:nvPr/>
          </p:nvSpPr>
          <p:spPr>
            <a:xfrm>
              <a:off x="950704" y="4064001"/>
              <a:ext cx="10753909" cy="2200610"/>
            </a:xfrm>
            <a:prstGeom prst="rect">
              <a:avLst/>
            </a:prstGeom>
            <a:gradFill>
              <a:gsLst>
                <a:gs pos="0">
                  <a:schemeClr val="bg1">
                    <a:alpha val="0"/>
                  </a:schemeClr>
                </a:gs>
                <a:gs pos="51000">
                  <a:srgbClr val="FFFFFF"/>
                </a:gs>
                <a:gs pos="100000">
                  <a:schemeClr val="bg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图片 10"/>
            <p:cNvPicPr>
              <a:picLocks noChangeAspect="1" noChangeArrowheads="1"/>
            </p:cNvPicPr>
            <p:nvPr/>
          </p:nvPicPr>
          <p:blipFill>
            <a:blip r:embed="rId4">
              <a:biLevel thresh="50000"/>
              <a:grayscl/>
              <a:extLst>
                <a:ext uri="{BEBA8EAE-BF5A-486C-A8C5-ECC9F3942E4B}">
                  <a14:imgProps xmlns:a14="http://schemas.microsoft.com/office/drawing/2010/main">
                    <a14:imgLayer r:embed="rId5">
                      <a14:imgEffect>
                        <a14:brightnessContrast bright="-40000"/>
                      </a14:imgEffect>
                      <a14:imgEffect>
                        <a14:colorTemperature colorTemp="11200"/>
                      </a14:imgEffect>
                      <a14:imgEffect>
                        <a14:saturation sat="400000"/>
                      </a14:imgEffect>
                      <a14:imgEffect>
                        <a14:sharpenSoften amount="-50000"/>
                      </a14:imgEffect>
                    </a14:imgLayer>
                  </a14:imgProps>
                </a:ext>
                <a:ext uri="{28A0092B-C50C-407E-A947-70E740481C1C}">
                  <a14:useLocalDpi xmlns:a14="http://schemas.microsoft.com/office/drawing/2010/main" val="0"/>
                </a:ext>
              </a:extLst>
            </a:blip>
            <a:srcRect l="88019" t="22713" r="2956" b="25211"/>
            <a:stretch>
              <a:fillRect/>
            </a:stretch>
          </p:blipFill>
          <p:spPr bwMode="auto">
            <a:xfrm rot="16200000">
              <a:off x="5880570" y="580852"/>
              <a:ext cx="289363" cy="668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12" name="图片 10"/>
            <p:cNvPicPr>
              <a:picLocks noChangeAspect="1" noChangeArrowheads="1"/>
            </p:cNvPicPr>
            <p:nvPr/>
          </p:nvPicPr>
          <p:blipFill>
            <a:blip r:embed="rId4">
              <a:biLevel thresh="50000"/>
              <a:grayscl/>
              <a:extLst>
                <a:ext uri="{BEBA8EAE-BF5A-486C-A8C5-ECC9F3942E4B}">
                  <a14:imgProps xmlns:a14="http://schemas.microsoft.com/office/drawing/2010/main">
                    <a14:imgLayer r:embed="rId5">
                      <a14:imgEffect>
                        <a14:brightnessContrast bright="-40000"/>
                      </a14:imgEffect>
                      <a14:imgEffect>
                        <a14:colorTemperature colorTemp="11200"/>
                      </a14:imgEffect>
                      <a14:imgEffect>
                        <a14:saturation sat="400000"/>
                      </a14:imgEffect>
                      <a14:imgEffect>
                        <a14:sharpenSoften amount="-50000"/>
                      </a14:imgEffect>
                    </a14:imgLayer>
                  </a14:imgProps>
                </a:ext>
                <a:ext uri="{28A0092B-C50C-407E-A947-70E740481C1C}">
                  <a14:useLocalDpi xmlns:a14="http://schemas.microsoft.com/office/drawing/2010/main" val="0"/>
                </a:ext>
              </a:extLst>
            </a:blip>
            <a:srcRect l="88019" t="22713" r="2956" b="25211"/>
            <a:stretch>
              <a:fillRect/>
            </a:stretch>
          </p:blipFill>
          <p:spPr bwMode="auto">
            <a:xfrm rot="5400000" flipV="1">
              <a:off x="5825013" y="3133530"/>
              <a:ext cx="400476" cy="668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grpSp>
      <p:sp>
        <p:nvSpPr>
          <p:cNvPr id="8" name="矩形 7"/>
          <p:cNvSpPr/>
          <p:nvPr/>
        </p:nvSpPr>
        <p:spPr>
          <a:xfrm>
            <a:off x="3651008" y="2387222"/>
            <a:ext cx="5005318" cy="499624"/>
          </a:xfrm>
          <a:prstGeom prst="rect">
            <a:avLst/>
          </a:prstGeom>
        </p:spPr>
        <p:txBody>
          <a:bodyPr wrap="square">
            <a:spAutoFit/>
          </a:bodyPr>
          <a:lstStyle/>
          <a:p>
            <a:pPr marL="342900" indent="-342900">
              <a:lnSpc>
                <a:spcPct val="150000"/>
              </a:lnSpc>
              <a:buClr>
                <a:schemeClr val="accent2"/>
              </a:buClr>
              <a:buSzPct val="80000"/>
              <a:buFont typeface="Wingdings" panose="05000000000000000000" pitchFamily="2" charset="2"/>
              <a:buChar char="u"/>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社会生产力高度发展，产品极大丰富</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9" name="文本框 8"/>
          <p:cNvSpPr txBox="1"/>
          <p:nvPr/>
        </p:nvSpPr>
        <p:spPr>
          <a:xfrm>
            <a:off x="3651008" y="3033859"/>
            <a:ext cx="4054614" cy="499624"/>
          </a:xfrm>
          <a:prstGeom prst="rect">
            <a:avLst/>
          </a:prstGeom>
        </p:spPr>
        <p:txBody>
          <a:bodyPr wrap="square">
            <a:spAutoFit/>
          </a:bodyPr>
          <a:lstStyle>
            <a:defPPr>
              <a:defRPr lang="zh-CN"/>
            </a:defPPr>
            <a:lvl1pPr marL="342900" indent="-342900">
              <a:lnSpc>
                <a:spcPct val="150000"/>
              </a:lnSpc>
              <a:buClr>
                <a:schemeClr val="accent2"/>
              </a:buClr>
              <a:buSzPct val="80000"/>
              <a:buFont typeface="Wingdings" panose="05000000000000000000" pitchFamily="2" charset="2"/>
              <a:buChar char="u"/>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dirty="0"/>
              <a:t>实现了普遍的生产资料公有制</a:t>
            </a:r>
            <a:endParaRPr lang="en-US" altLang="zh-CN" dirty="0"/>
          </a:p>
        </p:txBody>
      </p:sp>
      <p:sp>
        <p:nvSpPr>
          <p:cNvPr id="11" name="文本框 10"/>
          <p:cNvSpPr txBox="1"/>
          <p:nvPr/>
        </p:nvSpPr>
        <p:spPr>
          <a:xfrm>
            <a:off x="3651008" y="3708836"/>
            <a:ext cx="5367052" cy="499624"/>
          </a:xfrm>
          <a:prstGeom prst="rect">
            <a:avLst/>
          </a:prstGeom>
          <a:scene3d>
            <a:camera prst="orthographicFront"/>
            <a:lightRig rig="threePt" dir="t"/>
          </a:scene3d>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342900" indent="-342900" algn="l">
              <a:buClr>
                <a:schemeClr val="accent2"/>
              </a:buClr>
              <a:buSzPct val="80000"/>
              <a:buFont typeface="Wingdings" panose="05000000000000000000" pitchFamily="2" charset="2"/>
              <a:buChar char="u"/>
            </a:pPr>
            <a:r>
              <a:rPr lang="zh-CN" altLang="en-US" dirty="0"/>
              <a:t>个人消费品实行“各尽所能，按需分配”</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grpSp>
          <p:nvGrpSpPr>
            <p:cNvPr id="3" name="组合 2"/>
            <p:cNvGrpSpPr/>
            <p:nvPr/>
          </p:nvGrpSpPr>
          <p:grpSpPr>
            <a:xfrm>
              <a:off x="0" y="0"/>
              <a:ext cx="12192001" cy="6858000"/>
              <a:chOff x="0" y="0"/>
              <a:chExt cx="12192001" cy="6858000"/>
            </a:xfrm>
          </p:grpSpPr>
          <p:pic>
            <p:nvPicPr>
              <p:cNvPr id="5" name="图片 4"/>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l="4645" t="127" r="9415" b="37150"/>
              <a:stretch>
                <a:fillRect/>
              </a:stretch>
            </p:blipFill>
            <p:spPr>
              <a:xfrm>
                <a:off x="0" y="929617"/>
                <a:ext cx="12192001" cy="5928383"/>
              </a:xfrm>
              <a:prstGeom prst="rect">
                <a:avLst/>
              </a:prstGeom>
            </p:spPr>
          </p:pic>
          <p:sp>
            <p:nvSpPr>
              <p:cNvPr id="6" name="矩形 5"/>
              <p:cNvSpPr/>
              <p:nvPr/>
            </p:nvSpPr>
            <p:spPr>
              <a:xfrm>
                <a:off x="0" y="0"/>
                <a:ext cx="12192000" cy="929617"/>
              </a:xfrm>
              <a:prstGeom prst="rect">
                <a:avLst/>
              </a:prstGeom>
              <a:gradFill>
                <a:gsLst>
                  <a:gs pos="50000">
                    <a:srgbClr val="FCFCFC"/>
                  </a:gs>
                  <a:gs pos="25000">
                    <a:srgbClr val="F8F8F8"/>
                  </a:gs>
                  <a:gs pos="0">
                    <a:srgbClr val="EBEBEB"/>
                  </a:gs>
                  <a:gs pos="100000">
                    <a:srgbClr val="FFFFFF"/>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0" y="0"/>
              <a:ext cx="12192000" cy="6858000"/>
            </a:xfrm>
            <a:prstGeom prst="rect">
              <a:avLst/>
            </a:prstGeom>
            <a:gradFill>
              <a:gsLst>
                <a:gs pos="0">
                  <a:schemeClr val="bg1">
                    <a:alpha val="40000"/>
                  </a:schemeClr>
                </a:gs>
                <a:gs pos="80000">
                  <a:srgbClr val="FFFFFF">
                    <a:alpha val="70000"/>
                  </a:srgbClr>
                </a:gs>
                <a:gs pos="100000">
                  <a:schemeClr val="bg1">
                    <a:alpha val="75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对角圆角矩形 6"/>
          <p:cNvSpPr/>
          <p:nvPr/>
        </p:nvSpPr>
        <p:spPr bwMode="auto">
          <a:xfrm>
            <a:off x="1240472" y="1260475"/>
            <a:ext cx="9711055" cy="4337050"/>
          </a:xfrm>
          <a:prstGeom prst="cube">
            <a:avLst>
              <a:gd name="adj" fmla="val 1899"/>
            </a:avLst>
          </a:prstGeom>
          <a:gradFill>
            <a:gsLst>
              <a:gs pos="0">
                <a:schemeClr val="bg1"/>
              </a:gs>
              <a:gs pos="100000">
                <a:schemeClr val="bg1">
                  <a:alpha val="0"/>
                </a:schemeClr>
              </a:gs>
            </a:gsLst>
            <a:lin ang="5400000" scaled="0"/>
          </a:gradFill>
          <a:ln w="12700">
            <a:gradFill>
              <a:gsLst>
                <a:gs pos="0">
                  <a:schemeClr val="bg1">
                    <a:lumMod val="85000"/>
                  </a:schemeClr>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a:off x="1635443" y="1619242"/>
            <a:ext cx="8921115" cy="3195940"/>
          </a:xfrm>
          <a:prstGeom prst="rect">
            <a:avLst/>
          </a:prstGeom>
        </p:spPr>
        <p:txBody>
          <a:bodyPr wrap="square">
            <a:spAutoFit/>
          </a:bodyPr>
          <a:lstStyle/>
          <a:p>
            <a:pPr indent="540000"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在共产主义社会高级阶段，在迫使个人奴隶般地服从分工的情形已经消失，从而脑力劳动和体力劳动的对立也随之消失之后；在劳动已经不仅仅是谋生的手段，而且本身成了生活的第一需要之后；在随着个人的全面发展，他们的生产力也增长起来，而集体财富的一切源泉都充分涌流之后，</a:t>
            </a:r>
            <a:r>
              <a:rPr lang="en-US" altLang="zh-CN" sz="2200" b="1" dirty="0">
                <a:solidFill>
                  <a:schemeClr val="tx1">
                    <a:lumMod val="85000"/>
                    <a:lumOff val="15000"/>
                  </a:schemeClr>
                </a:solidFill>
                <a:latin typeface="楷体" panose="02010609060101010101" pitchFamily="49" charset="-122"/>
                <a:ea typeface="楷体" panose="02010609060101010101" pitchFamily="49" charset="-122"/>
              </a:rPr>
              <a:t>——</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只有在那个时候，才能完全超出资产阶级权利的狭隘眼界，社会才能在自己的旗帜上写上：各尽所能，按需分配！”</a:t>
            </a:r>
            <a:endParaRPr lang="en-US" altLang="zh-CN" sz="2200" b="1" dirty="0">
              <a:solidFill>
                <a:schemeClr val="tx1">
                  <a:lumMod val="85000"/>
                  <a:lumOff val="15000"/>
                </a:schemeClr>
              </a:solidFill>
              <a:latin typeface="楷体" panose="02010609060101010101" pitchFamily="49" charset="-122"/>
              <a:ea typeface="楷体" panose="02010609060101010101" pitchFamily="49" charset="-122"/>
            </a:endParaRPr>
          </a:p>
          <a:p>
            <a:pPr algn="r">
              <a:lnSpc>
                <a:spcPct val="130000"/>
              </a:lnSpc>
              <a:spcBef>
                <a:spcPts val="12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哥达纲领批判</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
        <p:nvSpPr>
          <p:cNvPr id="9" name="图文框 8"/>
          <p:cNvSpPr/>
          <p:nvPr/>
        </p:nvSpPr>
        <p:spPr>
          <a:xfrm>
            <a:off x="0" y="0"/>
            <a:ext cx="12192000" cy="6865196"/>
          </a:xfrm>
          <a:prstGeom prst="frame">
            <a:avLst>
              <a:gd name="adj1" fmla="val 4868"/>
            </a:avLst>
          </a:prstGeom>
          <a:gradFill>
            <a:gsLst>
              <a:gs pos="0">
                <a:srgbClr val="F0963D"/>
              </a:gs>
              <a:gs pos="100000">
                <a:srgbClr val="FFFFFF">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0" y="8348"/>
            <a:ext cx="12192000" cy="1517194"/>
          </a:xfrm>
          <a:prstGeom prst="rect">
            <a:avLst/>
          </a:prstGeom>
          <a:gradFill flip="none" rotWithShape="1">
            <a:gsLst>
              <a:gs pos="46000">
                <a:srgbClr val="F5F6F6"/>
              </a:gs>
              <a:gs pos="0">
                <a:srgbClr val="E7ECF0"/>
              </a:gs>
              <a:gs pos="100000">
                <a:srgbClr val="F7F7F7"/>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rotWithShape="1">
          <a:blip r:embed="rId3">
            <a:extLst>
              <a:ext uri="{28A0092B-C50C-407E-A947-70E740481C1C}">
                <a14:useLocalDpi xmlns:a14="http://schemas.microsoft.com/office/drawing/2010/main" val="0"/>
              </a:ext>
            </a:extLst>
          </a:blip>
          <a:srcRect r="36429"/>
          <a:stretch/>
        </p:blipFill>
        <p:spPr>
          <a:xfrm>
            <a:off x="0" y="1433138"/>
            <a:ext cx="12192000" cy="5437038"/>
          </a:xfrm>
          <a:prstGeom prst="rect">
            <a:avLst/>
          </a:prstGeom>
        </p:spPr>
      </p:pic>
      <p:sp>
        <p:nvSpPr>
          <p:cNvPr id="2" name="TextBox 3"/>
          <p:cNvSpPr txBox="1"/>
          <p:nvPr/>
        </p:nvSpPr>
        <p:spPr>
          <a:xfrm>
            <a:off x="0" y="786143"/>
            <a:ext cx="12192000" cy="430887"/>
          </a:xfrm>
          <a:prstGeom prst="rect">
            <a:avLst/>
          </a:prstGeom>
          <a:noFill/>
          <a:ln w="9525">
            <a:noFill/>
            <a:miter lim="800000"/>
          </a:ln>
          <a:effectLst/>
        </p:spPr>
        <p:txBody>
          <a:bodyPr wrap="square">
            <a:spAutoFit/>
          </a:bodyPr>
          <a:lstStyle>
            <a:defPPr>
              <a:defRPr lang="zh-CN"/>
            </a:defPPr>
            <a:lvl1pPr algn="ctr">
              <a:defRPr sz="22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t>（二）社会关系高度和谐，人们精神境界极大提高</a:t>
            </a:r>
          </a:p>
        </p:txBody>
      </p:sp>
      <p:grpSp>
        <p:nvGrpSpPr>
          <p:cNvPr id="8" name="组合 7"/>
          <p:cNvGrpSpPr/>
          <p:nvPr/>
        </p:nvGrpSpPr>
        <p:grpSpPr>
          <a:xfrm>
            <a:off x="1406745" y="1919108"/>
            <a:ext cx="3779412" cy="901789"/>
            <a:chOff x="12379602" y="2531378"/>
            <a:chExt cx="3779412" cy="901789"/>
          </a:xfrm>
        </p:grpSpPr>
        <p:grpSp>
          <p:nvGrpSpPr>
            <p:cNvPr id="52" name="组合 51"/>
            <p:cNvGrpSpPr/>
            <p:nvPr/>
          </p:nvGrpSpPr>
          <p:grpSpPr>
            <a:xfrm>
              <a:off x="13025948" y="2531378"/>
              <a:ext cx="3133066" cy="897622"/>
              <a:chOff x="1699256" y="3094055"/>
              <a:chExt cx="4320000" cy="1264291"/>
            </a:xfrm>
          </p:grpSpPr>
          <p:sp>
            <p:nvSpPr>
              <p:cNvPr id="54" name="ísľiḍè"/>
              <p:cNvSpPr txBox="1"/>
              <p:nvPr/>
            </p:nvSpPr>
            <p:spPr>
              <a:xfrm>
                <a:off x="1699256" y="3094055"/>
                <a:ext cx="4320000" cy="1264291"/>
              </a:xfrm>
              <a:prstGeom prst="rect">
                <a:avLst/>
              </a:prstGeom>
              <a:solidFill>
                <a:schemeClr val="bg1"/>
              </a:solidFill>
              <a:ln w="3175">
                <a:solidFill>
                  <a:srgbClr val="FED79B"/>
                </a:solidFill>
              </a:ln>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40000"/>
                  </a:lnSpc>
                  <a:spcBef>
                    <a:spcPct val="0"/>
                  </a:spcBef>
                </a:pP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55" name="文本框 54"/>
              <p:cNvSpPr txBox="1"/>
              <p:nvPr/>
            </p:nvSpPr>
            <p:spPr>
              <a:xfrm>
                <a:off x="2305190" y="3393470"/>
                <a:ext cx="3410090" cy="780300"/>
              </a:xfrm>
              <a:prstGeom prst="rect">
                <a:avLst/>
              </a:prstGeom>
              <a:noFill/>
            </p:spPr>
            <p:txBody>
              <a:bodyPr wrap="square" rtlCol="0">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阶级消灭，国家消亡</a:t>
                </a:r>
              </a:p>
            </p:txBody>
          </p:sp>
        </p:grpSp>
        <p:grpSp>
          <p:nvGrpSpPr>
            <p:cNvPr id="56" name="组合 55"/>
            <p:cNvGrpSpPr/>
            <p:nvPr/>
          </p:nvGrpSpPr>
          <p:grpSpPr>
            <a:xfrm>
              <a:off x="12379602" y="2584403"/>
              <a:ext cx="899105" cy="848764"/>
              <a:chOff x="1597389" y="3656813"/>
              <a:chExt cx="899105" cy="848764"/>
            </a:xfrm>
          </p:grpSpPr>
          <p:sp>
            <p:nvSpPr>
              <p:cNvPr id="57" name="ïṣ1îďe"/>
              <p:cNvSpPr/>
              <p:nvPr/>
            </p:nvSpPr>
            <p:spPr>
              <a:xfrm rot="16200000" flipH="1">
                <a:off x="1894185" y="4092932"/>
                <a:ext cx="699100" cy="126190"/>
              </a:xfrm>
              <a:prstGeom prst="trapezoid">
                <a:avLst>
                  <a:gd name="adj" fmla="val 62501"/>
                </a:avLst>
              </a:prstGeom>
              <a:solidFill>
                <a:srgbClr val="653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58" name="iṥḻïďê"/>
              <p:cNvSpPr/>
              <p:nvPr/>
            </p:nvSpPr>
            <p:spPr>
              <a:xfrm rot="5400000" flipV="1">
                <a:off x="1953471" y="3884360"/>
                <a:ext cx="770569" cy="315475"/>
              </a:xfrm>
              <a:prstGeom prst="parallelogram">
                <a:avLst>
                  <a:gd name="adj" fmla="val 61173"/>
                </a:avLst>
              </a:prstGeom>
              <a:solidFill>
                <a:srgbClr val="FBB06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59" name="íş1iďè"/>
              <p:cNvSpPr/>
              <p:nvPr/>
            </p:nvSpPr>
            <p:spPr>
              <a:xfrm flipH="1" flipV="1">
                <a:off x="1597389" y="3656814"/>
                <a:ext cx="899105" cy="579789"/>
              </a:xfrm>
              <a:custGeom>
                <a:avLst/>
                <a:gdLst>
                  <a:gd name="connsiteX0" fmla="*/ 0 w 838200"/>
                  <a:gd name="connsiteY0" fmla="*/ 0 h 657225"/>
                  <a:gd name="connsiteX1" fmla="*/ 838200 w 838200"/>
                  <a:gd name="connsiteY1" fmla="*/ 0 h 657225"/>
                  <a:gd name="connsiteX2" fmla="*/ 838200 w 838200"/>
                  <a:gd name="connsiteY2" fmla="*/ 657225 h 657225"/>
                  <a:gd name="connsiteX3" fmla="*/ 0 w 838200"/>
                  <a:gd name="connsiteY3" fmla="*/ 657225 h 657225"/>
                  <a:gd name="connsiteX4" fmla="*/ 0 w 838200"/>
                  <a:gd name="connsiteY4" fmla="*/ 0 h 657225"/>
                  <a:gd name="connsiteX0-1" fmla="*/ 0 w 838200"/>
                  <a:gd name="connsiteY0-2" fmla="*/ 0 h 657225"/>
                  <a:gd name="connsiteX1-3" fmla="*/ 609600 w 838200"/>
                  <a:gd name="connsiteY1-4" fmla="*/ 0 h 657225"/>
                  <a:gd name="connsiteX2-5" fmla="*/ 838200 w 838200"/>
                  <a:gd name="connsiteY2-6" fmla="*/ 657225 h 657225"/>
                  <a:gd name="connsiteX3-7" fmla="*/ 0 w 838200"/>
                  <a:gd name="connsiteY3-8" fmla="*/ 657225 h 657225"/>
                  <a:gd name="connsiteX4-9" fmla="*/ 0 w 838200"/>
                  <a:gd name="connsiteY4-10" fmla="*/ 0 h 657225"/>
                  <a:gd name="connsiteX0-11" fmla="*/ 0 w 838200"/>
                  <a:gd name="connsiteY0-12" fmla="*/ 0 h 657225"/>
                  <a:gd name="connsiteX1-13" fmla="*/ 483079 w 838200"/>
                  <a:gd name="connsiteY1-14" fmla="*/ 0 h 657225"/>
                  <a:gd name="connsiteX2-15" fmla="*/ 838200 w 838200"/>
                  <a:gd name="connsiteY2-16" fmla="*/ 657225 h 657225"/>
                  <a:gd name="connsiteX3-17" fmla="*/ 0 w 838200"/>
                  <a:gd name="connsiteY3-18" fmla="*/ 657225 h 657225"/>
                  <a:gd name="connsiteX4-19" fmla="*/ 0 w 838200"/>
                  <a:gd name="connsiteY4-20" fmla="*/ 0 h 657225"/>
                  <a:gd name="connsiteX0-21" fmla="*/ 0 w 838200"/>
                  <a:gd name="connsiteY0-22" fmla="*/ 0 h 657225"/>
                  <a:gd name="connsiteX1-23" fmla="*/ 483079 w 838200"/>
                  <a:gd name="connsiteY1-24" fmla="*/ 0 h 657225"/>
                  <a:gd name="connsiteX2-25" fmla="*/ 602916 w 838200"/>
                  <a:gd name="connsiteY2-26" fmla="*/ 0 h 657225"/>
                  <a:gd name="connsiteX3-27" fmla="*/ 838200 w 838200"/>
                  <a:gd name="connsiteY3-28" fmla="*/ 657225 h 657225"/>
                  <a:gd name="connsiteX4-29" fmla="*/ 0 w 838200"/>
                  <a:gd name="connsiteY4-30" fmla="*/ 657225 h 657225"/>
                  <a:gd name="connsiteX5" fmla="*/ 0 w 838200"/>
                  <a:gd name="connsiteY5" fmla="*/ 0 h 6572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838200" h="657225">
                    <a:moveTo>
                      <a:pt x="0" y="0"/>
                    </a:moveTo>
                    <a:lnTo>
                      <a:pt x="483079" y="0"/>
                    </a:lnTo>
                    <a:lnTo>
                      <a:pt x="602916" y="0"/>
                    </a:lnTo>
                    <a:lnTo>
                      <a:pt x="838200" y="657225"/>
                    </a:lnTo>
                    <a:lnTo>
                      <a:pt x="0" y="657225"/>
                    </a:lnTo>
                    <a:lnTo>
                      <a:pt x="0" y="0"/>
                    </a:lnTo>
                    <a:close/>
                  </a:path>
                </a:pathLst>
              </a:custGeom>
              <a:gradFill>
                <a:gsLst>
                  <a:gs pos="0">
                    <a:srgbClr val="FBB065"/>
                  </a:gs>
                  <a:gs pos="100000">
                    <a:srgbClr val="E1775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sz="2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grpSp>
        <p:nvGrpSpPr>
          <p:cNvPr id="61" name="组合 60"/>
          <p:cNvGrpSpPr/>
          <p:nvPr/>
        </p:nvGrpSpPr>
        <p:grpSpPr>
          <a:xfrm>
            <a:off x="6315302" y="1922124"/>
            <a:ext cx="3779412" cy="901789"/>
            <a:chOff x="12379602" y="2531378"/>
            <a:chExt cx="3779412" cy="901789"/>
          </a:xfrm>
        </p:grpSpPr>
        <p:grpSp>
          <p:nvGrpSpPr>
            <p:cNvPr id="62" name="组合 61"/>
            <p:cNvGrpSpPr/>
            <p:nvPr/>
          </p:nvGrpSpPr>
          <p:grpSpPr>
            <a:xfrm>
              <a:off x="13025948" y="2531378"/>
              <a:ext cx="3133066" cy="897622"/>
              <a:chOff x="1699256" y="3094055"/>
              <a:chExt cx="4320000" cy="1264291"/>
            </a:xfrm>
          </p:grpSpPr>
          <p:sp>
            <p:nvSpPr>
              <p:cNvPr id="67" name="ísľiḍè"/>
              <p:cNvSpPr txBox="1"/>
              <p:nvPr/>
            </p:nvSpPr>
            <p:spPr>
              <a:xfrm>
                <a:off x="1699256" y="3094055"/>
                <a:ext cx="4320000" cy="1264291"/>
              </a:xfrm>
              <a:prstGeom prst="rect">
                <a:avLst/>
              </a:prstGeom>
              <a:solidFill>
                <a:schemeClr val="bg1"/>
              </a:solidFill>
              <a:ln w="3175">
                <a:solidFill>
                  <a:srgbClr val="FED79B"/>
                </a:solidFill>
              </a:ln>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40000"/>
                  </a:lnSpc>
                  <a:spcBef>
                    <a:spcPct val="0"/>
                  </a:spcBef>
                </a:pP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68" name="文本框 67"/>
              <p:cNvSpPr txBox="1"/>
              <p:nvPr/>
            </p:nvSpPr>
            <p:spPr>
              <a:xfrm>
                <a:off x="2305190" y="3393470"/>
                <a:ext cx="3330200" cy="703715"/>
              </a:xfrm>
              <a:prstGeom prst="rect">
                <a:avLst/>
              </a:prstGeom>
              <a:noFill/>
            </p:spPr>
            <p:txBody>
              <a:bodyPr wrap="square" rtlCol="0">
                <a:spAutoFit/>
              </a:bodyPr>
              <a:lstStyle/>
              <a:p>
                <a:pPr algn="ctr">
                  <a:lnSpc>
                    <a:spcPct val="150000"/>
                  </a:lnSpc>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三大差别</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消失</a:t>
                </a:r>
              </a:p>
            </p:txBody>
          </p:sp>
        </p:grpSp>
        <p:grpSp>
          <p:nvGrpSpPr>
            <p:cNvPr id="63" name="组合 62"/>
            <p:cNvGrpSpPr/>
            <p:nvPr/>
          </p:nvGrpSpPr>
          <p:grpSpPr>
            <a:xfrm>
              <a:off x="12379602" y="2584403"/>
              <a:ext cx="899105" cy="848764"/>
              <a:chOff x="1597389" y="3656813"/>
              <a:chExt cx="899105" cy="848764"/>
            </a:xfrm>
          </p:grpSpPr>
          <p:sp>
            <p:nvSpPr>
              <p:cNvPr id="64" name="ïṣ1îďe"/>
              <p:cNvSpPr/>
              <p:nvPr/>
            </p:nvSpPr>
            <p:spPr>
              <a:xfrm rot="16200000" flipH="1">
                <a:off x="1894185" y="4092932"/>
                <a:ext cx="699100" cy="126190"/>
              </a:xfrm>
              <a:prstGeom prst="trapezoid">
                <a:avLst>
                  <a:gd name="adj" fmla="val 62501"/>
                </a:avLst>
              </a:prstGeom>
              <a:solidFill>
                <a:srgbClr val="653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65" name="iṥḻïďê"/>
              <p:cNvSpPr/>
              <p:nvPr/>
            </p:nvSpPr>
            <p:spPr>
              <a:xfrm rot="5400000" flipV="1">
                <a:off x="1953471" y="3884360"/>
                <a:ext cx="770569" cy="315475"/>
              </a:xfrm>
              <a:prstGeom prst="parallelogram">
                <a:avLst>
                  <a:gd name="adj" fmla="val 61173"/>
                </a:avLst>
              </a:prstGeom>
              <a:solidFill>
                <a:srgbClr val="FED79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66" name="íş1iďè"/>
              <p:cNvSpPr/>
              <p:nvPr/>
            </p:nvSpPr>
            <p:spPr>
              <a:xfrm flipH="1" flipV="1">
                <a:off x="1597389" y="3656814"/>
                <a:ext cx="899105" cy="579789"/>
              </a:xfrm>
              <a:custGeom>
                <a:avLst/>
                <a:gdLst>
                  <a:gd name="connsiteX0" fmla="*/ 0 w 838200"/>
                  <a:gd name="connsiteY0" fmla="*/ 0 h 657225"/>
                  <a:gd name="connsiteX1" fmla="*/ 838200 w 838200"/>
                  <a:gd name="connsiteY1" fmla="*/ 0 h 657225"/>
                  <a:gd name="connsiteX2" fmla="*/ 838200 w 838200"/>
                  <a:gd name="connsiteY2" fmla="*/ 657225 h 657225"/>
                  <a:gd name="connsiteX3" fmla="*/ 0 w 838200"/>
                  <a:gd name="connsiteY3" fmla="*/ 657225 h 657225"/>
                  <a:gd name="connsiteX4" fmla="*/ 0 w 838200"/>
                  <a:gd name="connsiteY4" fmla="*/ 0 h 657225"/>
                  <a:gd name="connsiteX0-1" fmla="*/ 0 w 838200"/>
                  <a:gd name="connsiteY0-2" fmla="*/ 0 h 657225"/>
                  <a:gd name="connsiteX1-3" fmla="*/ 609600 w 838200"/>
                  <a:gd name="connsiteY1-4" fmla="*/ 0 h 657225"/>
                  <a:gd name="connsiteX2-5" fmla="*/ 838200 w 838200"/>
                  <a:gd name="connsiteY2-6" fmla="*/ 657225 h 657225"/>
                  <a:gd name="connsiteX3-7" fmla="*/ 0 w 838200"/>
                  <a:gd name="connsiteY3-8" fmla="*/ 657225 h 657225"/>
                  <a:gd name="connsiteX4-9" fmla="*/ 0 w 838200"/>
                  <a:gd name="connsiteY4-10" fmla="*/ 0 h 657225"/>
                  <a:gd name="connsiteX0-11" fmla="*/ 0 w 838200"/>
                  <a:gd name="connsiteY0-12" fmla="*/ 0 h 657225"/>
                  <a:gd name="connsiteX1-13" fmla="*/ 483079 w 838200"/>
                  <a:gd name="connsiteY1-14" fmla="*/ 0 h 657225"/>
                  <a:gd name="connsiteX2-15" fmla="*/ 838200 w 838200"/>
                  <a:gd name="connsiteY2-16" fmla="*/ 657225 h 657225"/>
                  <a:gd name="connsiteX3-17" fmla="*/ 0 w 838200"/>
                  <a:gd name="connsiteY3-18" fmla="*/ 657225 h 657225"/>
                  <a:gd name="connsiteX4-19" fmla="*/ 0 w 838200"/>
                  <a:gd name="connsiteY4-20" fmla="*/ 0 h 657225"/>
                  <a:gd name="connsiteX0-21" fmla="*/ 0 w 838200"/>
                  <a:gd name="connsiteY0-22" fmla="*/ 0 h 657225"/>
                  <a:gd name="connsiteX1-23" fmla="*/ 483079 w 838200"/>
                  <a:gd name="connsiteY1-24" fmla="*/ 0 h 657225"/>
                  <a:gd name="connsiteX2-25" fmla="*/ 602916 w 838200"/>
                  <a:gd name="connsiteY2-26" fmla="*/ 0 h 657225"/>
                  <a:gd name="connsiteX3-27" fmla="*/ 838200 w 838200"/>
                  <a:gd name="connsiteY3-28" fmla="*/ 657225 h 657225"/>
                  <a:gd name="connsiteX4-29" fmla="*/ 0 w 838200"/>
                  <a:gd name="connsiteY4-30" fmla="*/ 657225 h 657225"/>
                  <a:gd name="connsiteX5" fmla="*/ 0 w 838200"/>
                  <a:gd name="connsiteY5" fmla="*/ 0 h 6572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838200" h="657225">
                    <a:moveTo>
                      <a:pt x="0" y="0"/>
                    </a:moveTo>
                    <a:lnTo>
                      <a:pt x="483079" y="0"/>
                    </a:lnTo>
                    <a:lnTo>
                      <a:pt x="602916" y="0"/>
                    </a:lnTo>
                    <a:lnTo>
                      <a:pt x="838200" y="657225"/>
                    </a:lnTo>
                    <a:lnTo>
                      <a:pt x="0" y="657225"/>
                    </a:lnTo>
                    <a:lnTo>
                      <a:pt x="0" y="0"/>
                    </a:lnTo>
                    <a:close/>
                  </a:path>
                </a:pathLst>
              </a:custGeom>
              <a:gradFill>
                <a:gsLst>
                  <a:gs pos="0">
                    <a:srgbClr val="FBB065"/>
                  </a:gs>
                  <a:gs pos="100000">
                    <a:srgbClr val="E1775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sz="2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grpSp>
        <p:nvGrpSpPr>
          <p:cNvPr id="69" name="组合 68"/>
          <p:cNvGrpSpPr/>
          <p:nvPr/>
        </p:nvGrpSpPr>
        <p:grpSpPr>
          <a:xfrm>
            <a:off x="1856297" y="3209662"/>
            <a:ext cx="3779412" cy="901789"/>
            <a:chOff x="12379602" y="2531378"/>
            <a:chExt cx="3779412" cy="901789"/>
          </a:xfrm>
        </p:grpSpPr>
        <p:grpSp>
          <p:nvGrpSpPr>
            <p:cNvPr id="70" name="组合 69"/>
            <p:cNvGrpSpPr/>
            <p:nvPr/>
          </p:nvGrpSpPr>
          <p:grpSpPr>
            <a:xfrm>
              <a:off x="13025948" y="2531378"/>
              <a:ext cx="3133066" cy="897622"/>
              <a:chOff x="1699256" y="3094055"/>
              <a:chExt cx="4320000" cy="1264291"/>
            </a:xfrm>
          </p:grpSpPr>
          <p:sp>
            <p:nvSpPr>
              <p:cNvPr id="75" name="ísľiḍè"/>
              <p:cNvSpPr txBox="1"/>
              <p:nvPr/>
            </p:nvSpPr>
            <p:spPr>
              <a:xfrm>
                <a:off x="1699256" y="3094055"/>
                <a:ext cx="4320000" cy="1264291"/>
              </a:xfrm>
              <a:prstGeom prst="rect">
                <a:avLst/>
              </a:prstGeom>
              <a:solidFill>
                <a:schemeClr val="bg1"/>
              </a:solidFill>
              <a:ln w="3175">
                <a:solidFill>
                  <a:srgbClr val="FED79B"/>
                </a:solidFill>
              </a:ln>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40000"/>
                  </a:lnSpc>
                  <a:spcBef>
                    <a:spcPct val="0"/>
                  </a:spcBef>
                </a:pP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76" name="文本框 75"/>
              <p:cNvSpPr txBox="1"/>
              <p:nvPr/>
            </p:nvSpPr>
            <p:spPr>
              <a:xfrm>
                <a:off x="2305190" y="3393470"/>
                <a:ext cx="3330200" cy="703715"/>
              </a:xfrm>
              <a:prstGeom prst="rect">
                <a:avLst/>
              </a:prstGeom>
              <a:noFill/>
            </p:spPr>
            <p:txBody>
              <a:bodyPr wrap="square" rtlCol="0">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社会关系高度和谐</a:t>
                </a:r>
              </a:p>
            </p:txBody>
          </p:sp>
        </p:grpSp>
        <p:grpSp>
          <p:nvGrpSpPr>
            <p:cNvPr id="71" name="组合 70"/>
            <p:cNvGrpSpPr/>
            <p:nvPr/>
          </p:nvGrpSpPr>
          <p:grpSpPr>
            <a:xfrm>
              <a:off x="12379602" y="2584403"/>
              <a:ext cx="899105" cy="848764"/>
              <a:chOff x="1597389" y="3656813"/>
              <a:chExt cx="899105" cy="848764"/>
            </a:xfrm>
          </p:grpSpPr>
          <p:sp>
            <p:nvSpPr>
              <p:cNvPr id="72" name="ïṣ1îďe"/>
              <p:cNvSpPr/>
              <p:nvPr/>
            </p:nvSpPr>
            <p:spPr>
              <a:xfrm rot="16200000" flipH="1">
                <a:off x="1894185" y="4092932"/>
                <a:ext cx="699100" cy="126190"/>
              </a:xfrm>
              <a:prstGeom prst="trapezoid">
                <a:avLst>
                  <a:gd name="adj" fmla="val 62501"/>
                </a:avLst>
              </a:prstGeom>
              <a:solidFill>
                <a:srgbClr val="653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73" name="iṥḻïďê"/>
              <p:cNvSpPr/>
              <p:nvPr/>
            </p:nvSpPr>
            <p:spPr>
              <a:xfrm rot="5400000" flipV="1">
                <a:off x="1953471" y="3884360"/>
                <a:ext cx="770569" cy="315475"/>
              </a:xfrm>
              <a:prstGeom prst="parallelogram">
                <a:avLst>
                  <a:gd name="adj" fmla="val 61173"/>
                </a:avLst>
              </a:prstGeom>
              <a:solidFill>
                <a:srgbClr val="FED79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74" name="íş1iďè"/>
              <p:cNvSpPr/>
              <p:nvPr/>
            </p:nvSpPr>
            <p:spPr>
              <a:xfrm flipH="1" flipV="1">
                <a:off x="1597389" y="3656814"/>
                <a:ext cx="899105" cy="579789"/>
              </a:xfrm>
              <a:custGeom>
                <a:avLst/>
                <a:gdLst>
                  <a:gd name="connsiteX0" fmla="*/ 0 w 838200"/>
                  <a:gd name="connsiteY0" fmla="*/ 0 h 657225"/>
                  <a:gd name="connsiteX1" fmla="*/ 838200 w 838200"/>
                  <a:gd name="connsiteY1" fmla="*/ 0 h 657225"/>
                  <a:gd name="connsiteX2" fmla="*/ 838200 w 838200"/>
                  <a:gd name="connsiteY2" fmla="*/ 657225 h 657225"/>
                  <a:gd name="connsiteX3" fmla="*/ 0 w 838200"/>
                  <a:gd name="connsiteY3" fmla="*/ 657225 h 657225"/>
                  <a:gd name="connsiteX4" fmla="*/ 0 w 838200"/>
                  <a:gd name="connsiteY4" fmla="*/ 0 h 657225"/>
                  <a:gd name="connsiteX0-1" fmla="*/ 0 w 838200"/>
                  <a:gd name="connsiteY0-2" fmla="*/ 0 h 657225"/>
                  <a:gd name="connsiteX1-3" fmla="*/ 609600 w 838200"/>
                  <a:gd name="connsiteY1-4" fmla="*/ 0 h 657225"/>
                  <a:gd name="connsiteX2-5" fmla="*/ 838200 w 838200"/>
                  <a:gd name="connsiteY2-6" fmla="*/ 657225 h 657225"/>
                  <a:gd name="connsiteX3-7" fmla="*/ 0 w 838200"/>
                  <a:gd name="connsiteY3-8" fmla="*/ 657225 h 657225"/>
                  <a:gd name="connsiteX4-9" fmla="*/ 0 w 838200"/>
                  <a:gd name="connsiteY4-10" fmla="*/ 0 h 657225"/>
                  <a:gd name="connsiteX0-11" fmla="*/ 0 w 838200"/>
                  <a:gd name="connsiteY0-12" fmla="*/ 0 h 657225"/>
                  <a:gd name="connsiteX1-13" fmla="*/ 483079 w 838200"/>
                  <a:gd name="connsiteY1-14" fmla="*/ 0 h 657225"/>
                  <a:gd name="connsiteX2-15" fmla="*/ 838200 w 838200"/>
                  <a:gd name="connsiteY2-16" fmla="*/ 657225 h 657225"/>
                  <a:gd name="connsiteX3-17" fmla="*/ 0 w 838200"/>
                  <a:gd name="connsiteY3-18" fmla="*/ 657225 h 657225"/>
                  <a:gd name="connsiteX4-19" fmla="*/ 0 w 838200"/>
                  <a:gd name="connsiteY4-20" fmla="*/ 0 h 657225"/>
                  <a:gd name="connsiteX0-21" fmla="*/ 0 w 838200"/>
                  <a:gd name="connsiteY0-22" fmla="*/ 0 h 657225"/>
                  <a:gd name="connsiteX1-23" fmla="*/ 483079 w 838200"/>
                  <a:gd name="connsiteY1-24" fmla="*/ 0 h 657225"/>
                  <a:gd name="connsiteX2-25" fmla="*/ 602916 w 838200"/>
                  <a:gd name="connsiteY2-26" fmla="*/ 0 h 657225"/>
                  <a:gd name="connsiteX3-27" fmla="*/ 838200 w 838200"/>
                  <a:gd name="connsiteY3-28" fmla="*/ 657225 h 657225"/>
                  <a:gd name="connsiteX4-29" fmla="*/ 0 w 838200"/>
                  <a:gd name="connsiteY4-30" fmla="*/ 657225 h 657225"/>
                  <a:gd name="connsiteX5" fmla="*/ 0 w 838200"/>
                  <a:gd name="connsiteY5" fmla="*/ 0 h 6572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838200" h="657225">
                    <a:moveTo>
                      <a:pt x="0" y="0"/>
                    </a:moveTo>
                    <a:lnTo>
                      <a:pt x="483079" y="0"/>
                    </a:lnTo>
                    <a:lnTo>
                      <a:pt x="602916" y="0"/>
                    </a:lnTo>
                    <a:lnTo>
                      <a:pt x="838200" y="657225"/>
                    </a:lnTo>
                    <a:lnTo>
                      <a:pt x="0" y="657225"/>
                    </a:lnTo>
                    <a:lnTo>
                      <a:pt x="0" y="0"/>
                    </a:lnTo>
                    <a:close/>
                  </a:path>
                </a:pathLst>
              </a:custGeom>
              <a:gradFill>
                <a:gsLst>
                  <a:gs pos="0">
                    <a:srgbClr val="FBB065"/>
                  </a:gs>
                  <a:gs pos="100000">
                    <a:srgbClr val="E1775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sz="2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grpSp>
        <p:nvGrpSpPr>
          <p:cNvPr id="10" name="组合 9"/>
          <p:cNvGrpSpPr/>
          <p:nvPr/>
        </p:nvGrpSpPr>
        <p:grpSpPr>
          <a:xfrm>
            <a:off x="6330734" y="3212681"/>
            <a:ext cx="4355670" cy="901789"/>
            <a:chOff x="11574841" y="4826724"/>
            <a:chExt cx="4355670" cy="901789"/>
          </a:xfrm>
        </p:grpSpPr>
        <p:sp>
          <p:nvSpPr>
            <p:cNvPr id="92" name="ísľiḍè"/>
            <p:cNvSpPr txBox="1"/>
            <p:nvPr/>
          </p:nvSpPr>
          <p:spPr>
            <a:xfrm>
              <a:off x="12221186" y="4826724"/>
              <a:ext cx="3709325" cy="897622"/>
            </a:xfrm>
            <a:prstGeom prst="rect">
              <a:avLst/>
            </a:prstGeom>
            <a:solidFill>
              <a:schemeClr val="bg1"/>
            </a:solidFill>
            <a:ln w="3175">
              <a:solidFill>
                <a:srgbClr val="FED79B"/>
              </a:solidFill>
            </a:ln>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40000"/>
                </a:lnSpc>
                <a:spcBef>
                  <a:spcPct val="0"/>
                </a:spcBef>
              </a:pP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93" name="文本框 92"/>
            <p:cNvSpPr txBox="1"/>
            <p:nvPr/>
          </p:nvSpPr>
          <p:spPr>
            <a:xfrm>
              <a:off x="12599589" y="5009343"/>
              <a:ext cx="3330922" cy="499624"/>
            </a:xfrm>
            <a:prstGeom prst="rect">
              <a:avLst/>
            </a:prstGeom>
            <a:noFill/>
          </p:spPr>
          <p:txBody>
            <a:bodyPr wrap="square" rtlCol="0">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社会与自然达成和谐</a:t>
              </a:r>
            </a:p>
          </p:txBody>
        </p:sp>
        <p:grpSp>
          <p:nvGrpSpPr>
            <p:cNvPr id="88" name="组合 87"/>
            <p:cNvGrpSpPr/>
            <p:nvPr/>
          </p:nvGrpSpPr>
          <p:grpSpPr>
            <a:xfrm>
              <a:off x="11574841" y="4879749"/>
              <a:ext cx="899105" cy="848764"/>
              <a:chOff x="1597389" y="3656813"/>
              <a:chExt cx="899105" cy="848764"/>
            </a:xfrm>
          </p:grpSpPr>
          <p:sp>
            <p:nvSpPr>
              <p:cNvPr id="89" name="ïṣ1îďe"/>
              <p:cNvSpPr/>
              <p:nvPr/>
            </p:nvSpPr>
            <p:spPr>
              <a:xfrm rot="16200000" flipH="1">
                <a:off x="1894185" y="4092932"/>
                <a:ext cx="699100" cy="126190"/>
              </a:xfrm>
              <a:prstGeom prst="trapezoid">
                <a:avLst>
                  <a:gd name="adj" fmla="val 62501"/>
                </a:avLst>
              </a:prstGeom>
              <a:solidFill>
                <a:srgbClr val="653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90" name="iṥḻïďê"/>
              <p:cNvSpPr/>
              <p:nvPr/>
            </p:nvSpPr>
            <p:spPr>
              <a:xfrm rot="5400000" flipV="1">
                <a:off x="1953471" y="3884360"/>
                <a:ext cx="770569" cy="315475"/>
              </a:xfrm>
              <a:prstGeom prst="parallelogram">
                <a:avLst>
                  <a:gd name="adj" fmla="val 61173"/>
                </a:avLst>
              </a:prstGeom>
              <a:solidFill>
                <a:srgbClr val="FED79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91" name="íş1iďè"/>
              <p:cNvSpPr/>
              <p:nvPr/>
            </p:nvSpPr>
            <p:spPr>
              <a:xfrm flipH="1" flipV="1">
                <a:off x="1597389" y="3656814"/>
                <a:ext cx="899105" cy="579789"/>
              </a:xfrm>
              <a:custGeom>
                <a:avLst/>
                <a:gdLst>
                  <a:gd name="connsiteX0" fmla="*/ 0 w 838200"/>
                  <a:gd name="connsiteY0" fmla="*/ 0 h 657225"/>
                  <a:gd name="connsiteX1" fmla="*/ 838200 w 838200"/>
                  <a:gd name="connsiteY1" fmla="*/ 0 h 657225"/>
                  <a:gd name="connsiteX2" fmla="*/ 838200 w 838200"/>
                  <a:gd name="connsiteY2" fmla="*/ 657225 h 657225"/>
                  <a:gd name="connsiteX3" fmla="*/ 0 w 838200"/>
                  <a:gd name="connsiteY3" fmla="*/ 657225 h 657225"/>
                  <a:gd name="connsiteX4" fmla="*/ 0 w 838200"/>
                  <a:gd name="connsiteY4" fmla="*/ 0 h 657225"/>
                  <a:gd name="connsiteX0-1" fmla="*/ 0 w 838200"/>
                  <a:gd name="connsiteY0-2" fmla="*/ 0 h 657225"/>
                  <a:gd name="connsiteX1-3" fmla="*/ 609600 w 838200"/>
                  <a:gd name="connsiteY1-4" fmla="*/ 0 h 657225"/>
                  <a:gd name="connsiteX2-5" fmla="*/ 838200 w 838200"/>
                  <a:gd name="connsiteY2-6" fmla="*/ 657225 h 657225"/>
                  <a:gd name="connsiteX3-7" fmla="*/ 0 w 838200"/>
                  <a:gd name="connsiteY3-8" fmla="*/ 657225 h 657225"/>
                  <a:gd name="connsiteX4-9" fmla="*/ 0 w 838200"/>
                  <a:gd name="connsiteY4-10" fmla="*/ 0 h 657225"/>
                  <a:gd name="connsiteX0-11" fmla="*/ 0 w 838200"/>
                  <a:gd name="connsiteY0-12" fmla="*/ 0 h 657225"/>
                  <a:gd name="connsiteX1-13" fmla="*/ 483079 w 838200"/>
                  <a:gd name="connsiteY1-14" fmla="*/ 0 h 657225"/>
                  <a:gd name="connsiteX2-15" fmla="*/ 838200 w 838200"/>
                  <a:gd name="connsiteY2-16" fmla="*/ 657225 h 657225"/>
                  <a:gd name="connsiteX3-17" fmla="*/ 0 w 838200"/>
                  <a:gd name="connsiteY3-18" fmla="*/ 657225 h 657225"/>
                  <a:gd name="connsiteX4-19" fmla="*/ 0 w 838200"/>
                  <a:gd name="connsiteY4-20" fmla="*/ 0 h 657225"/>
                  <a:gd name="connsiteX0-21" fmla="*/ 0 w 838200"/>
                  <a:gd name="connsiteY0-22" fmla="*/ 0 h 657225"/>
                  <a:gd name="connsiteX1-23" fmla="*/ 483079 w 838200"/>
                  <a:gd name="connsiteY1-24" fmla="*/ 0 h 657225"/>
                  <a:gd name="connsiteX2-25" fmla="*/ 602916 w 838200"/>
                  <a:gd name="connsiteY2-26" fmla="*/ 0 h 657225"/>
                  <a:gd name="connsiteX3-27" fmla="*/ 838200 w 838200"/>
                  <a:gd name="connsiteY3-28" fmla="*/ 657225 h 657225"/>
                  <a:gd name="connsiteX4-29" fmla="*/ 0 w 838200"/>
                  <a:gd name="connsiteY4-30" fmla="*/ 657225 h 657225"/>
                  <a:gd name="connsiteX5" fmla="*/ 0 w 838200"/>
                  <a:gd name="connsiteY5" fmla="*/ 0 h 6572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 y="connsiteY5"/>
                  </a:cxn>
                </a:cxnLst>
                <a:rect l="l" t="t" r="r" b="b"/>
                <a:pathLst>
                  <a:path w="838200" h="657225">
                    <a:moveTo>
                      <a:pt x="0" y="0"/>
                    </a:moveTo>
                    <a:lnTo>
                      <a:pt x="483079" y="0"/>
                    </a:lnTo>
                    <a:lnTo>
                      <a:pt x="602916" y="0"/>
                    </a:lnTo>
                    <a:lnTo>
                      <a:pt x="838200" y="657225"/>
                    </a:lnTo>
                    <a:lnTo>
                      <a:pt x="0" y="657225"/>
                    </a:lnTo>
                    <a:lnTo>
                      <a:pt x="0" y="0"/>
                    </a:lnTo>
                    <a:close/>
                  </a:path>
                </a:pathLst>
              </a:custGeom>
              <a:gradFill>
                <a:gsLst>
                  <a:gs pos="0">
                    <a:srgbClr val="FBB065"/>
                  </a:gs>
                  <a:gs pos="100000">
                    <a:srgbClr val="E1775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sz="2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平行四边形 18"/>
          <p:cNvSpPr/>
          <p:nvPr/>
        </p:nvSpPr>
        <p:spPr>
          <a:xfrm>
            <a:off x="-2082859" y="4547962"/>
            <a:ext cx="15840000" cy="1593221"/>
          </a:xfrm>
          <a:prstGeom prst="parallelogram">
            <a:avLst>
              <a:gd name="adj" fmla="val 160841"/>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 name="组合 19"/>
          <p:cNvGrpSpPr/>
          <p:nvPr/>
        </p:nvGrpSpPr>
        <p:grpSpPr>
          <a:xfrm>
            <a:off x="1184461" y="2527700"/>
            <a:ext cx="10007010" cy="2961789"/>
            <a:chOff x="2502900" y="1565452"/>
            <a:chExt cx="8640000" cy="2880000"/>
          </a:xfrm>
        </p:grpSpPr>
        <p:sp>
          <p:nvSpPr>
            <p:cNvPr id="21" name="对角圆角矩形 6"/>
            <p:cNvSpPr/>
            <p:nvPr/>
          </p:nvSpPr>
          <p:spPr bwMode="auto">
            <a:xfrm>
              <a:off x="2502900" y="1565452"/>
              <a:ext cx="864000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5" name="等腰三角形 24"/>
            <p:cNvSpPr>
              <a:spLocks noChangeAspect="1"/>
            </p:cNvSpPr>
            <p:nvPr/>
          </p:nvSpPr>
          <p:spPr>
            <a:xfrm>
              <a:off x="10721070" y="4067723"/>
              <a:ext cx="360000" cy="37111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6" name="直接连接符 25"/>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rot="5400000">
              <a:off x="10166977" y="831308"/>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28" name="矩形 27"/>
          <p:cNvSpPr/>
          <p:nvPr/>
        </p:nvSpPr>
        <p:spPr>
          <a:xfrm>
            <a:off x="3113716" y="2938293"/>
            <a:ext cx="7655925" cy="2449901"/>
          </a:xfrm>
          <a:prstGeom prst="rect">
            <a:avLst/>
          </a:prstGeom>
        </p:spPr>
        <p:txBody>
          <a:bodyPr wrap="square">
            <a:spAutoFit/>
          </a:bodyPr>
          <a:lstStyle/>
          <a:p>
            <a:pPr indent="540000" algn="just">
              <a:lnSpc>
                <a:spcPct val="130000"/>
              </a:lnSpc>
              <a:spcBef>
                <a:spcPts val="600"/>
              </a:spcBef>
            </a:pPr>
            <a:r>
              <a:rPr lang="zh-CN" altLang="en-US" sz="2400" b="1" dirty="0">
                <a:solidFill>
                  <a:schemeClr val="tx1">
                    <a:lumMod val="85000"/>
                    <a:lumOff val="15000"/>
                  </a:schemeClr>
                </a:solidFill>
                <a:latin typeface="楷体" panose="02010609060101010101" pitchFamily="49" charset="-122"/>
                <a:ea typeface="楷体" panose="02010609060101010101" pitchFamily="49" charset="-122"/>
              </a:rPr>
              <a:t>“随着阶级的消失，国家也不可避免地要消失。在生产者自由平等的联合体的基础上按新方式来组织生产的社会，将把全部国家机器放到它应该去的地方，即放到古物陈列馆去，同纺车和青铜斧陈列在一起。”</a:t>
            </a:r>
          </a:p>
          <a:p>
            <a:pPr indent="575945" algn="r">
              <a:lnSpc>
                <a:spcPct val="13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恩格斯：</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家庭、私有制和国家的起源</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grpSp>
        <p:nvGrpSpPr>
          <p:cNvPr id="6" name="组合 5"/>
          <p:cNvGrpSpPr/>
          <p:nvPr/>
        </p:nvGrpSpPr>
        <p:grpSpPr>
          <a:xfrm>
            <a:off x="1702456" y="1168401"/>
            <a:ext cx="8892973" cy="944402"/>
            <a:chOff x="1733240" y="1009833"/>
            <a:chExt cx="8892973" cy="944402"/>
          </a:xfrm>
          <a:effectLst>
            <a:outerShdw blurRad="50800" dist="38100" dir="2700000" algn="tl" rotWithShape="0">
              <a:prstClr val="black">
                <a:alpha val="40000"/>
              </a:prstClr>
            </a:outerShdw>
          </a:effectLst>
        </p:grpSpPr>
        <p:sp>
          <p:nvSpPr>
            <p:cNvPr id="30" name="矩形 29"/>
            <p:cNvSpPr/>
            <p:nvPr/>
          </p:nvSpPr>
          <p:spPr>
            <a:xfrm>
              <a:off x="1733240" y="1009833"/>
              <a:ext cx="8892973" cy="944402"/>
            </a:xfrm>
            <a:prstGeom prst="rect">
              <a:avLst/>
            </a:prstGeom>
            <a:solidFill>
              <a:schemeClr val="bg1"/>
            </a:solidFill>
            <a:ln>
              <a:gradFill>
                <a:gsLst>
                  <a:gs pos="0">
                    <a:srgbClr val="E79A82"/>
                  </a:gs>
                  <a:gs pos="42000">
                    <a:srgbClr val="D7562F"/>
                  </a:gs>
                  <a:gs pos="62000">
                    <a:srgbClr val="D7562F"/>
                  </a:gs>
                  <a:gs pos="100000">
                    <a:srgbClr val="E79A82"/>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p>
          </p:txBody>
        </p:sp>
        <p:sp>
          <p:nvSpPr>
            <p:cNvPr id="29" name="立方体 28"/>
            <p:cNvSpPr/>
            <p:nvPr/>
          </p:nvSpPr>
          <p:spPr>
            <a:xfrm>
              <a:off x="1809389" y="1127084"/>
              <a:ext cx="2138544" cy="484927"/>
            </a:xfrm>
            <a:prstGeom prst="cube">
              <a:avLst>
                <a:gd name="adj" fmla="val 4974"/>
              </a:avLst>
            </a:prstGeom>
            <a:solidFill>
              <a:srgbClr val="E17751"/>
            </a:solidFill>
            <a:ln>
              <a:solidFill>
                <a:schemeClr val="accent2">
                  <a:lumMod val="20000"/>
                  <a:lumOff val="80000"/>
                </a:schemeClr>
              </a:solidFill>
            </a:ln>
            <a:effectLst>
              <a:outerShdw blurRad="25400" dir="18900000" sy="23000" kx="-12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30"/>
            <p:cNvSpPr/>
            <p:nvPr/>
          </p:nvSpPr>
          <p:spPr>
            <a:xfrm>
              <a:off x="1875639" y="1169492"/>
              <a:ext cx="1980029" cy="400110"/>
            </a:xfrm>
            <a:prstGeom prst="rect">
              <a:avLst/>
            </a:prstGeom>
          </p:spPr>
          <p:txBody>
            <a:bodyPr wrap="none">
              <a:spAutoFit/>
            </a:bodyPr>
            <a:lstStyle/>
            <a:p>
              <a:pPr algn="ctr">
                <a:spcBef>
                  <a:spcPct val="50000"/>
                </a:spcBef>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到共产主义社会</a:t>
              </a:r>
            </a:p>
          </p:txBody>
        </p:sp>
        <p:sp>
          <p:nvSpPr>
            <p:cNvPr id="32" name="内容占位符 2"/>
            <p:cNvSpPr txBox="1"/>
            <p:nvPr/>
          </p:nvSpPr>
          <p:spPr>
            <a:xfrm>
              <a:off x="4062153" y="1093085"/>
              <a:ext cx="6458175" cy="799706"/>
            </a:xfrm>
            <a:prstGeom prst="rect">
              <a:avLst/>
            </a:prstGeom>
          </p:spPr>
          <p:txBody>
            <a:bodyPr vert="horz" wrap="square" lIns="91440" tIns="45720" rIns="91440" bIns="45720" rtlCol="0" anchor="ctr">
              <a:spAutoFit/>
            </a:bodyPr>
            <a:lst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pPr marL="0" indent="0" algn="just" defTabSz="457200">
                <a:lnSpc>
                  <a:spcPct val="120000"/>
                </a:lnSpc>
                <a:spcBef>
                  <a:spcPct val="0"/>
                </a:spcBef>
                <a:buFont typeface="Arial" panose="020B0604020202090204" pitchFamily="34" charset="0"/>
                <a:buNone/>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随着阶级的消灭，国家也将消亡，作为阶级压迫工具的军队、警察、监狱等将失去作用</a:t>
              </a:r>
            </a:p>
          </p:txBody>
        </p:sp>
      </p:grpSp>
      <p:pic>
        <p:nvPicPr>
          <p:cNvPr id="2" name="图片 1"/>
          <p:cNvPicPr>
            <a:picLocks noChangeAspect="1"/>
          </p:cNvPicPr>
          <p:nvPr/>
        </p:nvPicPr>
        <p:blipFill>
          <a:blip r:embed="rId2"/>
          <a:srcRect l="15194" t="1269" r="13380" b="1444"/>
          <a:stretch>
            <a:fillRect/>
          </a:stretch>
        </p:blipFill>
        <p:spPr>
          <a:xfrm>
            <a:off x="698814" y="2724002"/>
            <a:ext cx="2158365" cy="2940050"/>
          </a:xfrm>
          <a:prstGeom prst="rect">
            <a:avLst/>
          </a:prstGeom>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圆顶角 36"/>
          <p:cNvSpPr/>
          <p:nvPr/>
        </p:nvSpPr>
        <p:spPr>
          <a:xfrm>
            <a:off x="1" y="3962489"/>
            <a:ext cx="12191999" cy="2265689"/>
          </a:xfrm>
          <a:prstGeom prst="round2SameRect">
            <a:avLst>
              <a:gd name="adj1" fmla="val 0"/>
              <a:gd name="adj2" fmla="val 0"/>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721493" y="905076"/>
            <a:ext cx="8749015" cy="553998"/>
            <a:chOff x="1780335" y="905076"/>
            <a:chExt cx="8749015" cy="553998"/>
          </a:xfrm>
        </p:grpSpPr>
        <p:grpSp>
          <p:nvGrpSpPr>
            <p:cNvPr id="22" name="组合 21"/>
            <p:cNvGrpSpPr/>
            <p:nvPr/>
          </p:nvGrpSpPr>
          <p:grpSpPr>
            <a:xfrm>
              <a:off x="1780335" y="925035"/>
              <a:ext cx="8749015" cy="522291"/>
              <a:chOff x="1885640" y="1242056"/>
              <a:chExt cx="8749015" cy="522291"/>
            </a:xfrm>
            <a:effectLst>
              <a:outerShdw blurRad="50800" dist="38100" dir="2700000" algn="tl" rotWithShape="0">
                <a:prstClr val="black">
                  <a:alpha val="40000"/>
                </a:prstClr>
              </a:outerShdw>
            </a:effectLst>
          </p:grpSpPr>
          <p:sp>
            <p:nvSpPr>
              <p:cNvPr id="23" name="矩形 22"/>
              <p:cNvSpPr/>
              <p:nvPr/>
            </p:nvSpPr>
            <p:spPr>
              <a:xfrm>
                <a:off x="1885640" y="1242056"/>
                <a:ext cx="8749015" cy="522291"/>
              </a:xfrm>
              <a:prstGeom prst="rect">
                <a:avLst/>
              </a:prstGeom>
              <a:solidFill>
                <a:schemeClr val="bg1"/>
              </a:solidFill>
              <a:ln>
                <a:gradFill>
                  <a:gsLst>
                    <a:gs pos="0">
                      <a:srgbClr val="E79A82"/>
                    </a:gs>
                    <a:gs pos="42000">
                      <a:srgbClr val="D7562F"/>
                    </a:gs>
                    <a:gs pos="62000">
                      <a:srgbClr val="D7562F"/>
                    </a:gs>
                    <a:gs pos="100000">
                      <a:srgbClr val="E79A82"/>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p>
            </p:txBody>
          </p:sp>
          <p:sp>
            <p:nvSpPr>
              <p:cNvPr id="24" name="立方体 23"/>
              <p:cNvSpPr/>
              <p:nvPr/>
            </p:nvSpPr>
            <p:spPr>
              <a:xfrm>
                <a:off x="1961789" y="1260738"/>
                <a:ext cx="2138544" cy="484927"/>
              </a:xfrm>
              <a:prstGeom prst="cube">
                <a:avLst>
                  <a:gd name="adj" fmla="val 4974"/>
                </a:avLst>
              </a:prstGeom>
              <a:solidFill>
                <a:srgbClr val="E17751"/>
              </a:solidFill>
              <a:ln>
                <a:solidFill>
                  <a:schemeClr val="accent2">
                    <a:lumMod val="20000"/>
                    <a:lumOff val="80000"/>
                  </a:schemeClr>
                </a:solidFill>
              </a:ln>
              <a:effectLst>
                <a:outerShdw blurRad="25400" dir="18900000" sy="23000" kx="-12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24"/>
              <p:cNvSpPr/>
              <p:nvPr/>
            </p:nvSpPr>
            <p:spPr>
              <a:xfrm>
                <a:off x="2028039" y="1303146"/>
                <a:ext cx="1980029" cy="400110"/>
              </a:xfrm>
              <a:prstGeom prst="rect">
                <a:avLst/>
              </a:prstGeom>
            </p:spPr>
            <p:txBody>
              <a:bodyPr wrap="none">
                <a:spAutoFit/>
              </a:bodyPr>
              <a:lstStyle/>
              <a:p>
                <a:pPr algn="ctr">
                  <a:spcBef>
                    <a:spcPct val="50000"/>
                  </a:spcBef>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到共产主义社会</a:t>
                </a:r>
              </a:p>
            </p:txBody>
          </p:sp>
          <p:cxnSp>
            <p:nvCxnSpPr>
              <p:cNvPr id="26" name="直接连接符 25"/>
              <p:cNvCxnSpPr/>
              <p:nvPr/>
            </p:nvCxnSpPr>
            <p:spPr>
              <a:xfrm>
                <a:off x="1885641" y="1764282"/>
                <a:ext cx="2230809" cy="0"/>
              </a:xfrm>
              <a:prstGeom prst="line">
                <a:avLst/>
              </a:prstGeom>
              <a:ln w="12700">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4114718" y="905076"/>
              <a:ext cx="6314385" cy="553998"/>
            </a:xfrm>
            <a:prstGeom prst="rect">
              <a:avLst/>
            </a:prstGeom>
          </p:spPr>
          <p:txBody>
            <a:bodyPr wrap="square">
              <a:spAutoFit/>
            </a:bodyPr>
            <a:lstStyle/>
            <a:p>
              <a:pPr>
                <a:lnSpc>
                  <a:spcPct val="150000"/>
                </a:lnSpc>
                <a:spcBef>
                  <a:spcPct val="50000"/>
                </a:spcBef>
              </a:pPr>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由于社会生产力的巨大发展，“三大差别”将归于消失</a:t>
              </a:r>
            </a:p>
          </p:txBody>
        </p:sp>
      </p:grpSp>
      <p:grpSp>
        <p:nvGrpSpPr>
          <p:cNvPr id="34" name="组合 33"/>
          <p:cNvGrpSpPr/>
          <p:nvPr/>
        </p:nvGrpSpPr>
        <p:grpSpPr>
          <a:xfrm>
            <a:off x="342265" y="2103209"/>
            <a:ext cx="3615690" cy="3893185"/>
            <a:chOff x="342265" y="2204809"/>
            <a:chExt cx="3615690" cy="3893185"/>
          </a:xfrm>
        </p:grpSpPr>
        <p:sp>
          <p:nvSpPr>
            <p:cNvPr id="2" name="矩形: 剪去单角 12"/>
            <p:cNvSpPr/>
            <p:nvPr/>
          </p:nvSpPr>
          <p:spPr>
            <a:xfrm>
              <a:off x="348139" y="2204809"/>
              <a:ext cx="3599815" cy="3883025"/>
            </a:xfrm>
            <a:prstGeom prst="snip1Rect">
              <a:avLst>
                <a:gd name="adj" fmla="val 0"/>
              </a:avLst>
            </a:prstGeom>
            <a:solidFill>
              <a:srgbClr val="FFFFFF"/>
            </a:solidFill>
            <a:ln>
              <a:noFill/>
            </a:ln>
            <a:effectLst>
              <a:outerShdw blurRad="381000" sx="101000" sy="10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p:nvPr/>
          </p:nvGrpSpPr>
          <p:grpSpPr>
            <a:xfrm>
              <a:off x="342265" y="4067264"/>
              <a:ext cx="3615690" cy="2030730"/>
              <a:chOff x="617" y="6257"/>
              <a:chExt cx="5694" cy="3198"/>
            </a:xfrm>
          </p:grpSpPr>
          <p:pic>
            <p:nvPicPr>
              <p:cNvPr id="9" name="图片 8"/>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l="16817" r="21609"/>
              <a:stretch>
                <a:fillRect/>
              </a:stretch>
            </p:blipFill>
            <p:spPr>
              <a:xfrm>
                <a:off x="3437" y="6257"/>
                <a:ext cx="2874" cy="3193"/>
              </a:xfrm>
              <a:prstGeom prst="parallelogram">
                <a:avLst>
                  <a:gd name="adj" fmla="val 0"/>
                </a:avLst>
              </a:prstGeom>
            </p:spPr>
          </p:pic>
          <p:pic>
            <p:nvPicPr>
              <p:cNvPr id="5" name="图片 4"/>
              <p:cNvPicPr>
                <a:picLocks noChangeAspect="1"/>
              </p:cNvPicPr>
              <p:nvPr/>
            </p:nvPicPr>
            <p:blipFill rotWithShape="1">
              <a:blip r:embed="rId5" cstate="print">
                <a:extLst>
                  <a:ext uri="{28A0092B-C50C-407E-A947-70E740481C1C}">
                    <a14:useLocalDpi xmlns:a14="http://schemas.microsoft.com/office/drawing/2010/main" val="0"/>
                  </a:ext>
                </a:extLst>
              </a:blip>
              <a:srcRect l="8723" r="32126" b="-4"/>
              <a:stretch/>
            </p:blipFill>
            <p:spPr>
              <a:xfrm>
                <a:off x="617" y="6258"/>
                <a:ext cx="2820" cy="3197"/>
              </a:xfrm>
              <a:prstGeom prst="parallelogram">
                <a:avLst>
                  <a:gd name="adj" fmla="val 0"/>
                </a:avLst>
              </a:prstGeom>
            </p:spPr>
          </p:pic>
        </p:grpSp>
        <p:sp>
          <p:nvSpPr>
            <p:cNvPr id="4" name="矩形 3"/>
            <p:cNvSpPr/>
            <p:nvPr/>
          </p:nvSpPr>
          <p:spPr>
            <a:xfrm>
              <a:off x="708025" y="2602492"/>
              <a:ext cx="2978785" cy="540212"/>
            </a:xfrm>
            <a:prstGeom prst="rect">
              <a:avLst/>
            </a:prstGeom>
          </p:spPr>
          <p:txBody>
            <a:bodyPr wrap="square">
              <a:spAutoFit/>
            </a:bodyPr>
            <a:lstStyle/>
            <a:p>
              <a:pPr algn="ctr">
                <a:lnSpc>
                  <a:spcPct val="150000"/>
                </a:lnSpc>
              </a:pPr>
              <a:r>
                <a:rPr lang="zh-CN" altLang="en-US" sz="2200" b="1" dirty="0">
                  <a:solidFill>
                    <a:srgbClr val="985125"/>
                  </a:solidFill>
                  <a:uFillTx/>
                  <a:latin typeface="华文中宋" panose="02010600040101010101" pitchFamily="2" charset="-122"/>
                  <a:ea typeface="华文中宋" panose="02010600040101010101" pitchFamily="2" charset="-122"/>
                </a:rPr>
                <a:t>工业与农业的差别</a:t>
              </a:r>
            </a:p>
          </p:txBody>
        </p:sp>
        <p:cxnSp>
          <p:nvCxnSpPr>
            <p:cNvPr id="30" name="直接连接符 29"/>
            <p:cNvCxnSpPr/>
            <p:nvPr/>
          </p:nvCxnSpPr>
          <p:spPr>
            <a:xfrm flipV="1">
              <a:off x="708025" y="3550497"/>
              <a:ext cx="2847978" cy="1"/>
            </a:xfrm>
            <a:prstGeom prst="line">
              <a:avLst/>
            </a:prstGeom>
            <a:ln w="19050">
              <a:gradFill flip="none" rotWithShape="1">
                <a:gsLst>
                  <a:gs pos="68000">
                    <a:srgbClr val="E99D82"/>
                  </a:gs>
                  <a:gs pos="34528">
                    <a:srgbClr val="EBA58B"/>
                  </a:gs>
                  <a:gs pos="0">
                    <a:schemeClr val="bg1">
                      <a:alpha val="0"/>
                    </a:schemeClr>
                  </a:gs>
                  <a:gs pos="52000">
                    <a:srgbClr val="E17751"/>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grpSp>
      <p:grpSp>
        <p:nvGrpSpPr>
          <p:cNvPr id="31" name="组合 30"/>
          <p:cNvGrpSpPr/>
          <p:nvPr/>
        </p:nvGrpSpPr>
        <p:grpSpPr>
          <a:xfrm>
            <a:off x="4291330" y="2103209"/>
            <a:ext cx="3608705" cy="3890010"/>
            <a:chOff x="4291330" y="2204809"/>
            <a:chExt cx="3608705" cy="3890010"/>
          </a:xfrm>
        </p:grpSpPr>
        <p:sp>
          <p:nvSpPr>
            <p:cNvPr id="38" name="矩形: 剪去单角 37"/>
            <p:cNvSpPr/>
            <p:nvPr/>
          </p:nvSpPr>
          <p:spPr>
            <a:xfrm>
              <a:off x="4296093" y="2204809"/>
              <a:ext cx="3599815" cy="3883025"/>
            </a:xfrm>
            <a:prstGeom prst="snip1Rect">
              <a:avLst>
                <a:gd name="adj" fmla="val 0"/>
              </a:avLst>
            </a:prstGeom>
            <a:solidFill>
              <a:srgbClr val="FFFFFF"/>
            </a:solidFill>
            <a:ln>
              <a:noFill/>
            </a:ln>
            <a:effectLst>
              <a:outerShdw blurRad="381000" sx="101000" sy="10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4607560" y="2602492"/>
              <a:ext cx="2978785" cy="540212"/>
            </a:xfrm>
            <a:prstGeom prst="rect">
              <a:avLst/>
            </a:prstGeom>
          </p:spPr>
          <p:txBody>
            <a:bodyPr wrap="square">
              <a:spAutoFit/>
            </a:bodyPr>
            <a:lstStyle/>
            <a:p>
              <a:pPr algn="ctr">
                <a:lnSpc>
                  <a:spcPct val="150000"/>
                </a:lnSpc>
              </a:pPr>
              <a:r>
                <a:rPr lang="zh-CN" altLang="en-US" sz="2200" b="1" dirty="0">
                  <a:solidFill>
                    <a:srgbClr val="985125"/>
                  </a:solidFill>
                  <a:latin typeface="华文中宋" panose="02010600040101010101" pitchFamily="2" charset="-122"/>
                  <a:ea typeface="华文中宋" panose="02010600040101010101" pitchFamily="2" charset="-122"/>
                </a:rPr>
                <a:t>城市与乡村的差别</a:t>
              </a:r>
            </a:p>
          </p:txBody>
        </p:sp>
        <p:grpSp>
          <p:nvGrpSpPr>
            <p:cNvPr id="8" name="组合 7"/>
            <p:cNvGrpSpPr/>
            <p:nvPr/>
          </p:nvGrpSpPr>
          <p:grpSpPr>
            <a:xfrm>
              <a:off x="4291330" y="4083774"/>
              <a:ext cx="3608705" cy="2011045"/>
              <a:chOff x="6783" y="6283"/>
              <a:chExt cx="5683" cy="3167"/>
            </a:xfrm>
          </p:grpSpPr>
          <p:pic>
            <p:nvPicPr>
              <p:cNvPr id="11" name="图片 10"/>
              <p:cNvPicPr>
                <a:picLocks noChangeAspect="1"/>
              </p:cNvPicPr>
              <p:nvPr/>
            </p:nvPicPr>
            <p:blipFill rotWithShape="1">
              <a:blip r:embed="rId6" cstate="print">
                <a:extLst>
                  <a:ext uri="{28A0092B-C50C-407E-A947-70E740481C1C}">
                    <a14:useLocalDpi xmlns:a14="http://schemas.microsoft.com/office/drawing/2010/main" val="0"/>
                  </a:ext>
                </a:extLst>
              </a:blip>
              <a:srcRect l="7294" r="32911"/>
              <a:stretch>
                <a:fillRect/>
              </a:stretch>
            </p:blipFill>
            <p:spPr>
              <a:xfrm>
                <a:off x="6783" y="6283"/>
                <a:ext cx="2821" cy="3167"/>
              </a:xfrm>
              <a:prstGeom prst="rect">
                <a:avLst/>
              </a:prstGeom>
            </p:spPr>
          </p:pic>
          <p:pic>
            <p:nvPicPr>
              <p:cNvPr id="7" name="图片 6"/>
              <p:cNvPicPr>
                <a:picLocks noChangeAspect="1"/>
              </p:cNvPicPr>
              <p:nvPr/>
            </p:nvPicPr>
            <p:blipFill rotWithShape="1">
              <a:blip r:embed="rId7" cstate="print">
                <a:extLst>
                  <a:ext uri="{28A0092B-C50C-407E-A947-70E740481C1C}">
                    <a14:useLocalDpi xmlns:a14="http://schemas.microsoft.com/office/drawing/2010/main" val="0"/>
                  </a:ext>
                </a:extLst>
              </a:blip>
              <a:srcRect l="37554" r="2178"/>
              <a:stretch/>
            </p:blipFill>
            <p:spPr>
              <a:xfrm>
                <a:off x="9603" y="6283"/>
                <a:ext cx="2863" cy="3166"/>
              </a:xfrm>
              <a:prstGeom prst="rect">
                <a:avLst/>
              </a:prstGeom>
            </p:spPr>
          </p:pic>
        </p:grpSp>
        <p:cxnSp>
          <p:nvCxnSpPr>
            <p:cNvPr id="32" name="直接连接符 31"/>
            <p:cNvCxnSpPr/>
            <p:nvPr/>
          </p:nvCxnSpPr>
          <p:spPr>
            <a:xfrm flipV="1">
              <a:off x="4672011" y="3550497"/>
              <a:ext cx="2847978" cy="1"/>
            </a:xfrm>
            <a:prstGeom prst="line">
              <a:avLst/>
            </a:prstGeom>
            <a:ln w="19050">
              <a:gradFill flip="none" rotWithShape="1">
                <a:gsLst>
                  <a:gs pos="68000">
                    <a:srgbClr val="E99D82"/>
                  </a:gs>
                  <a:gs pos="34528">
                    <a:srgbClr val="EBA58B"/>
                  </a:gs>
                  <a:gs pos="0">
                    <a:schemeClr val="bg1">
                      <a:alpha val="0"/>
                    </a:schemeClr>
                  </a:gs>
                  <a:gs pos="52000">
                    <a:srgbClr val="E17751"/>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grpSp>
      <p:grpSp>
        <p:nvGrpSpPr>
          <p:cNvPr id="29" name="组合 28"/>
          <p:cNvGrpSpPr/>
          <p:nvPr/>
        </p:nvGrpSpPr>
        <p:grpSpPr>
          <a:xfrm>
            <a:off x="8241665" y="2103209"/>
            <a:ext cx="3614420" cy="3886200"/>
            <a:chOff x="8241665" y="2204809"/>
            <a:chExt cx="3614420" cy="3886200"/>
          </a:xfrm>
        </p:grpSpPr>
        <p:sp>
          <p:nvSpPr>
            <p:cNvPr id="39" name="矩形: 剪去单角 38"/>
            <p:cNvSpPr/>
            <p:nvPr/>
          </p:nvSpPr>
          <p:spPr>
            <a:xfrm>
              <a:off x="8244047" y="2204809"/>
              <a:ext cx="3599815" cy="3883025"/>
            </a:xfrm>
            <a:prstGeom prst="snip1Rect">
              <a:avLst>
                <a:gd name="adj" fmla="val 0"/>
              </a:avLst>
            </a:prstGeom>
            <a:solidFill>
              <a:srgbClr val="FFFFFF"/>
            </a:solidFill>
            <a:ln>
              <a:noFill/>
            </a:ln>
            <a:effectLst>
              <a:outerShdw blurRad="381000" sx="101000" sy="10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8242300" y="2602492"/>
              <a:ext cx="3613785" cy="540212"/>
            </a:xfrm>
            <a:prstGeom prst="rect">
              <a:avLst/>
            </a:prstGeom>
          </p:spPr>
          <p:txBody>
            <a:bodyPr wrap="square">
              <a:spAutoFit/>
            </a:bodyPr>
            <a:lstStyle/>
            <a:p>
              <a:pPr algn="ctr">
                <a:lnSpc>
                  <a:spcPct val="150000"/>
                </a:lnSpc>
              </a:pPr>
              <a:r>
                <a:rPr lang="zh-CN" altLang="en-US" sz="2200" b="1" dirty="0">
                  <a:solidFill>
                    <a:srgbClr val="985125"/>
                  </a:solidFill>
                  <a:latin typeface="华文中宋" panose="02010600040101010101" pitchFamily="2" charset="-122"/>
                  <a:ea typeface="华文中宋" panose="02010600040101010101" pitchFamily="2" charset="-122"/>
                </a:rPr>
                <a:t>脑力劳动与体力劳动的差别</a:t>
              </a:r>
            </a:p>
          </p:txBody>
        </p:sp>
        <p:grpSp>
          <p:nvGrpSpPr>
            <p:cNvPr id="20" name="组合 19"/>
            <p:cNvGrpSpPr/>
            <p:nvPr/>
          </p:nvGrpSpPr>
          <p:grpSpPr>
            <a:xfrm>
              <a:off x="8241665" y="4080599"/>
              <a:ext cx="3608705" cy="2010410"/>
              <a:chOff x="12964" y="6289"/>
              <a:chExt cx="5683" cy="3166"/>
            </a:xfrm>
          </p:grpSpPr>
          <p:pic>
            <p:nvPicPr>
              <p:cNvPr id="14" name="图片 13"/>
              <p:cNvPicPr>
                <a:picLocks noChangeAspect="1"/>
              </p:cNvPicPr>
              <p:nvPr/>
            </p:nvPicPr>
            <p:blipFill rotWithShape="1">
              <a:blip r:embed="rId8" cstate="print">
                <a:extLst>
                  <a:ext uri="{28A0092B-C50C-407E-A947-70E740481C1C}">
                    <a14:useLocalDpi xmlns:a14="http://schemas.microsoft.com/office/drawing/2010/main" val="0"/>
                  </a:ext>
                </a:extLst>
              </a:blip>
              <a:srcRect l="12717" r="21134"/>
              <a:stretch/>
            </p:blipFill>
            <p:spPr>
              <a:xfrm>
                <a:off x="12964" y="6296"/>
                <a:ext cx="2863" cy="3159"/>
              </a:xfrm>
              <a:prstGeom prst="rect">
                <a:avLst/>
              </a:prstGeom>
            </p:spPr>
          </p:pic>
          <p:pic>
            <p:nvPicPr>
              <p:cNvPr id="18" name="图片 17"/>
              <p:cNvPicPr>
                <a:picLocks noChangeAspect="1"/>
              </p:cNvPicPr>
              <p:nvPr/>
            </p:nvPicPr>
            <p:blipFill rotWithShape="1">
              <a:blip r:embed="rId9" cstate="print">
                <a:extLst>
                  <a:ext uri="{28A0092B-C50C-407E-A947-70E740481C1C}">
                    <a14:useLocalDpi xmlns:a14="http://schemas.microsoft.com/office/drawing/2010/main" val="0"/>
                  </a:ext>
                </a:extLst>
              </a:blip>
              <a:srcRect l="2354" t="-222" r="35304" b="222"/>
              <a:stretch/>
            </p:blipFill>
            <p:spPr>
              <a:xfrm>
                <a:off x="15784" y="6289"/>
                <a:ext cx="2863" cy="3160"/>
              </a:xfrm>
              <a:prstGeom prst="rect">
                <a:avLst/>
              </a:prstGeom>
            </p:spPr>
          </p:pic>
        </p:grpSp>
        <p:cxnSp>
          <p:nvCxnSpPr>
            <p:cNvPr id="33" name="直接连接符 32"/>
            <p:cNvCxnSpPr/>
            <p:nvPr/>
          </p:nvCxnSpPr>
          <p:spPr>
            <a:xfrm flipV="1">
              <a:off x="8663733" y="3550497"/>
              <a:ext cx="2847978" cy="1"/>
            </a:xfrm>
            <a:prstGeom prst="line">
              <a:avLst/>
            </a:prstGeom>
            <a:ln w="19050">
              <a:gradFill flip="none" rotWithShape="1">
                <a:gsLst>
                  <a:gs pos="68000">
                    <a:srgbClr val="E99D82"/>
                  </a:gs>
                  <a:gs pos="34528">
                    <a:srgbClr val="EBA58B"/>
                  </a:gs>
                  <a:gs pos="0">
                    <a:schemeClr val="bg1">
                      <a:alpha val="0"/>
                    </a:schemeClr>
                  </a:gs>
                  <a:gs pos="52000">
                    <a:srgbClr val="E17751"/>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组合 16"/>
          <p:cNvGrpSpPr/>
          <p:nvPr/>
        </p:nvGrpSpPr>
        <p:grpSpPr>
          <a:xfrm>
            <a:off x="2464968" y="1098056"/>
            <a:ext cx="7262065" cy="552804"/>
            <a:chOff x="1780335" y="894522"/>
            <a:chExt cx="7262065" cy="552804"/>
          </a:xfrm>
        </p:grpSpPr>
        <p:grpSp>
          <p:nvGrpSpPr>
            <p:cNvPr id="18" name="组合 17"/>
            <p:cNvGrpSpPr/>
            <p:nvPr/>
          </p:nvGrpSpPr>
          <p:grpSpPr>
            <a:xfrm>
              <a:off x="1780335" y="925035"/>
              <a:ext cx="7262065" cy="522291"/>
              <a:chOff x="1885640" y="1242056"/>
              <a:chExt cx="7262065" cy="522291"/>
            </a:xfrm>
            <a:effectLst>
              <a:outerShdw blurRad="50800" dist="38100" dir="2700000" algn="tl" rotWithShape="0">
                <a:prstClr val="black">
                  <a:alpha val="40000"/>
                </a:prstClr>
              </a:outerShdw>
            </a:effectLst>
          </p:grpSpPr>
          <p:sp>
            <p:nvSpPr>
              <p:cNvPr id="20" name="矩形 19"/>
              <p:cNvSpPr/>
              <p:nvPr/>
            </p:nvSpPr>
            <p:spPr>
              <a:xfrm>
                <a:off x="1885640" y="1242056"/>
                <a:ext cx="7262065" cy="522291"/>
              </a:xfrm>
              <a:prstGeom prst="rect">
                <a:avLst/>
              </a:prstGeom>
              <a:solidFill>
                <a:schemeClr val="bg1"/>
              </a:solidFill>
              <a:ln>
                <a:gradFill>
                  <a:gsLst>
                    <a:gs pos="0">
                      <a:srgbClr val="E79A82"/>
                    </a:gs>
                    <a:gs pos="42000">
                      <a:srgbClr val="D7562F"/>
                    </a:gs>
                    <a:gs pos="62000">
                      <a:srgbClr val="D7562F"/>
                    </a:gs>
                    <a:gs pos="100000">
                      <a:srgbClr val="E79A82"/>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p>
            </p:txBody>
          </p:sp>
          <p:sp>
            <p:nvSpPr>
              <p:cNvPr id="21" name="立方体 20"/>
              <p:cNvSpPr/>
              <p:nvPr/>
            </p:nvSpPr>
            <p:spPr>
              <a:xfrm>
                <a:off x="1961789" y="1260738"/>
                <a:ext cx="2138544" cy="484927"/>
              </a:xfrm>
              <a:prstGeom prst="cube">
                <a:avLst>
                  <a:gd name="adj" fmla="val 4974"/>
                </a:avLst>
              </a:prstGeom>
              <a:solidFill>
                <a:srgbClr val="E17751"/>
              </a:solidFill>
              <a:ln>
                <a:solidFill>
                  <a:schemeClr val="accent2">
                    <a:lumMod val="20000"/>
                    <a:lumOff val="80000"/>
                  </a:schemeClr>
                </a:solidFill>
              </a:ln>
              <a:effectLst>
                <a:outerShdw blurRad="25400" dir="18900000" sy="23000" kx="-12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2156279" y="1303146"/>
                <a:ext cx="1723549" cy="400110"/>
              </a:xfrm>
              <a:prstGeom prst="rect">
                <a:avLst/>
              </a:prstGeom>
            </p:spPr>
            <p:txBody>
              <a:bodyPr wrap="none">
                <a:spAutoFit/>
              </a:bodyPr>
              <a:lstStyle/>
              <a:p>
                <a:pPr algn="ctr">
                  <a:spcBef>
                    <a:spcPct val="50000"/>
                  </a:spcBef>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共产主义社会</a:t>
                </a:r>
              </a:p>
            </p:txBody>
          </p:sp>
          <p:cxnSp>
            <p:nvCxnSpPr>
              <p:cNvPr id="23" name="直接连接符 22"/>
              <p:cNvCxnSpPr/>
              <p:nvPr/>
            </p:nvCxnSpPr>
            <p:spPr>
              <a:xfrm>
                <a:off x="1885641" y="1764282"/>
                <a:ext cx="2230809" cy="0"/>
              </a:xfrm>
              <a:prstGeom prst="line">
                <a:avLst/>
              </a:prstGeom>
              <a:ln w="12700">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19" name="矩形 18"/>
            <p:cNvSpPr/>
            <p:nvPr/>
          </p:nvSpPr>
          <p:spPr>
            <a:xfrm>
              <a:off x="4114718" y="894522"/>
              <a:ext cx="4803537" cy="499624"/>
            </a:xfrm>
            <a:prstGeom prst="rect">
              <a:avLst/>
            </a:prstGeom>
          </p:spPr>
          <p:txBody>
            <a:bodyPr wrap="square">
              <a:spAutoFit/>
            </a:bodyPr>
            <a:lstStyle/>
            <a:p>
              <a:pPr>
                <a:lnSpc>
                  <a:spcPct val="150000"/>
                </a:lnSpc>
                <a:spcBef>
                  <a:spcPct val="50000"/>
                </a:spcBef>
              </a:pPr>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作为自由人的联合体，社会关系高度和谐</a:t>
              </a:r>
            </a:p>
          </p:txBody>
        </p:sp>
      </p:grpSp>
      <p:grpSp>
        <p:nvGrpSpPr>
          <p:cNvPr id="24" name="组合 23"/>
          <p:cNvGrpSpPr/>
          <p:nvPr/>
        </p:nvGrpSpPr>
        <p:grpSpPr>
          <a:xfrm>
            <a:off x="701964" y="2397912"/>
            <a:ext cx="3557279" cy="3408262"/>
            <a:chOff x="3602038" y="1039512"/>
            <a:chExt cx="4987925" cy="4778977"/>
          </a:xfrm>
          <a:effectLst>
            <a:outerShdw blurRad="50800" dist="38100" dir="2700000" algn="tl" rotWithShape="0">
              <a:prstClr val="black">
                <a:alpha val="24000"/>
              </a:prstClr>
            </a:outerShdw>
          </a:effectLst>
        </p:grpSpPr>
        <p:sp>
          <p:nvSpPr>
            <p:cNvPr id="25" name="任意多边形 4"/>
            <p:cNvSpPr/>
            <p:nvPr/>
          </p:nvSpPr>
          <p:spPr bwMode="auto">
            <a:xfrm>
              <a:off x="4271057" y="2019078"/>
              <a:ext cx="2041561" cy="2114405"/>
            </a:xfrm>
            <a:custGeom>
              <a:avLst/>
              <a:gdLst>
                <a:gd name="T0" fmla="*/ 311 w 512"/>
                <a:gd name="T1" fmla="*/ 420 h 531"/>
                <a:gd name="T2" fmla="*/ 311 w 512"/>
                <a:gd name="T3" fmla="*/ 333 h 531"/>
                <a:gd name="T4" fmla="*/ 399 w 512"/>
                <a:gd name="T5" fmla="*/ 333 h 531"/>
                <a:gd name="T6" fmla="*/ 415 w 512"/>
                <a:gd name="T7" fmla="*/ 362 h 531"/>
                <a:gd name="T8" fmla="*/ 512 w 512"/>
                <a:gd name="T9" fmla="*/ 265 h 531"/>
                <a:gd name="T10" fmla="*/ 416 w 512"/>
                <a:gd name="T11" fmla="*/ 170 h 531"/>
                <a:gd name="T12" fmla="*/ 449 w 512"/>
                <a:gd name="T13" fmla="*/ 153 h 531"/>
                <a:gd name="T14" fmla="*/ 449 w 512"/>
                <a:gd name="T15" fmla="*/ 66 h 531"/>
                <a:gd name="T16" fmla="*/ 362 w 512"/>
                <a:gd name="T17" fmla="*/ 66 h 531"/>
                <a:gd name="T18" fmla="*/ 345 w 512"/>
                <a:gd name="T19" fmla="*/ 99 h 531"/>
                <a:gd name="T20" fmla="*/ 246 w 512"/>
                <a:gd name="T21" fmla="*/ 0 h 531"/>
                <a:gd name="T22" fmla="*/ 25 w 512"/>
                <a:gd name="T23" fmla="*/ 220 h 531"/>
                <a:gd name="T24" fmla="*/ 25 w 512"/>
                <a:gd name="T25" fmla="*/ 310 h 531"/>
                <a:gd name="T26" fmla="*/ 246 w 512"/>
                <a:gd name="T27" fmla="*/ 531 h 531"/>
                <a:gd name="T28" fmla="*/ 341 w 512"/>
                <a:gd name="T29" fmla="*/ 436 h 531"/>
                <a:gd name="T30" fmla="*/ 311 w 512"/>
                <a:gd name="T31" fmla="*/ 420 h 5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12" h="531">
                  <a:moveTo>
                    <a:pt x="311" y="420"/>
                  </a:moveTo>
                  <a:cubicBezTo>
                    <a:pt x="287" y="396"/>
                    <a:pt x="287" y="357"/>
                    <a:pt x="311" y="333"/>
                  </a:cubicBezTo>
                  <a:cubicBezTo>
                    <a:pt x="336" y="308"/>
                    <a:pt x="375" y="308"/>
                    <a:pt x="399" y="333"/>
                  </a:cubicBezTo>
                  <a:cubicBezTo>
                    <a:pt x="407" y="341"/>
                    <a:pt x="412" y="351"/>
                    <a:pt x="415" y="362"/>
                  </a:cubicBezTo>
                  <a:cubicBezTo>
                    <a:pt x="512" y="265"/>
                    <a:pt x="512" y="265"/>
                    <a:pt x="512" y="265"/>
                  </a:cubicBezTo>
                  <a:cubicBezTo>
                    <a:pt x="416" y="170"/>
                    <a:pt x="416" y="170"/>
                    <a:pt x="416" y="170"/>
                  </a:cubicBezTo>
                  <a:cubicBezTo>
                    <a:pt x="428" y="168"/>
                    <a:pt x="440" y="162"/>
                    <a:pt x="449" y="153"/>
                  </a:cubicBezTo>
                  <a:cubicBezTo>
                    <a:pt x="473" y="129"/>
                    <a:pt x="473" y="90"/>
                    <a:pt x="449" y="66"/>
                  </a:cubicBezTo>
                  <a:cubicBezTo>
                    <a:pt x="425" y="42"/>
                    <a:pt x="386" y="42"/>
                    <a:pt x="362" y="66"/>
                  </a:cubicBezTo>
                  <a:cubicBezTo>
                    <a:pt x="353" y="75"/>
                    <a:pt x="347" y="87"/>
                    <a:pt x="345" y="99"/>
                  </a:cubicBezTo>
                  <a:cubicBezTo>
                    <a:pt x="246" y="0"/>
                    <a:pt x="246" y="0"/>
                    <a:pt x="246" y="0"/>
                  </a:cubicBezTo>
                  <a:cubicBezTo>
                    <a:pt x="25" y="220"/>
                    <a:pt x="25" y="220"/>
                    <a:pt x="25" y="220"/>
                  </a:cubicBezTo>
                  <a:cubicBezTo>
                    <a:pt x="0" y="245"/>
                    <a:pt x="0" y="285"/>
                    <a:pt x="25" y="310"/>
                  </a:cubicBezTo>
                  <a:cubicBezTo>
                    <a:pt x="246" y="531"/>
                    <a:pt x="246" y="531"/>
                    <a:pt x="246" y="531"/>
                  </a:cubicBezTo>
                  <a:cubicBezTo>
                    <a:pt x="341" y="436"/>
                    <a:pt x="341" y="436"/>
                    <a:pt x="341" y="436"/>
                  </a:cubicBezTo>
                  <a:cubicBezTo>
                    <a:pt x="330" y="433"/>
                    <a:pt x="320" y="428"/>
                    <a:pt x="311" y="420"/>
                  </a:cubicBezTo>
                  <a:close/>
                </a:path>
              </a:pathLst>
            </a:custGeom>
            <a:solidFill>
              <a:srgbClr val="63C0C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 name="任意多边形 5"/>
            <p:cNvSpPr/>
            <p:nvPr/>
          </p:nvSpPr>
          <p:spPr bwMode="auto">
            <a:xfrm>
              <a:off x="5252540" y="3073405"/>
              <a:ext cx="2118239" cy="2039643"/>
            </a:xfrm>
            <a:custGeom>
              <a:avLst/>
              <a:gdLst>
                <a:gd name="T0" fmla="*/ 436 w 531"/>
                <a:gd name="T1" fmla="*/ 171 h 512"/>
                <a:gd name="T2" fmla="*/ 419 w 531"/>
                <a:gd name="T3" fmla="*/ 205 h 512"/>
                <a:gd name="T4" fmla="*/ 332 w 531"/>
                <a:gd name="T5" fmla="*/ 205 h 512"/>
                <a:gd name="T6" fmla="*/ 332 w 531"/>
                <a:gd name="T7" fmla="*/ 118 h 512"/>
                <a:gd name="T8" fmla="*/ 366 w 531"/>
                <a:gd name="T9" fmla="*/ 101 h 512"/>
                <a:gd name="T10" fmla="*/ 266 w 531"/>
                <a:gd name="T11" fmla="*/ 0 h 512"/>
                <a:gd name="T12" fmla="*/ 169 w 531"/>
                <a:gd name="T13" fmla="*/ 97 h 512"/>
                <a:gd name="T14" fmla="*/ 153 w 531"/>
                <a:gd name="T15" fmla="*/ 68 h 512"/>
                <a:gd name="T16" fmla="*/ 65 w 531"/>
                <a:gd name="T17" fmla="*/ 68 h 512"/>
                <a:gd name="T18" fmla="*/ 65 w 531"/>
                <a:gd name="T19" fmla="*/ 155 h 512"/>
                <a:gd name="T20" fmla="*/ 95 w 531"/>
                <a:gd name="T21" fmla="*/ 171 h 512"/>
                <a:gd name="T22" fmla="*/ 0 w 531"/>
                <a:gd name="T23" fmla="*/ 266 h 512"/>
                <a:gd name="T24" fmla="*/ 221 w 531"/>
                <a:gd name="T25" fmla="*/ 487 h 512"/>
                <a:gd name="T26" fmla="*/ 311 w 531"/>
                <a:gd name="T27" fmla="*/ 487 h 512"/>
                <a:gd name="T28" fmla="*/ 531 w 531"/>
                <a:gd name="T29" fmla="*/ 266 h 512"/>
                <a:gd name="T30" fmla="*/ 436 w 531"/>
                <a:gd name="T31" fmla="*/ 171 h 5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31" h="512">
                  <a:moveTo>
                    <a:pt x="436" y="171"/>
                  </a:moveTo>
                  <a:cubicBezTo>
                    <a:pt x="434" y="183"/>
                    <a:pt x="429" y="195"/>
                    <a:pt x="419" y="205"/>
                  </a:cubicBezTo>
                  <a:cubicBezTo>
                    <a:pt x="395" y="229"/>
                    <a:pt x="356" y="229"/>
                    <a:pt x="332" y="205"/>
                  </a:cubicBezTo>
                  <a:cubicBezTo>
                    <a:pt x="308" y="181"/>
                    <a:pt x="308" y="142"/>
                    <a:pt x="332" y="118"/>
                  </a:cubicBezTo>
                  <a:cubicBezTo>
                    <a:pt x="342" y="108"/>
                    <a:pt x="353" y="103"/>
                    <a:pt x="366" y="101"/>
                  </a:cubicBezTo>
                  <a:cubicBezTo>
                    <a:pt x="266" y="0"/>
                    <a:pt x="266" y="0"/>
                    <a:pt x="266" y="0"/>
                  </a:cubicBezTo>
                  <a:cubicBezTo>
                    <a:pt x="169" y="97"/>
                    <a:pt x="169" y="97"/>
                    <a:pt x="169" y="97"/>
                  </a:cubicBezTo>
                  <a:cubicBezTo>
                    <a:pt x="166" y="86"/>
                    <a:pt x="161" y="76"/>
                    <a:pt x="153" y="68"/>
                  </a:cubicBezTo>
                  <a:cubicBezTo>
                    <a:pt x="129" y="43"/>
                    <a:pt x="90" y="43"/>
                    <a:pt x="65" y="68"/>
                  </a:cubicBezTo>
                  <a:cubicBezTo>
                    <a:pt x="41" y="92"/>
                    <a:pt x="41" y="131"/>
                    <a:pt x="65" y="155"/>
                  </a:cubicBezTo>
                  <a:cubicBezTo>
                    <a:pt x="74" y="163"/>
                    <a:pt x="84" y="168"/>
                    <a:pt x="95" y="171"/>
                  </a:cubicBezTo>
                  <a:cubicBezTo>
                    <a:pt x="0" y="266"/>
                    <a:pt x="0" y="266"/>
                    <a:pt x="0" y="266"/>
                  </a:cubicBezTo>
                  <a:cubicBezTo>
                    <a:pt x="221" y="487"/>
                    <a:pt x="221" y="487"/>
                    <a:pt x="221" y="487"/>
                  </a:cubicBezTo>
                  <a:cubicBezTo>
                    <a:pt x="245" y="512"/>
                    <a:pt x="286" y="512"/>
                    <a:pt x="311" y="487"/>
                  </a:cubicBezTo>
                  <a:cubicBezTo>
                    <a:pt x="531" y="266"/>
                    <a:pt x="531" y="266"/>
                    <a:pt x="531" y="266"/>
                  </a:cubicBezTo>
                  <a:lnTo>
                    <a:pt x="436" y="171"/>
                  </a:lnTo>
                  <a:close/>
                </a:path>
              </a:pathLst>
            </a:custGeom>
            <a:solidFill>
              <a:srgbClr val="B0D9C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 name="任意多边形 6"/>
            <p:cNvSpPr/>
            <p:nvPr/>
          </p:nvSpPr>
          <p:spPr bwMode="auto">
            <a:xfrm>
              <a:off x="5252540" y="1039512"/>
              <a:ext cx="2118239" cy="2033893"/>
            </a:xfrm>
            <a:custGeom>
              <a:avLst/>
              <a:gdLst>
                <a:gd name="T0" fmla="*/ 469 w 531"/>
                <a:gd name="T1" fmla="*/ 362 h 511"/>
                <a:gd name="T2" fmla="*/ 432 w 531"/>
                <a:gd name="T3" fmla="*/ 345 h 511"/>
                <a:gd name="T4" fmla="*/ 531 w 531"/>
                <a:gd name="T5" fmla="*/ 246 h 511"/>
                <a:gd name="T6" fmla="*/ 311 w 531"/>
                <a:gd name="T7" fmla="*/ 25 h 511"/>
                <a:gd name="T8" fmla="*/ 221 w 531"/>
                <a:gd name="T9" fmla="*/ 25 h 511"/>
                <a:gd name="T10" fmla="*/ 0 w 531"/>
                <a:gd name="T11" fmla="*/ 246 h 511"/>
                <a:gd name="T12" fmla="*/ 99 w 531"/>
                <a:gd name="T13" fmla="*/ 345 h 511"/>
                <a:gd name="T14" fmla="*/ 116 w 531"/>
                <a:gd name="T15" fmla="*/ 312 h 511"/>
                <a:gd name="T16" fmla="*/ 203 w 531"/>
                <a:gd name="T17" fmla="*/ 312 h 511"/>
                <a:gd name="T18" fmla="*/ 203 w 531"/>
                <a:gd name="T19" fmla="*/ 399 h 511"/>
                <a:gd name="T20" fmla="*/ 170 w 531"/>
                <a:gd name="T21" fmla="*/ 416 h 511"/>
                <a:gd name="T22" fmla="*/ 266 w 531"/>
                <a:gd name="T23" fmla="*/ 511 h 511"/>
                <a:gd name="T24" fmla="*/ 365 w 531"/>
                <a:gd name="T25" fmla="*/ 412 h 511"/>
                <a:gd name="T26" fmla="*/ 382 w 531"/>
                <a:gd name="T27" fmla="*/ 450 h 511"/>
                <a:gd name="T28" fmla="*/ 469 w 531"/>
                <a:gd name="T29" fmla="*/ 450 h 511"/>
                <a:gd name="T30" fmla="*/ 469 w 531"/>
                <a:gd name="T31" fmla="*/ 362 h 5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31" h="511">
                  <a:moveTo>
                    <a:pt x="469" y="362"/>
                  </a:moveTo>
                  <a:cubicBezTo>
                    <a:pt x="459" y="352"/>
                    <a:pt x="446" y="346"/>
                    <a:pt x="432" y="345"/>
                  </a:cubicBezTo>
                  <a:cubicBezTo>
                    <a:pt x="531" y="246"/>
                    <a:pt x="531" y="246"/>
                    <a:pt x="531" y="246"/>
                  </a:cubicBezTo>
                  <a:cubicBezTo>
                    <a:pt x="311" y="25"/>
                    <a:pt x="311" y="25"/>
                    <a:pt x="311" y="25"/>
                  </a:cubicBezTo>
                  <a:cubicBezTo>
                    <a:pt x="286" y="0"/>
                    <a:pt x="245" y="0"/>
                    <a:pt x="221" y="25"/>
                  </a:cubicBezTo>
                  <a:cubicBezTo>
                    <a:pt x="0" y="246"/>
                    <a:pt x="0" y="246"/>
                    <a:pt x="0" y="246"/>
                  </a:cubicBezTo>
                  <a:cubicBezTo>
                    <a:pt x="99" y="345"/>
                    <a:pt x="99" y="345"/>
                    <a:pt x="99" y="345"/>
                  </a:cubicBezTo>
                  <a:cubicBezTo>
                    <a:pt x="101" y="333"/>
                    <a:pt x="107" y="321"/>
                    <a:pt x="116" y="312"/>
                  </a:cubicBezTo>
                  <a:cubicBezTo>
                    <a:pt x="140" y="288"/>
                    <a:pt x="179" y="288"/>
                    <a:pt x="203" y="312"/>
                  </a:cubicBezTo>
                  <a:cubicBezTo>
                    <a:pt x="227" y="336"/>
                    <a:pt x="227" y="375"/>
                    <a:pt x="203" y="399"/>
                  </a:cubicBezTo>
                  <a:cubicBezTo>
                    <a:pt x="194" y="408"/>
                    <a:pt x="182" y="414"/>
                    <a:pt x="170" y="416"/>
                  </a:cubicBezTo>
                  <a:cubicBezTo>
                    <a:pt x="266" y="511"/>
                    <a:pt x="266" y="511"/>
                    <a:pt x="266" y="511"/>
                  </a:cubicBezTo>
                  <a:cubicBezTo>
                    <a:pt x="365" y="412"/>
                    <a:pt x="365" y="412"/>
                    <a:pt x="365" y="412"/>
                  </a:cubicBezTo>
                  <a:cubicBezTo>
                    <a:pt x="366" y="426"/>
                    <a:pt x="372" y="439"/>
                    <a:pt x="382" y="450"/>
                  </a:cubicBezTo>
                  <a:cubicBezTo>
                    <a:pt x="406" y="474"/>
                    <a:pt x="445" y="474"/>
                    <a:pt x="469" y="450"/>
                  </a:cubicBezTo>
                  <a:cubicBezTo>
                    <a:pt x="494" y="425"/>
                    <a:pt x="494" y="386"/>
                    <a:pt x="469" y="362"/>
                  </a:cubicBezTo>
                  <a:close/>
                </a:path>
              </a:pathLst>
            </a:custGeom>
            <a:solidFill>
              <a:srgbClr val="FFE88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3" name="任意多边形 7"/>
            <p:cNvSpPr/>
            <p:nvPr/>
          </p:nvSpPr>
          <p:spPr bwMode="auto">
            <a:xfrm>
              <a:off x="6312617" y="2019078"/>
              <a:ext cx="2039643" cy="2114405"/>
            </a:xfrm>
            <a:custGeom>
              <a:avLst/>
              <a:gdLst>
                <a:gd name="T0" fmla="*/ 486 w 511"/>
                <a:gd name="T1" fmla="*/ 310 h 531"/>
                <a:gd name="T2" fmla="*/ 486 w 511"/>
                <a:gd name="T3" fmla="*/ 220 h 531"/>
                <a:gd name="T4" fmla="*/ 265 w 511"/>
                <a:gd name="T5" fmla="*/ 0 h 531"/>
                <a:gd name="T6" fmla="*/ 166 w 511"/>
                <a:gd name="T7" fmla="*/ 99 h 531"/>
                <a:gd name="T8" fmla="*/ 203 w 511"/>
                <a:gd name="T9" fmla="*/ 116 h 531"/>
                <a:gd name="T10" fmla="*/ 203 w 511"/>
                <a:gd name="T11" fmla="*/ 204 h 531"/>
                <a:gd name="T12" fmla="*/ 116 w 511"/>
                <a:gd name="T13" fmla="*/ 204 h 531"/>
                <a:gd name="T14" fmla="*/ 99 w 511"/>
                <a:gd name="T15" fmla="*/ 166 h 531"/>
                <a:gd name="T16" fmla="*/ 0 w 511"/>
                <a:gd name="T17" fmla="*/ 265 h 531"/>
                <a:gd name="T18" fmla="*/ 100 w 511"/>
                <a:gd name="T19" fmla="*/ 366 h 531"/>
                <a:gd name="T20" fmla="*/ 66 w 511"/>
                <a:gd name="T21" fmla="*/ 383 h 531"/>
                <a:gd name="T22" fmla="*/ 66 w 511"/>
                <a:gd name="T23" fmla="*/ 470 h 531"/>
                <a:gd name="T24" fmla="*/ 153 w 511"/>
                <a:gd name="T25" fmla="*/ 470 h 531"/>
                <a:gd name="T26" fmla="*/ 170 w 511"/>
                <a:gd name="T27" fmla="*/ 436 h 531"/>
                <a:gd name="T28" fmla="*/ 265 w 511"/>
                <a:gd name="T29" fmla="*/ 531 h 531"/>
                <a:gd name="T30" fmla="*/ 486 w 511"/>
                <a:gd name="T31" fmla="*/ 310 h 5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11" h="531">
                  <a:moveTo>
                    <a:pt x="486" y="310"/>
                  </a:moveTo>
                  <a:cubicBezTo>
                    <a:pt x="511" y="285"/>
                    <a:pt x="511" y="245"/>
                    <a:pt x="486" y="220"/>
                  </a:cubicBezTo>
                  <a:cubicBezTo>
                    <a:pt x="265" y="0"/>
                    <a:pt x="265" y="0"/>
                    <a:pt x="265" y="0"/>
                  </a:cubicBezTo>
                  <a:cubicBezTo>
                    <a:pt x="166" y="99"/>
                    <a:pt x="166" y="99"/>
                    <a:pt x="166" y="99"/>
                  </a:cubicBezTo>
                  <a:cubicBezTo>
                    <a:pt x="180" y="100"/>
                    <a:pt x="193" y="106"/>
                    <a:pt x="203" y="116"/>
                  </a:cubicBezTo>
                  <a:cubicBezTo>
                    <a:pt x="228" y="140"/>
                    <a:pt x="228" y="179"/>
                    <a:pt x="203" y="204"/>
                  </a:cubicBezTo>
                  <a:cubicBezTo>
                    <a:pt x="179" y="228"/>
                    <a:pt x="140" y="228"/>
                    <a:pt x="116" y="204"/>
                  </a:cubicBezTo>
                  <a:cubicBezTo>
                    <a:pt x="106" y="193"/>
                    <a:pt x="100" y="180"/>
                    <a:pt x="99" y="166"/>
                  </a:cubicBezTo>
                  <a:cubicBezTo>
                    <a:pt x="0" y="265"/>
                    <a:pt x="0" y="265"/>
                    <a:pt x="0" y="265"/>
                  </a:cubicBezTo>
                  <a:cubicBezTo>
                    <a:pt x="100" y="366"/>
                    <a:pt x="100" y="366"/>
                    <a:pt x="100" y="366"/>
                  </a:cubicBezTo>
                  <a:cubicBezTo>
                    <a:pt x="87" y="368"/>
                    <a:pt x="76" y="373"/>
                    <a:pt x="66" y="383"/>
                  </a:cubicBezTo>
                  <a:cubicBezTo>
                    <a:pt x="42" y="407"/>
                    <a:pt x="42" y="446"/>
                    <a:pt x="66" y="470"/>
                  </a:cubicBezTo>
                  <a:cubicBezTo>
                    <a:pt x="90" y="494"/>
                    <a:pt x="129" y="494"/>
                    <a:pt x="153" y="470"/>
                  </a:cubicBezTo>
                  <a:cubicBezTo>
                    <a:pt x="163" y="460"/>
                    <a:pt x="168" y="448"/>
                    <a:pt x="170" y="436"/>
                  </a:cubicBezTo>
                  <a:cubicBezTo>
                    <a:pt x="265" y="531"/>
                    <a:pt x="265" y="531"/>
                    <a:pt x="265" y="531"/>
                  </a:cubicBezTo>
                  <a:lnTo>
                    <a:pt x="486" y="310"/>
                  </a:lnTo>
                  <a:close/>
                </a:path>
              </a:pathLst>
            </a:custGeom>
            <a:solidFill>
              <a:srgbClr val="E1775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4" name="任意多边形 8"/>
            <p:cNvSpPr/>
            <p:nvPr/>
          </p:nvSpPr>
          <p:spPr bwMode="auto">
            <a:xfrm>
              <a:off x="7167580" y="2377549"/>
              <a:ext cx="1088832" cy="1408965"/>
            </a:xfrm>
            <a:custGeom>
              <a:avLst/>
              <a:gdLst>
                <a:gd name="T0" fmla="*/ 273 w 273"/>
                <a:gd name="T1" fmla="*/ 220 h 354"/>
                <a:gd name="T2" fmla="*/ 254 w 273"/>
                <a:gd name="T3" fmla="*/ 180 h 354"/>
                <a:gd name="T4" fmla="*/ 195 w 273"/>
                <a:gd name="T5" fmla="*/ 112 h 354"/>
                <a:gd name="T6" fmla="*/ 178 w 273"/>
                <a:gd name="T7" fmla="*/ 115 h 354"/>
                <a:gd name="T8" fmla="*/ 137 w 273"/>
                <a:gd name="T9" fmla="*/ 44 h 354"/>
                <a:gd name="T10" fmla="*/ 132 w 273"/>
                <a:gd name="T11" fmla="*/ 47 h 354"/>
                <a:gd name="T12" fmla="*/ 126 w 273"/>
                <a:gd name="T13" fmla="*/ 9 h 354"/>
                <a:gd name="T14" fmla="*/ 117 w 273"/>
                <a:gd name="T15" fmla="*/ 5 h 354"/>
                <a:gd name="T16" fmla="*/ 107 w 273"/>
                <a:gd name="T17" fmla="*/ 5 h 354"/>
                <a:gd name="T18" fmla="*/ 99 w 273"/>
                <a:gd name="T19" fmla="*/ 2 h 354"/>
                <a:gd name="T20" fmla="*/ 96 w 273"/>
                <a:gd name="T21" fmla="*/ 8 h 354"/>
                <a:gd name="T22" fmla="*/ 91 w 273"/>
                <a:gd name="T23" fmla="*/ 13 h 354"/>
                <a:gd name="T24" fmla="*/ 103 w 273"/>
                <a:gd name="T25" fmla="*/ 36 h 354"/>
                <a:gd name="T26" fmla="*/ 88 w 273"/>
                <a:gd name="T27" fmla="*/ 35 h 354"/>
                <a:gd name="T28" fmla="*/ 100 w 273"/>
                <a:gd name="T29" fmla="*/ 45 h 354"/>
                <a:gd name="T30" fmla="*/ 113 w 273"/>
                <a:gd name="T31" fmla="*/ 60 h 354"/>
                <a:gd name="T32" fmla="*/ 114 w 273"/>
                <a:gd name="T33" fmla="*/ 61 h 354"/>
                <a:gd name="T34" fmla="*/ 110 w 273"/>
                <a:gd name="T35" fmla="*/ 65 h 354"/>
                <a:gd name="T36" fmla="*/ 154 w 273"/>
                <a:gd name="T37" fmla="*/ 144 h 354"/>
                <a:gd name="T38" fmla="*/ 150 w 273"/>
                <a:gd name="T39" fmla="*/ 197 h 354"/>
                <a:gd name="T40" fmla="*/ 147 w 273"/>
                <a:gd name="T41" fmla="*/ 216 h 354"/>
                <a:gd name="T42" fmla="*/ 91 w 273"/>
                <a:gd name="T43" fmla="*/ 135 h 354"/>
                <a:gd name="T44" fmla="*/ 47 w 273"/>
                <a:gd name="T45" fmla="*/ 62 h 354"/>
                <a:gd name="T46" fmla="*/ 44 w 273"/>
                <a:gd name="T47" fmla="*/ 63 h 354"/>
                <a:gd name="T48" fmla="*/ 44 w 273"/>
                <a:gd name="T49" fmla="*/ 45 h 354"/>
                <a:gd name="T50" fmla="*/ 46 w 273"/>
                <a:gd name="T51" fmla="*/ 30 h 354"/>
                <a:gd name="T52" fmla="*/ 36 w 273"/>
                <a:gd name="T53" fmla="*/ 41 h 354"/>
                <a:gd name="T54" fmla="*/ 28 w 273"/>
                <a:gd name="T55" fmla="*/ 16 h 354"/>
                <a:gd name="T56" fmla="*/ 22 w 273"/>
                <a:gd name="T57" fmla="*/ 16 h 354"/>
                <a:gd name="T58" fmla="*/ 15 w 273"/>
                <a:gd name="T59" fmla="*/ 13 h 354"/>
                <a:gd name="T60" fmla="*/ 11 w 273"/>
                <a:gd name="T61" fmla="*/ 21 h 354"/>
                <a:gd name="T62" fmla="*/ 4 w 273"/>
                <a:gd name="T63" fmla="*/ 27 h 354"/>
                <a:gd name="T64" fmla="*/ 0 w 273"/>
                <a:gd name="T65" fmla="*/ 37 h 354"/>
                <a:gd name="T66" fmla="*/ 27 w 273"/>
                <a:gd name="T67" fmla="*/ 72 h 354"/>
                <a:gd name="T68" fmla="*/ 24 w 273"/>
                <a:gd name="T69" fmla="*/ 74 h 354"/>
                <a:gd name="T70" fmla="*/ 83 w 273"/>
                <a:gd name="T71" fmla="*/ 215 h 354"/>
                <a:gd name="T72" fmla="*/ 138 w 273"/>
                <a:gd name="T73" fmla="*/ 354 h 354"/>
                <a:gd name="T74" fmla="*/ 138 w 273"/>
                <a:gd name="T75" fmla="*/ 354 h 354"/>
                <a:gd name="T76" fmla="*/ 272 w 273"/>
                <a:gd name="T77" fmla="*/ 220 h 354"/>
                <a:gd name="T78" fmla="*/ 273 w 273"/>
                <a:gd name="T79" fmla="*/ 220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73" h="354">
                  <a:moveTo>
                    <a:pt x="273" y="220"/>
                  </a:moveTo>
                  <a:cubicBezTo>
                    <a:pt x="265" y="208"/>
                    <a:pt x="256" y="193"/>
                    <a:pt x="254" y="180"/>
                  </a:cubicBezTo>
                  <a:cubicBezTo>
                    <a:pt x="249" y="153"/>
                    <a:pt x="238" y="112"/>
                    <a:pt x="195" y="112"/>
                  </a:cubicBezTo>
                  <a:cubicBezTo>
                    <a:pt x="188" y="112"/>
                    <a:pt x="183" y="113"/>
                    <a:pt x="178" y="115"/>
                  </a:cubicBezTo>
                  <a:cubicBezTo>
                    <a:pt x="156" y="78"/>
                    <a:pt x="137" y="44"/>
                    <a:pt x="137" y="44"/>
                  </a:cubicBezTo>
                  <a:cubicBezTo>
                    <a:pt x="137" y="44"/>
                    <a:pt x="135" y="45"/>
                    <a:pt x="132" y="47"/>
                  </a:cubicBezTo>
                  <a:cubicBezTo>
                    <a:pt x="134" y="31"/>
                    <a:pt x="129" y="12"/>
                    <a:pt x="126" y="9"/>
                  </a:cubicBezTo>
                  <a:cubicBezTo>
                    <a:pt x="122" y="5"/>
                    <a:pt x="117" y="5"/>
                    <a:pt x="117" y="5"/>
                  </a:cubicBezTo>
                  <a:cubicBezTo>
                    <a:pt x="112" y="2"/>
                    <a:pt x="107" y="5"/>
                    <a:pt x="107" y="5"/>
                  </a:cubicBezTo>
                  <a:cubicBezTo>
                    <a:pt x="107" y="5"/>
                    <a:pt x="103" y="0"/>
                    <a:pt x="99" y="2"/>
                  </a:cubicBezTo>
                  <a:cubicBezTo>
                    <a:pt x="95" y="3"/>
                    <a:pt x="96" y="8"/>
                    <a:pt x="96" y="8"/>
                  </a:cubicBezTo>
                  <a:cubicBezTo>
                    <a:pt x="96" y="8"/>
                    <a:pt x="92" y="10"/>
                    <a:pt x="91" y="13"/>
                  </a:cubicBezTo>
                  <a:cubicBezTo>
                    <a:pt x="91" y="16"/>
                    <a:pt x="103" y="36"/>
                    <a:pt x="103" y="36"/>
                  </a:cubicBezTo>
                  <a:cubicBezTo>
                    <a:pt x="99" y="33"/>
                    <a:pt x="89" y="32"/>
                    <a:pt x="88" y="35"/>
                  </a:cubicBezTo>
                  <a:cubicBezTo>
                    <a:pt x="87" y="39"/>
                    <a:pt x="93" y="40"/>
                    <a:pt x="100" y="45"/>
                  </a:cubicBezTo>
                  <a:cubicBezTo>
                    <a:pt x="108" y="50"/>
                    <a:pt x="113" y="60"/>
                    <a:pt x="113" y="60"/>
                  </a:cubicBezTo>
                  <a:cubicBezTo>
                    <a:pt x="113" y="60"/>
                    <a:pt x="113" y="60"/>
                    <a:pt x="114" y="61"/>
                  </a:cubicBezTo>
                  <a:cubicBezTo>
                    <a:pt x="111" y="62"/>
                    <a:pt x="110" y="64"/>
                    <a:pt x="110" y="65"/>
                  </a:cubicBezTo>
                  <a:cubicBezTo>
                    <a:pt x="108" y="68"/>
                    <a:pt x="137" y="116"/>
                    <a:pt x="154" y="144"/>
                  </a:cubicBezTo>
                  <a:cubicBezTo>
                    <a:pt x="149" y="162"/>
                    <a:pt x="151" y="184"/>
                    <a:pt x="150" y="197"/>
                  </a:cubicBezTo>
                  <a:cubicBezTo>
                    <a:pt x="150" y="203"/>
                    <a:pt x="149" y="210"/>
                    <a:pt x="147" y="216"/>
                  </a:cubicBezTo>
                  <a:cubicBezTo>
                    <a:pt x="133" y="195"/>
                    <a:pt x="105" y="155"/>
                    <a:pt x="91" y="135"/>
                  </a:cubicBezTo>
                  <a:cubicBezTo>
                    <a:pt x="71" y="109"/>
                    <a:pt x="47" y="62"/>
                    <a:pt x="47" y="62"/>
                  </a:cubicBezTo>
                  <a:cubicBezTo>
                    <a:pt x="47" y="62"/>
                    <a:pt x="46" y="62"/>
                    <a:pt x="44" y="63"/>
                  </a:cubicBezTo>
                  <a:cubicBezTo>
                    <a:pt x="44" y="60"/>
                    <a:pt x="42" y="52"/>
                    <a:pt x="44" y="45"/>
                  </a:cubicBezTo>
                  <a:cubicBezTo>
                    <a:pt x="45" y="36"/>
                    <a:pt x="49" y="32"/>
                    <a:pt x="46" y="30"/>
                  </a:cubicBezTo>
                  <a:cubicBezTo>
                    <a:pt x="43" y="28"/>
                    <a:pt x="37" y="36"/>
                    <a:pt x="36" y="41"/>
                  </a:cubicBezTo>
                  <a:cubicBezTo>
                    <a:pt x="36" y="41"/>
                    <a:pt x="31" y="18"/>
                    <a:pt x="28" y="16"/>
                  </a:cubicBezTo>
                  <a:cubicBezTo>
                    <a:pt x="26" y="15"/>
                    <a:pt x="22" y="16"/>
                    <a:pt x="22" y="16"/>
                  </a:cubicBezTo>
                  <a:cubicBezTo>
                    <a:pt x="22" y="16"/>
                    <a:pt x="19" y="12"/>
                    <a:pt x="15" y="13"/>
                  </a:cubicBezTo>
                  <a:cubicBezTo>
                    <a:pt x="11" y="15"/>
                    <a:pt x="11" y="21"/>
                    <a:pt x="11" y="21"/>
                  </a:cubicBezTo>
                  <a:cubicBezTo>
                    <a:pt x="11" y="21"/>
                    <a:pt x="5" y="23"/>
                    <a:pt x="4" y="27"/>
                  </a:cubicBezTo>
                  <a:cubicBezTo>
                    <a:pt x="4" y="27"/>
                    <a:pt x="0" y="31"/>
                    <a:pt x="0" y="37"/>
                  </a:cubicBezTo>
                  <a:cubicBezTo>
                    <a:pt x="0" y="42"/>
                    <a:pt x="12" y="63"/>
                    <a:pt x="27" y="72"/>
                  </a:cubicBezTo>
                  <a:cubicBezTo>
                    <a:pt x="25" y="73"/>
                    <a:pt x="24" y="73"/>
                    <a:pt x="24" y="74"/>
                  </a:cubicBezTo>
                  <a:cubicBezTo>
                    <a:pt x="21" y="79"/>
                    <a:pt x="59" y="182"/>
                    <a:pt x="83" y="215"/>
                  </a:cubicBezTo>
                  <a:cubicBezTo>
                    <a:pt x="108" y="249"/>
                    <a:pt x="130" y="330"/>
                    <a:pt x="138" y="354"/>
                  </a:cubicBezTo>
                  <a:cubicBezTo>
                    <a:pt x="138" y="354"/>
                    <a:pt x="138" y="354"/>
                    <a:pt x="138" y="354"/>
                  </a:cubicBezTo>
                  <a:cubicBezTo>
                    <a:pt x="272" y="220"/>
                    <a:pt x="272" y="220"/>
                    <a:pt x="272" y="220"/>
                  </a:cubicBezTo>
                  <a:cubicBezTo>
                    <a:pt x="272" y="220"/>
                    <a:pt x="272" y="220"/>
                    <a:pt x="273" y="220"/>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5" name="任意多边形 9"/>
            <p:cNvSpPr/>
            <p:nvPr/>
          </p:nvSpPr>
          <p:spPr bwMode="auto">
            <a:xfrm>
              <a:off x="5655101" y="3759676"/>
              <a:ext cx="1313117" cy="1353372"/>
            </a:xfrm>
            <a:custGeom>
              <a:avLst/>
              <a:gdLst>
                <a:gd name="T0" fmla="*/ 310 w 329"/>
                <a:gd name="T1" fmla="*/ 62 h 340"/>
                <a:gd name="T2" fmla="*/ 307 w 329"/>
                <a:gd name="T3" fmla="*/ 60 h 340"/>
                <a:gd name="T4" fmla="*/ 328 w 329"/>
                <a:gd name="T5" fmla="*/ 22 h 340"/>
                <a:gd name="T6" fmla="*/ 323 w 329"/>
                <a:gd name="T7" fmla="*/ 14 h 340"/>
                <a:gd name="T8" fmla="*/ 315 w 329"/>
                <a:gd name="T9" fmla="*/ 8 h 340"/>
                <a:gd name="T10" fmla="*/ 310 w 329"/>
                <a:gd name="T11" fmla="*/ 1 h 340"/>
                <a:gd name="T12" fmla="*/ 304 w 329"/>
                <a:gd name="T13" fmla="*/ 4 h 340"/>
                <a:gd name="T14" fmla="*/ 297 w 329"/>
                <a:gd name="T15" fmla="*/ 6 h 340"/>
                <a:gd name="T16" fmla="*/ 293 w 329"/>
                <a:gd name="T17" fmla="*/ 31 h 340"/>
                <a:gd name="T18" fmla="*/ 282 w 329"/>
                <a:gd name="T19" fmla="*/ 22 h 340"/>
                <a:gd name="T20" fmla="*/ 286 w 329"/>
                <a:gd name="T21" fmla="*/ 37 h 340"/>
                <a:gd name="T22" fmla="*/ 288 w 329"/>
                <a:gd name="T23" fmla="*/ 57 h 340"/>
                <a:gd name="T24" fmla="*/ 288 w 329"/>
                <a:gd name="T25" fmla="*/ 57 h 340"/>
                <a:gd name="T26" fmla="*/ 284 w 329"/>
                <a:gd name="T27" fmla="*/ 58 h 340"/>
                <a:gd name="T28" fmla="*/ 264 w 329"/>
                <a:gd name="T29" fmla="*/ 171 h 340"/>
                <a:gd name="T30" fmla="*/ 197 w 329"/>
                <a:gd name="T31" fmla="*/ 235 h 340"/>
                <a:gd name="T32" fmla="*/ 188 w 329"/>
                <a:gd name="T33" fmla="*/ 220 h 340"/>
                <a:gd name="T34" fmla="*/ 191 w 329"/>
                <a:gd name="T35" fmla="*/ 218 h 340"/>
                <a:gd name="T36" fmla="*/ 213 w 329"/>
                <a:gd name="T37" fmla="*/ 171 h 340"/>
                <a:gd name="T38" fmla="*/ 222 w 329"/>
                <a:gd name="T39" fmla="*/ 176 h 340"/>
                <a:gd name="T40" fmla="*/ 213 w 329"/>
                <a:gd name="T41" fmla="*/ 148 h 340"/>
                <a:gd name="T42" fmla="*/ 219 w 329"/>
                <a:gd name="T43" fmla="*/ 137 h 340"/>
                <a:gd name="T44" fmla="*/ 202 w 329"/>
                <a:gd name="T45" fmla="*/ 134 h 340"/>
                <a:gd name="T46" fmla="*/ 204 w 329"/>
                <a:gd name="T47" fmla="*/ 124 h 340"/>
                <a:gd name="T48" fmla="*/ 186 w 329"/>
                <a:gd name="T49" fmla="*/ 124 h 340"/>
                <a:gd name="T50" fmla="*/ 184 w 329"/>
                <a:gd name="T51" fmla="*/ 114 h 340"/>
                <a:gd name="T52" fmla="*/ 154 w 329"/>
                <a:gd name="T53" fmla="*/ 130 h 340"/>
                <a:gd name="T54" fmla="*/ 149 w 329"/>
                <a:gd name="T55" fmla="*/ 125 h 340"/>
                <a:gd name="T56" fmla="*/ 138 w 329"/>
                <a:gd name="T57" fmla="*/ 137 h 340"/>
                <a:gd name="T58" fmla="*/ 125 w 329"/>
                <a:gd name="T59" fmla="*/ 144 h 340"/>
                <a:gd name="T60" fmla="*/ 136 w 329"/>
                <a:gd name="T61" fmla="*/ 147 h 340"/>
                <a:gd name="T62" fmla="*/ 125 w 329"/>
                <a:gd name="T63" fmla="*/ 181 h 340"/>
                <a:gd name="T64" fmla="*/ 132 w 329"/>
                <a:gd name="T65" fmla="*/ 175 h 340"/>
                <a:gd name="T66" fmla="*/ 152 w 329"/>
                <a:gd name="T67" fmla="*/ 220 h 340"/>
                <a:gd name="T68" fmla="*/ 156 w 329"/>
                <a:gd name="T69" fmla="*/ 222 h 340"/>
                <a:gd name="T70" fmla="*/ 152 w 329"/>
                <a:gd name="T71" fmla="*/ 235 h 340"/>
                <a:gd name="T72" fmla="*/ 45 w 329"/>
                <a:gd name="T73" fmla="*/ 84 h 340"/>
                <a:gd name="T74" fmla="*/ 41 w 329"/>
                <a:gd name="T75" fmla="*/ 83 h 340"/>
                <a:gd name="T76" fmla="*/ 43 w 329"/>
                <a:gd name="T77" fmla="*/ 67 h 340"/>
                <a:gd name="T78" fmla="*/ 47 w 329"/>
                <a:gd name="T79" fmla="*/ 52 h 340"/>
                <a:gd name="T80" fmla="*/ 36 w 329"/>
                <a:gd name="T81" fmla="*/ 62 h 340"/>
                <a:gd name="T82" fmla="*/ 32 w 329"/>
                <a:gd name="T83" fmla="*/ 36 h 340"/>
                <a:gd name="T84" fmla="*/ 25 w 329"/>
                <a:gd name="T85" fmla="*/ 35 h 340"/>
                <a:gd name="T86" fmla="*/ 19 w 329"/>
                <a:gd name="T87" fmla="*/ 32 h 340"/>
                <a:gd name="T88" fmla="*/ 14 w 329"/>
                <a:gd name="T89" fmla="*/ 39 h 340"/>
                <a:gd name="T90" fmla="*/ 6 w 329"/>
                <a:gd name="T91" fmla="*/ 44 h 340"/>
                <a:gd name="T92" fmla="*/ 1 w 329"/>
                <a:gd name="T93" fmla="*/ 53 h 340"/>
                <a:gd name="T94" fmla="*/ 18 w 329"/>
                <a:gd name="T95" fmla="*/ 87 h 340"/>
                <a:gd name="T96" fmla="*/ 16 w 329"/>
                <a:gd name="T97" fmla="*/ 88 h 340"/>
                <a:gd name="T98" fmla="*/ 46 w 329"/>
                <a:gd name="T99" fmla="*/ 204 h 340"/>
                <a:gd name="T100" fmla="*/ 106 w 329"/>
                <a:gd name="T101" fmla="*/ 294 h 340"/>
                <a:gd name="T102" fmla="*/ 106 w 329"/>
                <a:gd name="T103" fmla="*/ 301 h 340"/>
                <a:gd name="T104" fmla="*/ 120 w 329"/>
                <a:gd name="T105" fmla="*/ 315 h 340"/>
                <a:gd name="T106" fmla="*/ 210 w 329"/>
                <a:gd name="T107" fmla="*/ 315 h 340"/>
                <a:gd name="T108" fmla="*/ 241 w 329"/>
                <a:gd name="T109" fmla="*/ 283 h 340"/>
                <a:gd name="T110" fmla="*/ 298 w 329"/>
                <a:gd name="T111" fmla="*/ 185 h 340"/>
                <a:gd name="T112" fmla="*/ 310 w 329"/>
                <a:gd name="T113" fmla="*/ 62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29" h="340">
                  <a:moveTo>
                    <a:pt x="310" y="62"/>
                  </a:moveTo>
                  <a:cubicBezTo>
                    <a:pt x="310" y="61"/>
                    <a:pt x="309" y="61"/>
                    <a:pt x="307" y="60"/>
                  </a:cubicBezTo>
                  <a:cubicBezTo>
                    <a:pt x="320" y="49"/>
                    <a:pt x="329" y="27"/>
                    <a:pt x="328" y="22"/>
                  </a:cubicBezTo>
                  <a:cubicBezTo>
                    <a:pt x="327" y="17"/>
                    <a:pt x="323" y="14"/>
                    <a:pt x="323" y="14"/>
                  </a:cubicBezTo>
                  <a:cubicBezTo>
                    <a:pt x="321" y="9"/>
                    <a:pt x="315" y="8"/>
                    <a:pt x="315" y="8"/>
                  </a:cubicBezTo>
                  <a:cubicBezTo>
                    <a:pt x="315" y="8"/>
                    <a:pt x="314" y="2"/>
                    <a:pt x="310" y="1"/>
                  </a:cubicBezTo>
                  <a:cubicBezTo>
                    <a:pt x="306" y="0"/>
                    <a:pt x="304" y="4"/>
                    <a:pt x="304" y="4"/>
                  </a:cubicBezTo>
                  <a:cubicBezTo>
                    <a:pt x="304" y="4"/>
                    <a:pt x="299" y="4"/>
                    <a:pt x="297" y="6"/>
                  </a:cubicBezTo>
                  <a:cubicBezTo>
                    <a:pt x="295" y="8"/>
                    <a:pt x="293" y="31"/>
                    <a:pt x="293" y="31"/>
                  </a:cubicBezTo>
                  <a:cubicBezTo>
                    <a:pt x="292" y="26"/>
                    <a:pt x="285" y="20"/>
                    <a:pt x="282" y="22"/>
                  </a:cubicBezTo>
                  <a:cubicBezTo>
                    <a:pt x="279" y="24"/>
                    <a:pt x="283" y="28"/>
                    <a:pt x="286" y="37"/>
                  </a:cubicBezTo>
                  <a:cubicBezTo>
                    <a:pt x="289" y="45"/>
                    <a:pt x="288" y="57"/>
                    <a:pt x="288" y="57"/>
                  </a:cubicBezTo>
                  <a:cubicBezTo>
                    <a:pt x="288" y="57"/>
                    <a:pt x="288" y="57"/>
                    <a:pt x="288" y="57"/>
                  </a:cubicBezTo>
                  <a:cubicBezTo>
                    <a:pt x="286" y="57"/>
                    <a:pt x="284" y="58"/>
                    <a:pt x="284" y="58"/>
                  </a:cubicBezTo>
                  <a:cubicBezTo>
                    <a:pt x="283" y="61"/>
                    <a:pt x="278" y="119"/>
                    <a:pt x="264" y="171"/>
                  </a:cubicBezTo>
                  <a:cubicBezTo>
                    <a:pt x="251" y="223"/>
                    <a:pt x="197" y="235"/>
                    <a:pt x="197" y="235"/>
                  </a:cubicBezTo>
                  <a:cubicBezTo>
                    <a:pt x="197" y="235"/>
                    <a:pt x="191" y="227"/>
                    <a:pt x="188" y="220"/>
                  </a:cubicBezTo>
                  <a:cubicBezTo>
                    <a:pt x="189" y="219"/>
                    <a:pt x="190" y="219"/>
                    <a:pt x="191" y="218"/>
                  </a:cubicBezTo>
                  <a:cubicBezTo>
                    <a:pt x="209" y="202"/>
                    <a:pt x="213" y="171"/>
                    <a:pt x="213" y="171"/>
                  </a:cubicBezTo>
                  <a:cubicBezTo>
                    <a:pt x="213" y="171"/>
                    <a:pt x="222" y="182"/>
                    <a:pt x="222" y="176"/>
                  </a:cubicBezTo>
                  <a:cubicBezTo>
                    <a:pt x="223" y="169"/>
                    <a:pt x="213" y="148"/>
                    <a:pt x="213" y="148"/>
                  </a:cubicBezTo>
                  <a:cubicBezTo>
                    <a:pt x="213" y="148"/>
                    <a:pt x="222" y="141"/>
                    <a:pt x="219" y="137"/>
                  </a:cubicBezTo>
                  <a:cubicBezTo>
                    <a:pt x="216" y="134"/>
                    <a:pt x="202" y="134"/>
                    <a:pt x="202" y="134"/>
                  </a:cubicBezTo>
                  <a:cubicBezTo>
                    <a:pt x="202" y="134"/>
                    <a:pt x="209" y="127"/>
                    <a:pt x="204" y="124"/>
                  </a:cubicBezTo>
                  <a:cubicBezTo>
                    <a:pt x="198" y="120"/>
                    <a:pt x="186" y="124"/>
                    <a:pt x="186" y="124"/>
                  </a:cubicBezTo>
                  <a:cubicBezTo>
                    <a:pt x="186" y="124"/>
                    <a:pt x="191" y="115"/>
                    <a:pt x="184" y="114"/>
                  </a:cubicBezTo>
                  <a:cubicBezTo>
                    <a:pt x="173" y="114"/>
                    <a:pt x="154" y="130"/>
                    <a:pt x="154" y="130"/>
                  </a:cubicBezTo>
                  <a:cubicBezTo>
                    <a:pt x="154" y="130"/>
                    <a:pt x="153" y="123"/>
                    <a:pt x="149" y="125"/>
                  </a:cubicBezTo>
                  <a:cubicBezTo>
                    <a:pt x="144" y="126"/>
                    <a:pt x="138" y="137"/>
                    <a:pt x="138" y="137"/>
                  </a:cubicBezTo>
                  <a:cubicBezTo>
                    <a:pt x="138" y="137"/>
                    <a:pt x="125" y="141"/>
                    <a:pt x="125" y="144"/>
                  </a:cubicBezTo>
                  <a:cubicBezTo>
                    <a:pt x="125" y="146"/>
                    <a:pt x="136" y="147"/>
                    <a:pt x="136" y="147"/>
                  </a:cubicBezTo>
                  <a:cubicBezTo>
                    <a:pt x="130" y="153"/>
                    <a:pt x="121" y="181"/>
                    <a:pt x="125" y="181"/>
                  </a:cubicBezTo>
                  <a:cubicBezTo>
                    <a:pt x="128" y="181"/>
                    <a:pt x="132" y="175"/>
                    <a:pt x="132" y="175"/>
                  </a:cubicBezTo>
                  <a:cubicBezTo>
                    <a:pt x="132" y="175"/>
                    <a:pt x="135" y="208"/>
                    <a:pt x="152" y="220"/>
                  </a:cubicBezTo>
                  <a:cubicBezTo>
                    <a:pt x="153" y="220"/>
                    <a:pt x="155" y="221"/>
                    <a:pt x="156" y="222"/>
                  </a:cubicBezTo>
                  <a:cubicBezTo>
                    <a:pt x="156" y="225"/>
                    <a:pt x="154" y="230"/>
                    <a:pt x="152" y="235"/>
                  </a:cubicBezTo>
                  <a:cubicBezTo>
                    <a:pt x="74" y="234"/>
                    <a:pt x="47" y="87"/>
                    <a:pt x="45" y="84"/>
                  </a:cubicBezTo>
                  <a:cubicBezTo>
                    <a:pt x="44" y="84"/>
                    <a:pt x="43" y="83"/>
                    <a:pt x="41" y="83"/>
                  </a:cubicBezTo>
                  <a:cubicBezTo>
                    <a:pt x="41" y="79"/>
                    <a:pt x="41" y="73"/>
                    <a:pt x="43" y="67"/>
                  </a:cubicBezTo>
                  <a:cubicBezTo>
                    <a:pt x="46" y="59"/>
                    <a:pt x="50" y="55"/>
                    <a:pt x="47" y="52"/>
                  </a:cubicBezTo>
                  <a:cubicBezTo>
                    <a:pt x="44" y="50"/>
                    <a:pt x="37" y="57"/>
                    <a:pt x="36" y="62"/>
                  </a:cubicBezTo>
                  <a:cubicBezTo>
                    <a:pt x="36" y="62"/>
                    <a:pt x="34" y="38"/>
                    <a:pt x="32" y="36"/>
                  </a:cubicBezTo>
                  <a:cubicBezTo>
                    <a:pt x="30" y="34"/>
                    <a:pt x="25" y="35"/>
                    <a:pt x="25" y="35"/>
                  </a:cubicBezTo>
                  <a:cubicBezTo>
                    <a:pt x="25" y="35"/>
                    <a:pt x="23" y="31"/>
                    <a:pt x="19" y="32"/>
                  </a:cubicBezTo>
                  <a:cubicBezTo>
                    <a:pt x="15" y="32"/>
                    <a:pt x="14" y="39"/>
                    <a:pt x="14" y="39"/>
                  </a:cubicBezTo>
                  <a:cubicBezTo>
                    <a:pt x="14" y="39"/>
                    <a:pt x="8" y="39"/>
                    <a:pt x="6" y="44"/>
                  </a:cubicBezTo>
                  <a:cubicBezTo>
                    <a:pt x="6" y="44"/>
                    <a:pt x="2" y="47"/>
                    <a:pt x="1" y="53"/>
                  </a:cubicBezTo>
                  <a:cubicBezTo>
                    <a:pt x="0" y="57"/>
                    <a:pt x="7" y="75"/>
                    <a:pt x="18" y="87"/>
                  </a:cubicBezTo>
                  <a:cubicBezTo>
                    <a:pt x="17" y="87"/>
                    <a:pt x="16" y="88"/>
                    <a:pt x="16" y="88"/>
                  </a:cubicBezTo>
                  <a:cubicBezTo>
                    <a:pt x="14" y="101"/>
                    <a:pt x="28" y="170"/>
                    <a:pt x="46" y="204"/>
                  </a:cubicBezTo>
                  <a:cubicBezTo>
                    <a:pt x="65" y="238"/>
                    <a:pt x="105" y="279"/>
                    <a:pt x="106" y="294"/>
                  </a:cubicBezTo>
                  <a:cubicBezTo>
                    <a:pt x="106" y="295"/>
                    <a:pt x="106" y="298"/>
                    <a:pt x="106" y="301"/>
                  </a:cubicBezTo>
                  <a:cubicBezTo>
                    <a:pt x="120" y="315"/>
                    <a:pt x="120" y="315"/>
                    <a:pt x="120" y="315"/>
                  </a:cubicBezTo>
                  <a:cubicBezTo>
                    <a:pt x="144" y="340"/>
                    <a:pt x="185" y="340"/>
                    <a:pt x="210" y="315"/>
                  </a:cubicBezTo>
                  <a:cubicBezTo>
                    <a:pt x="241" y="283"/>
                    <a:pt x="241" y="283"/>
                    <a:pt x="241" y="283"/>
                  </a:cubicBezTo>
                  <a:cubicBezTo>
                    <a:pt x="252" y="268"/>
                    <a:pt x="294" y="221"/>
                    <a:pt x="298" y="185"/>
                  </a:cubicBezTo>
                  <a:cubicBezTo>
                    <a:pt x="303" y="145"/>
                    <a:pt x="315" y="65"/>
                    <a:pt x="310" y="62"/>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6" name="任意多边形 10"/>
            <p:cNvSpPr/>
            <p:nvPr/>
          </p:nvSpPr>
          <p:spPr bwMode="auto">
            <a:xfrm>
              <a:off x="4474255" y="2377549"/>
              <a:ext cx="881801" cy="1445386"/>
            </a:xfrm>
            <a:custGeom>
              <a:avLst/>
              <a:gdLst>
                <a:gd name="T0" fmla="*/ 214 w 221"/>
                <a:gd name="T1" fmla="*/ 59 h 363"/>
                <a:gd name="T2" fmla="*/ 213 w 221"/>
                <a:gd name="T3" fmla="*/ 57 h 363"/>
                <a:gd name="T4" fmla="*/ 215 w 221"/>
                <a:gd name="T5" fmla="*/ 11 h 363"/>
                <a:gd name="T6" fmla="*/ 206 w 221"/>
                <a:gd name="T7" fmla="*/ 6 h 363"/>
                <a:gd name="T8" fmla="*/ 196 w 221"/>
                <a:gd name="T9" fmla="*/ 5 h 363"/>
                <a:gd name="T10" fmla="*/ 189 w 221"/>
                <a:gd name="T11" fmla="*/ 1 h 363"/>
                <a:gd name="T12" fmla="*/ 185 w 221"/>
                <a:gd name="T13" fmla="*/ 7 h 363"/>
                <a:gd name="T14" fmla="*/ 180 w 221"/>
                <a:gd name="T15" fmla="*/ 11 h 363"/>
                <a:gd name="T16" fmla="*/ 188 w 221"/>
                <a:gd name="T17" fmla="*/ 35 h 363"/>
                <a:gd name="T18" fmla="*/ 173 w 221"/>
                <a:gd name="T19" fmla="*/ 33 h 363"/>
                <a:gd name="T20" fmla="*/ 184 w 221"/>
                <a:gd name="T21" fmla="*/ 44 h 363"/>
                <a:gd name="T22" fmla="*/ 193 w 221"/>
                <a:gd name="T23" fmla="*/ 56 h 363"/>
                <a:gd name="T24" fmla="*/ 190 w 221"/>
                <a:gd name="T25" fmla="*/ 57 h 363"/>
                <a:gd name="T26" fmla="*/ 156 w 221"/>
                <a:gd name="T27" fmla="*/ 174 h 363"/>
                <a:gd name="T28" fmla="*/ 120 w 221"/>
                <a:gd name="T29" fmla="*/ 218 h 363"/>
                <a:gd name="T30" fmla="*/ 115 w 221"/>
                <a:gd name="T31" fmla="*/ 206 h 363"/>
                <a:gd name="T32" fmla="*/ 82 w 221"/>
                <a:gd name="T33" fmla="*/ 123 h 363"/>
                <a:gd name="T34" fmla="*/ 25 w 221"/>
                <a:gd name="T35" fmla="*/ 194 h 363"/>
                <a:gd name="T36" fmla="*/ 0 w 221"/>
                <a:gd name="T37" fmla="*/ 246 h 363"/>
                <a:gd name="T38" fmla="*/ 117 w 221"/>
                <a:gd name="T39" fmla="*/ 363 h 363"/>
                <a:gd name="T40" fmla="*/ 133 w 221"/>
                <a:gd name="T41" fmla="*/ 284 h 363"/>
                <a:gd name="T42" fmla="*/ 190 w 221"/>
                <a:gd name="T43" fmla="*/ 198 h 363"/>
                <a:gd name="T44" fmla="*/ 214 w 221"/>
                <a:gd name="T45" fmla="*/ 59 h 3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21" h="363">
                  <a:moveTo>
                    <a:pt x="214" y="59"/>
                  </a:moveTo>
                  <a:cubicBezTo>
                    <a:pt x="214" y="58"/>
                    <a:pt x="213" y="58"/>
                    <a:pt x="213" y="57"/>
                  </a:cubicBezTo>
                  <a:cubicBezTo>
                    <a:pt x="221" y="42"/>
                    <a:pt x="218" y="16"/>
                    <a:pt x="215" y="11"/>
                  </a:cubicBezTo>
                  <a:cubicBezTo>
                    <a:pt x="211" y="7"/>
                    <a:pt x="206" y="6"/>
                    <a:pt x="206" y="6"/>
                  </a:cubicBezTo>
                  <a:cubicBezTo>
                    <a:pt x="202" y="3"/>
                    <a:pt x="196" y="5"/>
                    <a:pt x="196" y="5"/>
                  </a:cubicBezTo>
                  <a:cubicBezTo>
                    <a:pt x="196" y="5"/>
                    <a:pt x="193" y="0"/>
                    <a:pt x="189" y="1"/>
                  </a:cubicBezTo>
                  <a:cubicBezTo>
                    <a:pt x="185" y="2"/>
                    <a:pt x="185" y="7"/>
                    <a:pt x="185" y="7"/>
                  </a:cubicBezTo>
                  <a:cubicBezTo>
                    <a:pt x="185" y="7"/>
                    <a:pt x="181" y="8"/>
                    <a:pt x="180" y="11"/>
                  </a:cubicBezTo>
                  <a:cubicBezTo>
                    <a:pt x="179" y="14"/>
                    <a:pt x="188" y="35"/>
                    <a:pt x="188" y="35"/>
                  </a:cubicBezTo>
                  <a:cubicBezTo>
                    <a:pt x="184" y="32"/>
                    <a:pt x="175" y="29"/>
                    <a:pt x="173" y="33"/>
                  </a:cubicBezTo>
                  <a:cubicBezTo>
                    <a:pt x="172" y="36"/>
                    <a:pt x="178" y="37"/>
                    <a:pt x="184" y="44"/>
                  </a:cubicBezTo>
                  <a:cubicBezTo>
                    <a:pt x="188" y="47"/>
                    <a:pt x="191" y="53"/>
                    <a:pt x="193" y="56"/>
                  </a:cubicBezTo>
                  <a:cubicBezTo>
                    <a:pt x="191" y="57"/>
                    <a:pt x="190" y="57"/>
                    <a:pt x="190" y="57"/>
                  </a:cubicBezTo>
                  <a:cubicBezTo>
                    <a:pt x="190" y="57"/>
                    <a:pt x="167" y="142"/>
                    <a:pt x="156" y="174"/>
                  </a:cubicBezTo>
                  <a:cubicBezTo>
                    <a:pt x="151" y="191"/>
                    <a:pt x="135" y="206"/>
                    <a:pt x="120" y="218"/>
                  </a:cubicBezTo>
                  <a:cubicBezTo>
                    <a:pt x="119" y="214"/>
                    <a:pt x="117" y="210"/>
                    <a:pt x="115" y="206"/>
                  </a:cubicBezTo>
                  <a:cubicBezTo>
                    <a:pt x="106" y="182"/>
                    <a:pt x="123" y="128"/>
                    <a:pt x="82" y="123"/>
                  </a:cubicBezTo>
                  <a:cubicBezTo>
                    <a:pt x="24" y="115"/>
                    <a:pt x="26" y="170"/>
                    <a:pt x="25" y="194"/>
                  </a:cubicBezTo>
                  <a:cubicBezTo>
                    <a:pt x="24" y="212"/>
                    <a:pt x="6" y="226"/>
                    <a:pt x="0" y="246"/>
                  </a:cubicBezTo>
                  <a:cubicBezTo>
                    <a:pt x="117" y="363"/>
                    <a:pt x="117" y="363"/>
                    <a:pt x="117" y="363"/>
                  </a:cubicBezTo>
                  <a:cubicBezTo>
                    <a:pt x="122" y="327"/>
                    <a:pt x="128" y="293"/>
                    <a:pt x="133" y="284"/>
                  </a:cubicBezTo>
                  <a:cubicBezTo>
                    <a:pt x="145" y="261"/>
                    <a:pt x="174" y="235"/>
                    <a:pt x="190" y="198"/>
                  </a:cubicBezTo>
                  <a:cubicBezTo>
                    <a:pt x="206" y="161"/>
                    <a:pt x="215" y="63"/>
                    <a:pt x="214" y="59"/>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7" name="任意多边形 11"/>
            <p:cNvSpPr/>
            <p:nvPr/>
          </p:nvSpPr>
          <p:spPr bwMode="auto">
            <a:xfrm>
              <a:off x="4598856" y="5391007"/>
              <a:ext cx="262624" cy="247288"/>
            </a:xfrm>
            <a:custGeom>
              <a:avLst/>
              <a:gdLst>
                <a:gd name="T0" fmla="*/ 0 w 66"/>
                <a:gd name="T1" fmla="*/ 17 h 62"/>
                <a:gd name="T2" fmla="*/ 30 w 66"/>
                <a:gd name="T3" fmla="*/ 61 h 62"/>
                <a:gd name="T4" fmla="*/ 63 w 66"/>
                <a:gd name="T5" fmla="*/ 44 h 62"/>
                <a:gd name="T6" fmla="*/ 41 w 66"/>
                <a:gd name="T7" fmla="*/ 35 h 62"/>
                <a:gd name="T8" fmla="*/ 22 w 66"/>
                <a:gd name="T9" fmla="*/ 9 h 62"/>
                <a:gd name="T10" fmla="*/ 0 w 66"/>
                <a:gd name="T11" fmla="*/ 17 h 62"/>
              </a:gdLst>
              <a:ahLst/>
              <a:cxnLst>
                <a:cxn ang="0">
                  <a:pos x="T0" y="T1"/>
                </a:cxn>
                <a:cxn ang="0">
                  <a:pos x="T2" y="T3"/>
                </a:cxn>
                <a:cxn ang="0">
                  <a:pos x="T4" y="T5"/>
                </a:cxn>
                <a:cxn ang="0">
                  <a:pos x="T6" y="T7"/>
                </a:cxn>
                <a:cxn ang="0">
                  <a:pos x="T8" y="T9"/>
                </a:cxn>
                <a:cxn ang="0">
                  <a:pos x="T10" y="T11"/>
                </a:cxn>
              </a:cxnLst>
              <a:rect l="0" t="0" r="r" b="b"/>
              <a:pathLst>
                <a:path w="66" h="62">
                  <a:moveTo>
                    <a:pt x="0" y="17"/>
                  </a:moveTo>
                  <a:cubicBezTo>
                    <a:pt x="0" y="17"/>
                    <a:pt x="10" y="59"/>
                    <a:pt x="30" y="61"/>
                  </a:cubicBezTo>
                  <a:cubicBezTo>
                    <a:pt x="51" y="62"/>
                    <a:pt x="66" y="53"/>
                    <a:pt x="63" y="44"/>
                  </a:cubicBezTo>
                  <a:cubicBezTo>
                    <a:pt x="60" y="36"/>
                    <a:pt x="45" y="33"/>
                    <a:pt x="41" y="35"/>
                  </a:cubicBezTo>
                  <a:cubicBezTo>
                    <a:pt x="36" y="37"/>
                    <a:pt x="26" y="18"/>
                    <a:pt x="22" y="9"/>
                  </a:cubicBezTo>
                  <a:cubicBezTo>
                    <a:pt x="19" y="0"/>
                    <a:pt x="0" y="17"/>
                    <a:pt x="0" y="17"/>
                  </a:cubicBez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8" name="任意多边形 12"/>
            <p:cNvSpPr/>
            <p:nvPr/>
          </p:nvSpPr>
          <p:spPr bwMode="auto">
            <a:xfrm>
              <a:off x="3772648" y="4121981"/>
              <a:ext cx="1029407" cy="1376376"/>
            </a:xfrm>
            <a:custGeom>
              <a:avLst/>
              <a:gdLst>
                <a:gd name="T0" fmla="*/ 137 w 258"/>
                <a:gd name="T1" fmla="*/ 0 h 346"/>
                <a:gd name="T2" fmla="*/ 93 w 258"/>
                <a:gd name="T3" fmla="*/ 117 h 346"/>
                <a:gd name="T4" fmla="*/ 2 w 258"/>
                <a:gd name="T5" fmla="*/ 273 h 346"/>
                <a:gd name="T6" fmla="*/ 25 w 258"/>
                <a:gd name="T7" fmla="*/ 287 h 346"/>
                <a:gd name="T8" fmla="*/ 112 w 258"/>
                <a:gd name="T9" fmla="*/ 199 h 346"/>
                <a:gd name="T10" fmla="*/ 174 w 258"/>
                <a:gd name="T11" fmla="*/ 96 h 346"/>
                <a:gd name="T12" fmla="*/ 179 w 258"/>
                <a:gd name="T13" fmla="*/ 206 h 346"/>
                <a:gd name="T14" fmla="*/ 204 w 258"/>
                <a:gd name="T15" fmla="*/ 341 h 346"/>
                <a:gd name="T16" fmla="*/ 232 w 258"/>
                <a:gd name="T17" fmla="*/ 338 h 346"/>
                <a:gd name="T18" fmla="*/ 246 w 258"/>
                <a:gd name="T19" fmla="*/ 185 h 346"/>
                <a:gd name="T20" fmla="*/ 258 w 258"/>
                <a:gd name="T21" fmla="*/ 15 h 346"/>
                <a:gd name="T22" fmla="*/ 137 w 258"/>
                <a:gd name="T23" fmla="*/ 0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8" h="346">
                  <a:moveTo>
                    <a:pt x="137" y="0"/>
                  </a:moveTo>
                  <a:cubicBezTo>
                    <a:pt x="137" y="0"/>
                    <a:pt x="107" y="79"/>
                    <a:pt x="93" y="117"/>
                  </a:cubicBezTo>
                  <a:cubicBezTo>
                    <a:pt x="79" y="155"/>
                    <a:pt x="5" y="264"/>
                    <a:pt x="2" y="273"/>
                  </a:cubicBezTo>
                  <a:cubicBezTo>
                    <a:pt x="0" y="283"/>
                    <a:pt x="19" y="288"/>
                    <a:pt x="25" y="287"/>
                  </a:cubicBezTo>
                  <a:cubicBezTo>
                    <a:pt x="31" y="287"/>
                    <a:pt x="89" y="232"/>
                    <a:pt x="112" y="199"/>
                  </a:cubicBezTo>
                  <a:cubicBezTo>
                    <a:pt x="134" y="166"/>
                    <a:pt x="174" y="96"/>
                    <a:pt x="174" y="96"/>
                  </a:cubicBezTo>
                  <a:cubicBezTo>
                    <a:pt x="174" y="96"/>
                    <a:pt x="178" y="173"/>
                    <a:pt x="179" y="206"/>
                  </a:cubicBezTo>
                  <a:cubicBezTo>
                    <a:pt x="181" y="239"/>
                    <a:pt x="202" y="336"/>
                    <a:pt x="204" y="341"/>
                  </a:cubicBezTo>
                  <a:cubicBezTo>
                    <a:pt x="207" y="346"/>
                    <a:pt x="229" y="340"/>
                    <a:pt x="232" y="338"/>
                  </a:cubicBezTo>
                  <a:cubicBezTo>
                    <a:pt x="235" y="335"/>
                    <a:pt x="243" y="230"/>
                    <a:pt x="246" y="185"/>
                  </a:cubicBezTo>
                  <a:cubicBezTo>
                    <a:pt x="249" y="139"/>
                    <a:pt x="258" y="23"/>
                    <a:pt x="258" y="15"/>
                  </a:cubicBezTo>
                  <a:cubicBezTo>
                    <a:pt x="258" y="7"/>
                    <a:pt x="137" y="0"/>
                    <a:pt x="137" y="0"/>
                  </a:cubicBezTo>
                  <a:close/>
                </a:path>
              </a:pathLst>
            </a:custGeom>
            <a:solidFill>
              <a:srgbClr val="63C0C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9" name="任意多边形 13"/>
            <p:cNvSpPr/>
            <p:nvPr/>
          </p:nvSpPr>
          <p:spPr bwMode="auto">
            <a:xfrm>
              <a:off x="3987347" y="4033800"/>
              <a:ext cx="180194" cy="222367"/>
            </a:xfrm>
            <a:custGeom>
              <a:avLst/>
              <a:gdLst>
                <a:gd name="T0" fmla="*/ 36 w 45"/>
                <a:gd name="T1" fmla="*/ 1 h 56"/>
                <a:gd name="T2" fmla="*/ 8 w 45"/>
                <a:gd name="T3" fmla="*/ 19 h 56"/>
                <a:gd name="T4" fmla="*/ 2 w 45"/>
                <a:gd name="T5" fmla="*/ 47 h 56"/>
                <a:gd name="T6" fmla="*/ 7 w 45"/>
                <a:gd name="T7" fmla="*/ 51 h 56"/>
                <a:gd name="T8" fmla="*/ 12 w 45"/>
                <a:gd name="T9" fmla="*/ 56 h 56"/>
                <a:gd name="T10" fmla="*/ 17 w 45"/>
                <a:gd name="T11" fmla="*/ 51 h 56"/>
                <a:gd name="T12" fmla="*/ 21 w 45"/>
                <a:gd name="T13" fmla="*/ 47 h 56"/>
                <a:gd name="T14" fmla="*/ 21 w 45"/>
                <a:gd name="T15" fmla="*/ 36 h 56"/>
                <a:gd name="T16" fmla="*/ 28 w 45"/>
                <a:gd name="T17" fmla="*/ 26 h 56"/>
                <a:gd name="T18" fmla="*/ 27 w 45"/>
                <a:gd name="T19" fmla="*/ 39 h 56"/>
                <a:gd name="T20" fmla="*/ 33 w 45"/>
                <a:gd name="T21" fmla="*/ 41 h 56"/>
                <a:gd name="T22" fmla="*/ 38 w 45"/>
                <a:gd name="T23" fmla="*/ 27 h 56"/>
                <a:gd name="T24" fmla="*/ 44 w 45"/>
                <a:gd name="T25" fmla="*/ 9 h 56"/>
                <a:gd name="T26" fmla="*/ 36 w 45"/>
                <a:gd name="T27" fmla="*/ 1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5" h="56">
                  <a:moveTo>
                    <a:pt x="36" y="1"/>
                  </a:moveTo>
                  <a:cubicBezTo>
                    <a:pt x="36" y="1"/>
                    <a:pt x="17" y="6"/>
                    <a:pt x="8" y="19"/>
                  </a:cubicBezTo>
                  <a:cubicBezTo>
                    <a:pt x="0" y="32"/>
                    <a:pt x="1" y="43"/>
                    <a:pt x="2" y="47"/>
                  </a:cubicBezTo>
                  <a:cubicBezTo>
                    <a:pt x="4" y="51"/>
                    <a:pt x="7" y="51"/>
                    <a:pt x="7" y="51"/>
                  </a:cubicBezTo>
                  <a:cubicBezTo>
                    <a:pt x="7" y="51"/>
                    <a:pt x="8" y="56"/>
                    <a:pt x="12" y="56"/>
                  </a:cubicBezTo>
                  <a:cubicBezTo>
                    <a:pt x="15" y="56"/>
                    <a:pt x="17" y="51"/>
                    <a:pt x="17" y="51"/>
                  </a:cubicBezTo>
                  <a:cubicBezTo>
                    <a:pt x="17" y="51"/>
                    <a:pt x="20" y="49"/>
                    <a:pt x="21" y="47"/>
                  </a:cubicBezTo>
                  <a:cubicBezTo>
                    <a:pt x="21" y="45"/>
                    <a:pt x="19" y="42"/>
                    <a:pt x="21" y="36"/>
                  </a:cubicBezTo>
                  <a:cubicBezTo>
                    <a:pt x="23" y="29"/>
                    <a:pt x="26" y="27"/>
                    <a:pt x="28" y="26"/>
                  </a:cubicBezTo>
                  <a:cubicBezTo>
                    <a:pt x="30" y="25"/>
                    <a:pt x="29" y="35"/>
                    <a:pt x="27" y="39"/>
                  </a:cubicBezTo>
                  <a:cubicBezTo>
                    <a:pt x="26" y="43"/>
                    <a:pt x="29" y="45"/>
                    <a:pt x="33" y="41"/>
                  </a:cubicBezTo>
                  <a:cubicBezTo>
                    <a:pt x="38" y="37"/>
                    <a:pt x="38" y="31"/>
                    <a:pt x="38" y="27"/>
                  </a:cubicBezTo>
                  <a:cubicBezTo>
                    <a:pt x="39" y="22"/>
                    <a:pt x="44" y="13"/>
                    <a:pt x="44" y="9"/>
                  </a:cubicBezTo>
                  <a:cubicBezTo>
                    <a:pt x="45" y="4"/>
                    <a:pt x="39" y="0"/>
                    <a:pt x="36" y="1"/>
                  </a:cubicBez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0" name="任意多边形 14"/>
            <p:cNvSpPr/>
            <p:nvPr/>
          </p:nvSpPr>
          <p:spPr bwMode="auto">
            <a:xfrm>
              <a:off x="5093431" y="2381383"/>
              <a:ext cx="199364" cy="302879"/>
            </a:xfrm>
            <a:custGeom>
              <a:avLst/>
              <a:gdLst>
                <a:gd name="T0" fmla="*/ 24 w 50"/>
                <a:gd name="T1" fmla="*/ 61 h 76"/>
                <a:gd name="T2" fmla="*/ 13 w 50"/>
                <a:gd name="T3" fmla="*/ 44 h 76"/>
                <a:gd name="T4" fmla="*/ 2 w 50"/>
                <a:gd name="T5" fmla="*/ 33 h 76"/>
                <a:gd name="T6" fmla="*/ 17 w 50"/>
                <a:gd name="T7" fmla="*/ 36 h 76"/>
                <a:gd name="T8" fmla="*/ 9 w 50"/>
                <a:gd name="T9" fmla="*/ 12 h 76"/>
                <a:gd name="T10" fmla="*/ 14 w 50"/>
                <a:gd name="T11" fmla="*/ 7 h 76"/>
                <a:gd name="T12" fmla="*/ 18 w 50"/>
                <a:gd name="T13" fmla="*/ 1 h 76"/>
                <a:gd name="T14" fmla="*/ 25 w 50"/>
                <a:gd name="T15" fmla="*/ 5 h 76"/>
                <a:gd name="T16" fmla="*/ 35 w 50"/>
                <a:gd name="T17" fmla="*/ 7 h 76"/>
                <a:gd name="T18" fmla="*/ 44 w 50"/>
                <a:gd name="T19" fmla="*/ 12 h 76"/>
                <a:gd name="T20" fmla="*/ 40 w 50"/>
                <a:gd name="T21" fmla="*/ 61 h 76"/>
                <a:gd name="T22" fmla="*/ 24 w 50"/>
                <a:gd name="T23" fmla="*/ 61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 h="76">
                  <a:moveTo>
                    <a:pt x="24" y="61"/>
                  </a:moveTo>
                  <a:cubicBezTo>
                    <a:pt x="24" y="61"/>
                    <a:pt x="20" y="50"/>
                    <a:pt x="13" y="44"/>
                  </a:cubicBezTo>
                  <a:cubicBezTo>
                    <a:pt x="6" y="38"/>
                    <a:pt x="0" y="36"/>
                    <a:pt x="2" y="33"/>
                  </a:cubicBezTo>
                  <a:cubicBezTo>
                    <a:pt x="4" y="30"/>
                    <a:pt x="13" y="32"/>
                    <a:pt x="17" y="36"/>
                  </a:cubicBezTo>
                  <a:cubicBezTo>
                    <a:pt x="17" y="36"/>
                    <a:pt x="8" y="14"/>
                    <a:pt x="9" y="12"/>
                  </a:cubicBezTo>
                  <a:cubicBezTo>
                    <a:pt x="10" y="9"/>
                    <a:pt x="14" y="7"/>
                    <a:pt x="14" y="7"/>
                  </a:cubicBezTo>
                  <a:cubicBezTo>
                    <a:pt x="14" y="7"/>
                    <a:pt x="14" y="2"/>
                    <a:pt x="18" y="1"/>
                  </a:cubicBezTo>
                  <a:cubicBezTo>
                    <a:pt x="22" y="0"/>
                    <a:pt x="25" y="5"/>
                    <a:pt x="25" y="5"/>
                  </a:cubicBezTo>
                  <a:cubicBezTo>
                    <a:pt x="25" y="5"/>
                    <a:pt x="31" y="3"/>
                    <a:pt x="35" y="7"/>
                  </a:cubicBezTo>
                  <a:cubicBezTo>
                    <a:pt x="35" y="7"/>
                    <a:pt x="40" y="7"/>
                    <a:pt x="44" y="12"/>
                  </a:cubicBezTo>
                  <a:cubicBezTo>
                    <a:pt x="47" y="16"/>
                    <a:pt x="50" y="46"/>
                    <a:pt x="40" y="61"/>
                  </a:cubicBezTo>
                  <a:cubicBezTo>
                    <a:pt x="29" y="76"/>
                    <a:pt x="24" y="61"/>
                    <a:pt x="24" y="61"/>
                  </a:cubicBez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1" name="任意多边形 15"/>
            <p:cNvSpPr/>
            <p:nvPr/>
          </p:nvSpPr>
          <p:spPr bwMode="auto">
            <a:xfrm>
              <a:off x="4096613" y="2596082"/>
              <a:ext cx="1171262" cy="1744432"/>
            </a:xfrm>
            <a:custGeom>
              <a:avLst/>
              <a:gdLst>
                <a:gd name="T0" fmla="*/ 85 w 294"/>
                <a:gd name="T1" fmla="*/ 205 h 438"/>
                <a:gd name="T2" fmla="*/ 53 w 294"/>
                <a:gd name="T3" fmla="*/ 271 h 438"/>
                <a:gd name="T4" fmla="*/ 3 w 294"/>
                <a:gd name="T5" fmla="*/ 363 h 438"/>
                <a:gd name="T6" fmla="*/ 16 w 294"/>
                <a:gd name="T7" fmla="*/ 379 h 438"/>
                <a:gd name="T8" fmla="*/ 79 w 294"/>
                <a:gd name="T9" fmla="*/ 301 h 438"/>
                <a:gd name="T10" fmla="*/ 47 w 294"/>
                <a:gd name="T11" fmla="*/ 383 h 438"/>
                <a:gd name="T12" fmla="*/ 184 w 294"/>
                <a:gd name="T13" fmla="*/ 409 h 438"/>
                <a:gd name="T14" fmla="*/ 212 w 294"/>
                <a:gd name="T15" fmla="*/ 230 h 438"/>
                <a:gd name="T16" fmla="*/ 269 w 294"/>
                <a:gd name="T17" fmla="*/ 144 h 438"/>
                <a:gd name="T18" fmla="*/ 293 w 294"/>
                <a:gd name="T19" fmla="*/ 5 h 438"/>
                <a:gd name="T20" fmla="*/ 269 w 294"/>
                <a:gd name="T21" fmla="*/ 3 h 438"/>
                <a:gd name="T22" fmla="*/ 235 w 294"/>
                <a:gd name="T23" fmla="*/ 121 h 438"/>
                <a:gd name="T24" fmla="*/ 171 w 294"/>
                <a:gd name="T25" fmla="*/ 183 h 438"/>
                <a:gd name="T26" fmla="*/ 85 w 294"/>
                <a:gd name="T27" fmla="*/ 205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94" h="438">
                  <a:moveTo>
                    <a:pt x="85" y="205"/>
                  </a:moveTo>
                  <a:cubicBezTo>
                    <a:pt x="85" y="205"/>
                    <a:pt x="61" y="235"/>
                    <a:pt x="53" y="271"/>
                  </a:cubicBezTo>
                  <a:cubicBezTo>
                    <a:pt x="44" y="306"/>
                    <a:pt x="6" y="359"/>
                    <a:pt x="3" y="363"/>
                  </a:cubicBezTo>
                  <a:cubicBezTo>
                    <a:pt x="0" y="367"/>
                    <a:pt x="16" y="379"/>
                    <a:pt x="16" y="379"/>
                  </a:cubicBezTo>
                  <a:cubicBezTo>
                    <a:pt x="16" y="379"/>
                    <a:pt x="54" y="336"/>
                    <a:pt x="79" y="301"/>
                  </a:cubicBezTo>
                  <a:cubicBezTo>
                    <a:pt x="79" y="301"/>
                    <a:pt x="57" y="362"/>
                    <a:pt x="47" y="383"/>
                  </a:cubicBezTo>
                  <a:cubicBezTo>
                    <a:pt x="47" y="383"/>
                    <a:pt x="103" y="438"/>
                    <a:pt x="184" y="409"/>
                  </a:cubicBezTo>
                  <a:cubicBezTo>
                    <a:pt x="184" y="409"/>
                    <a:pt x="200" y="253"/>
                    <a:pt x="212" y="230"/>
                  </a:cubicBezTo>
                  <a:cubicBezTo>
                    <a:pt x="224" y="207"/>
                    <a:pt x="253" y="181"/>
                    <a:pt x="269" y="144"/>
                  </a:cubicBezTo>
                  <a:cubicBezTo>
                    <a:pt x="285" y="108"/>
                    <a:pt x="294" y="10"/>
                    <a:pt x="293" y="5"/>
                  </a:cubicBezTo>
                  <a:cubicBezTo>
                    <a:pt x="292" y="0"/>
                    <a:pt x="269" y="3"/>
                    <a:pt x="269" y="3"/>
                  </a:cubicBezTo>
                  <a:cubicBezTo>
                    <a:pt x="269" y="3"/>
                    <a:pt x="246" y="89"/>
                    <a:pt x="235" y="121"/>
                  </a:cubicBezTo>
                  <a:cubicBezTo>
                    <a:pt x="225" y="153"/>
                    <a:pt x="171" y="183"/>
                    <a:pt x="171" y="183"/>
                  </a:cubicBezTo>
                  <a:lnTo>
                    <a:pt x="85" y="205"/>
                  </a:lnTo>
                  <a:close/>
                </a:path>
              </a:pathLst>
            </a:custGeom>
            <a:solidFill>
              <a:srgbClr val="B0D9C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2" name="任意多边形 16"/>
            <p:cNvSpPr/>
            <p:nvPr/>
          </p:nvSpPr>
          <p:spPr bwMode="auto">
            <a:xfrm>
              <a:off x="4230800" y="2839536"/>
              <a:ext cx="722694" cy="1146341"/>
            </a:xfrm>
            <a:custGeom>
              <a:avLst/>
              <a:gdLst>
                <a:gd name="T0" fmla="*/ 127 w 181"/>
                <a:gd name="T1" fmla="*/ 8 h 288"/>
                <a:gd name="T2" fmla="*/ 70 w 181"/>
                <a:gd name="T3" fmla="*/ 80 h 288"/>
                <a:gd name="T4" fmla="*/ 43 w 181"/>
                <a:gd name="T5" fmla="*/ 156 h 288"/>
                <a:gd name="T6" fmla="*/ 71 w 181"/>
                <a:gd name="T7" fmla="*/ 273 h 288"/>
                <a:gd name="T8" fmla="*/ 163 w 181"/>
                <a:gd name="T9" fmla="*/ 217 h 288"/>
                <a:gd name="T10" fmla="*/ 173 w 181"/>
                <a:gd name="T11" fmla="*/ 150 h 288"/>
                <a:gd name="T12" fmla="*/ 160 w 181"/>
                <a:gd name="T13" fmla="*/ 91 h 288"/>
                <a:gd name="T14" fmla="*/ 127 w 181"/>
                <a:gd name="T15" fmla="*/ 8 h 2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288">
                  <a:moveTo>
                    <a:pt x="127" y="8"/>
                  </a:moveTo>
                  <a:cubicBezTo>
                    <a:pt x="69" y="0"/>
                    <a:pt x="71" y="55"/>
                    <a:pt x="70" y="80"/>
                  </a:cubicBezTo>
                  <a:cubicBezTo>
                    <a:pt x="69" y="104"/>
                    <a:pt x="36" y="122"/>
                    <a:pt x="43" y="156"/>
                  </a:cubicBezTo>
                  <a:cubicBezTo>
                    <a:pt x="51" y="190"/>
                    <a:pt x="0" y="258"/>
                    <a:pt x="71" y="273"/>
                  </a:cubicBezTo>
                  <a:cubicBezTo>
                    <a:pt x="143" y="288"/>
                    <a:pt x="168" y="253"/>
                    <a:pt x="163" y="217"/>
                  </a:cubicBezTo>
                  <a:cubicBezTo>
                    <a:pt x="158" y="181"/>
                    <a:pt x="166" y="173"/>
                    <a:pt x="173" y="150"/>
                  </a:cubicBezTo>
                  <a:cubicBezTo>
                    <a:pt x="181" y="128"/>
                    <a:pt x="169" y="114"/>
                    <a:pt x="160" y="91"/>
                  </a:cubicBezTo>
                  <a:cubicBezTo>
                    <a:pt x="151" y="67"/>
                    <a:pt x="168" y="14"/>
                    <a:pt x="127" y="8"/>
                  </a:cubicBez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3" name="任意多边形 17"/>
            <p:cNvSpPr/>
            <p:nvPr/>
          </p:nvSpPr>
          <p:spPr bwMode="auto">
            <a:xfrm>
              <a:off x="3602038" y="5176307"/>
              <a:ext cx="277960" cy="335468"/>
            </a:xfrm>
            <a:custGeom>
              <a:avLst/>
              <a:gdLst>
                <a:gd name="T0" fmla="*/ 55 w 70"/>
                <a:gd name="T1" fmla="*/ 3 h 84"/>
                <a:gd name="T2" fmla="*/ 16 w 70"/>
                <a:gd name="T3" fmla="*/ 36 h 84"/>
                <a:gd name="T4" fmla="*/ 11 w 70"/>
                <a:gd name="T5" fmla="*/ 74 h 84"/>
                <a:gd name="T6" fmla="*/ 51 w 70"/>
                <a:gd name="T7" fmla="*/ 58 h 84"/>
                <a:gd name="T8" fmla="*/ 70 w 70"/>
                <a:gd name="T9" fmla="*/ 12 h 84"/>
                <a:gd name="T10" fmla="*/ 55 w 70"/>
                <a:gd name="T11" fmla="*/ 3 h 84"/>
              </a:gdLst>
              <a:ahLst/>
              <a:cxnLst>
                <a:cxn ang="0">
                  <a:pos x="T0" y="T1"/>
                </a:cxn>
                <a:cxn ang="0">
                  <a:pos x="T2" y="T3"/>
                </a:cxn>
                <a:cxn ang="0">
                  <a:pos x="T4" y="T5"/>
                </a:cxn>
                <a:cxn ang="0">
                  <a:pos x="T6" y="T7"/>
                </a:cxn>
                <a:cxn ang="0">
                  <a:pos x="T8" y="T9"/>
                </a:cxn>
                <a:cxn ang="0">
                  <a:pos x="T10" y="T11"/>
                </a:cxn>
              </a:cxnLst>
              <a:rect l="0" t="0" r="r" b="b"/>
              <a:pathLst>
                <a:path w="70" h="84">
                  <a:moveTo>
                    <a:pt x="55" y="3"/>
                  </a:moveTo>
                  <a:cubicBezTo>
                    <a:pt x="41" y="9"/>
                    <a:pt x="23" y="25"/>
                    <a:pt x="16" y="36"/>
                  </a:cubicBezTo>
                  <a:cubicBezTo>
                    <a:pt x="8" y="47"/>
                    <a:pt x="0" y="64"/>
                    <a:pt x="11" y="74"/>
                  </a:cubicBezTo>
                  <a:cubicBezTo>
                    <a:pt x="22" y="84"/>
                    <a:pt x="39" y="69"/>
                    <a:pt x="51" y="58"/>
                  </a:cubicBezTo>
                  <a:cubicBezTo>
                    <a:pt x="63" y="47"/>
                    <a:pt x="70" y="18"/>
                    <a:pt x="70" y="12"/>
                  </a:cubicBezTo>
                  <a:cubicBezTo>
                    <a:pt x="70" y="6"/>
                    <a:pt x="61" y="0"/>
                    <a:pt x="55" y="3"/>
                  </a:cubicBez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4" name="任意多边形 18"/>
            <p:cNvSpPr/>
            <p:nvPr/>
          </p:nvSpPr>
          <p:spPr bwMode="auto">
            <a:xfrm>
              <a:off x="4111949" y="4033800"/>
              <a:ext cx="55592" cy="47925"/>
            </a:xfrm>
            <a:custGeom>
              <a:avLst/>
              <a:gdLst>
                <a:gd name="T0" fmla="*/ 13 w 14"/>
                <a:gd name="T1" fmla="*/ 10 h 12"/>
                <a:gd name="T2" fmla="*/ 7 w 14"/>
                <a:gd name="T3" fmla="*/ 6 h 12"/>
                <a:gd name="T4" fmla="*/ 2 w 14"/>
                <a:gd name="T5" fmla="*/ 0 h 12"/>
                <a:gd name="T6" fmla="*/ 1 w 14"/>
                <a:gd name="T7" fmla="*/ 2 h 12"/>
                <a:gd name="T8" fmla="*/ 12 w 14"/>
                <a:gd name="T9" fmla="*/ 12 h 12"/>
                <a:gd name="T10" fmla="*/ 13 w 14"/>
                <a:gd name="T11" fmla="*/ 10 h 12"/>
              </a:gdLst>
              <a:ahLst/>
              <a:cxnLst>
                <a:cxn ang="0">
                  <a:pos x="T0" y="T1"/>
                </a:cxn>
                <a:cxn ang="0">
                  <a:pos x="T2" y="T3"/>
                </a:cxn>
                <a:cxn ang="0">
                  <a:pos x="T4" y="T5"/>
                </a:cxn>
                <a:cxn ang="0">
                  <a:pos x="T6" y="T7"/>
                </a:cxn>
                <a:cxn ang="0">
                  <a:pos x="T8" y="T9"/>
                </a:cxn>
                <a:cxn ang="0">
                  <a:pos x="T10" y="T11"/>
                </a:cxn>
              </a:cxnLst>
              <a:rect l="0" t="0" r="r" b="b"/>
              <a:pathLst>
                <a:path w="14" h="12">
                  <a:moveTo>
                    <a:pt x="13" y="10"/>
                  </a:moveTo>
                  <a:cubicBezTo>
                    <a:pt x="11" y="9"/>
                    <a:pt x="9" y="7"/>
                    <a:pt x="7" y="6"/>
                  </a:cubicBezTo>
                  <a:cubicBezTo>
                    <a:pt x="5" y="4"/>
                    <a:pt x="4" y="2"/>
                    <a:pt x="2" y="0"/>
                  </a:cubicBezTo>
                  <a:cubicBezTo>
                    <a:pt x="1" y="0"/>
                    <a:pt x="0" y="1"/>
                    <a:pt x="1" y="2"/>
                  </a:cubicBezTo>
                  <a:cubicBezTo>
                    <a:pt x="2" y="6"/>
                    <a:pt x="7" y="11"/>
                    <a:pt x="12" y="12"/>
                  </a:cubicBezTo>
                  <a:cubicBezTo>
                    <a:pt x="13" y="12"/>
                    <a:pt x="14" y="11"/>
                    <a:pt x="13" y="10"/>
                  </a:cubicBezTo>
                  <a:close/>
                </a:path>
              </a:pathLst>
            </a:custGeom>
            <a:solidFill>
              <a:srgbClr val="92B5A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5" name="任意多边形 19"/>
            <p:cNvSpPr/>
            <p:nvPr/>
          </p:nvSpPr>
          <p:spPr bwMode="auto">
            <a:xfrm>
              <a:off x="4303645" y="4100895"/>
              <a:ext cx="513745" cy="128437"/>
            </a:xfrm>
            <a:custGeom>
              <a:avLst/>
              <a:gdLst>
                <a:gd name="T0" fmla="*/ 124 w 129"/>
                <a:gd name="T1" fmla="*/ 19 h 32"/>
                <a:gd name="T2" fmla="*/ 81 w 129"/>
                <a:gd name="T3" fmla="*/ 27 h 32"/>
                <a:gd name="T4" fmla="*/ 2 w 129"/>
                <a:gd name="T5" fmla="*/ 0 h 32"/>
                <a:gd name="T6" fmla="*/ 2 w 129"/>
                <a:gd name="T7" fmla="*/ 2 h 32"/>
                <a:gd name="T8" fmla="*/ 49 w 129"/>
                <a:gd name="T9" fmla="*/ 27 h 32"/>
                <a:gd name="T10" fmla="*/ 84 w 129"/>
                <a:gd name="T11" fmla="*/ 32 h 32"/>
                <a:gd name="T12" fmla="*/ 128 w 129"/>
                <a:gd name="T13" fmla="*/ 21 h 32"/>
                <a:gd name="T14" fmla="*/ 124 w 129"/>
                <a:gd name="T15" fmla="*/ 19 h 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32">
                  <a:moveTo>
                    <a:pt x="124" y="19"/>
                  </a:moveTo>
                  <a:cubicBezTo>
                    <a:pt x="114" y="28"/>
                    <a:pt x="94" y="26"/>
                    <a:pt x="81" y="27"/>
                  </a:cubicBezTo>
                  <a:cubicBezTo>
                    <a:pt x="51" y="29"/>
                    <a:pt x="30" y="10"/>
                    <a:pt x="2" y="0"/>
                  </a:cubicBezTo>
                  <a:cubicBezTo>
                    <a:pt x="1" y="0"/>
                    <a:pt x="0" y="1"/>
                    <a:pt x="2" y="2"/>
                  </a:cubicBezTo>
                  <a:cubicBezTo>
                    <a:pt x="18" y="10"/>
                    <a:pt x="33" y="20"/>
                    <a:pt x="49" y="27"/>
                  </a:cubicBezTo>
                  <a:cubicBezTo>
                    <a:pt x="60" y="32"/>
                    <a:pt x="73" y="32"/>
                    <a:pt x="84" y="32"/>
                  </a:cubicBezTo>
                  <a:cubicBezTo>
                    <a:pt x="94" y="31"/>
                    <a:pt x="124" y="32"/>
                    <a:pt x="128" y="21"/>
                  </a:cubicBezTo>
                  <a:cubicBezTo>
                    <a:pt x="129" y="19"/>
                    <a:pt x="126" y="18"/>
                    <a:pt x="124" y="19"/>
                  </a:cubicBezTo>
                  <a:close/>
                </a:path>
              </a:pathLst>
            </a:custGeom>
            <a:solidFill>
              <a:srgbClr val="92B5A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6" name="任意多边形 20"/>
            <p:cNvSpPr/>
            <p:nvPr/>
          </p:nvSpPr>
          <p:spPr bwMode="auto">
            <a:xfrm>
              <a:off x="5164359" y="2622919"/>
              <a:ext cx="99682" cy="21087"/>
            </a:xfrm>
            <a:custGeom>
              <a:avLst/>
              <a:gdLst>
                <a:gd name="T0" fmla="*/ 24 w 25"/>
                <a:gd name="T1" fmla="*/ 2 h 5"/>
                <a:gd name="T2" fmla="*/ 14 w 25"/>
                <a:gd name="T3" fmla="*/ 0 h 5"/>
                <a:gd name="T4" fmla="*/ 1 w 25"/>
                <a:gd name="T5" fmla="*/ 1 h 5"/>
                <a:gd name="T6" fmla="*/ 1 w 25"/>
                <a:gd name="T7" fmla="*/ 3 h 5"/>
                <a:gd name="T8" fmla="*/ 11 w 25"/>
                <a:gd name="T9" fmla="*/ 3 h 5"/>
                <a:gd name="T10" fmla="*/ 23 w 25"/>
                <a:gd name="T11" fmla="*/ 4 h 5"/>
                <a:gd name="T12" fmla="*/ 24 w 25"/>
                <a:gd name="T13" fmla="*/ 2 h 5"/>
              </a:gdLst>
              <a:ahLst/>
              <a:cxnLst>
                <a:cxn ang="0">
                  <a:pos x="T0" y="T1"/>
                </a:cxn>
                <a:cxn ang="0">
                  <a:pos x="T2" y="T3"/>
                </a:cxn>
                <a:cxn ang="0">
                  <a:pos x="T4" y="T5"/>
                </a:cxn>
                <a:cxn ang="0">
                  <a:pos x="T6" y="T7"/>
                </a:cxn>
                <a:cxn ang="0">
                  <a:pos x="T8" y="T9"/>
                </a:cxn>
                <a:cxn ang="0">
                  <a:pos x="T10" y="T11"/>
                </a:cxn>
                <a:cxn ang="0">
                  <a:pos x="T12" y="T13"/>
                </a:cxn>
              </a:cxnLst>
              <a:rect l="0" t="0" r="r" b="b"/>
              <a:pathLst>
                <a:path w="25" h="5">
                  <a:moveTo>
                    <a:pt x="24" y="2"/>
                  </a:moveTo>
                  <a:cubicBezTo>
                    <a:pt x="21" y="0"/>
                    <a:pt x="18" y="0"/>
                    <a:pt x="14" y="0"/>
                  </a:cubicBezTo>
                  <a:cubicBezTo>
                    <a:pt x="10" y="0"/>
                    <a:pt x="6" y="0"/>
                    <a:pt x="1" y="1"/>
                  </a:cubicBezTo>
                  <a:cubicBezTo>
                    <a:pt x="0" y="1"/>
                    <a:pt x="0" y="3"/>
                    <a:pt x="1" y="3"/>
                  </a:cubicBezTo>
                  <a:cubicBezTo>
                    <a:pt x="5" y="3"/>
                    <a:pt x="8" y="3"/>
                    <a:pt x="11" y="3"/>
                  </a:cubicBezTo>
                  <a:cubicBezTo>
                    <a:pt x="15" y="3"/>
                    <a:pt x="19" y="5"/>
                    <a:pt x="23" y="4"/>
                  </a:cubicBezTo>
                  <a:cubicBezTo>
                    <a:pt x="25" y="4"/>
                    <a:pt x="25" y="2"/>
                    <a:pt x="24" y="2"/>
                  </a:cubicBezTo>
                  <a:close/>
                </a:path>
              </a:pathLst>
            </a:custGeom>
            <a:solidFill>
              <a:srgbClr val="92B5A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7" name="任意多边形 21"/>
            <p:cNvSpPr/>
            <p:nvPr/>
          </p:nvSpPr>
          <p:spPr bwMode="auto">
            <a:xfrm>
              <a:off x="4318980" y="4225496"/>
              <a:ext cx="128437" cy="55592"/>
            </a:xfrm>
            <a:custGeom>
              <a:avLst/>
              <a:gdLst>
                <a:gd name="T0" fmla="*/ 30 w 32"/>
                <a:gd name="T1" fmla="*/ 11 h 14"/>
                <a:gd name="T2" fmla="*/ 17 w 32"/>
                <a:gd name="T3" fmla="*/ 7 h 14"/>
                <a:gd name="T4" fmla="*/ 2 w 32"/>
                <a:gd name="T5" fmla="*/ 0 h 14"/>
                <a:gd name="T6" fmla="*/ 1 w 32"/>
                <a:gd name="T7" fmla="*/ 2 h 14"/>
                <a:gd name="T8" fmla="*/ 29 w 32"/>
                <a:gd name="T9" fmla="*/ 14 h 14"/>
                <a:gd name="T10" fmla="*/ 30 w 32"/>
                <a:gd name="T11" fmla="*/ 11 h 14"/>
              </a:gdLst>
              <a:ahLst/>
              <a:cxnLst>
                <a:cxn ang="0">
                  <a:pos x="T0" y="T1"/>
                </a:cxn>
                <a:cxn ang="0">
                  <a:pos x="T2" y="T3"/>
                </a:cxn>
                <a:cxn ang="0">
                  <a:pos x="T4" y="T5"/>
                </a:cxn>
                <a:cxn ang="0">
                  <a:pos x="T6" y="T7"/>
                </a:cxn>
                <a:cxn ang="0">
                  <a:pos x="T8" y="T9"/>
                </a:cxn>
                <a:cxn ang="0">
                  <a:pos x="T10" y="T11"/>
                </a:cxn>
              </a:cxnLst>
              <a:rect l="0" t="0" r="r" b="b"/>
              <a:pathLst>
                <a:path w="32" h="14">
                  <a:moveTo>
                    <a:pt x="30" y="11"/>
                  </a:moveTo>
                  <a:cubicBezTo>
                    <a:pt x="26" y="9"/>
                    <a:pt x="21" y="8"/>
                    <a:pt x="17" y="7"/>
                  </a:cubicBezTo>
                  <a:cubicBezTo>
                    <a:pt x="12" y="6"/>
                    <a:pt x="7" y="3"/>
                    <a:pt x="2" y="0"/>
                  </a:cubicBezTo>
                  <a:cubicBezTo>
                    <a:pt x="1" y="0"/>
                    <a:pt x="0" y="1"/>
                    <a:pt x="1" y="2"/>
                  </a:cubicBezTo>
                  <a:cubicBezTo>
                    <a:pt x="8" y="8"/>
                    <a:pt x="20" y="13"/>
                    <a:pt x="29" y="14"/>
                  </a:cubicBezTo>
                  <a:cubicBezTo>
                    <a:pt x="31" y="14"/>
                    <a:pt x="32" y="12"/>
                    <a:pt x="30" y="1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8" name="任意多边形 22"/>
            <p:cNvSpPr/>
            <p:nvPr/>
          </p:nvSpPr>
          <p:spPr bwMode="auto">
            <a:xfrm>
              <a:off x="4598856" y="4304092"/>
              <a:ext cx="118851" cy="28755"/>
            </a:xfrm>
            <a:custGeom>
              <a:avLst/>
              <a:gdLst>
                <a:gd name="T0" fmla="*/ 28 w 30"/>
                <a:gd name="T1" fmla="*/ 1 h 7"/>
                <a:gd name="T2" fmla="*/ 16 w 30"/>
                <a:gd name="T3" fmla="*/ 1 h 7"/>
                <a:gd name="T4" fmla="*/ 2 w 30"/>
                <a:gd name="T5" fmla="*/ 0 h 7"/>
                <a:gd name="T6" fmla="*/ 1 w 30"/>
                <a:gd name="T7" fmla="*/ 2 h 7"/>
                <a:gd name="T8" fmla="*/ 28 w 30"/>
                <a:gd name="T9" fmla="*/ 5 h 7"/>
                <a:gd name="T10" fmla="*/ 28 w 30"/>
                <a:gd name="T11" fmla="*/ 1 h 7"/>
              </a:gdLst>
              <a:ahLst/>
              <a:cxnLst>
                <a:cxn ang="0">
                  <a:pos x="T0" y="T1"/>
                </a:cxn>
                <a:cxn ang="0">
                  <a:pos x="T2" y="T3"/>
                </a:cxn>
                <a:cxn ang="0">
                  <a:pos x="T4" y="T5"/>
                </a:cxn>
                <a:cxn ang="0">
                  <a:pos x="T6" y="T7"/>
                </a:cxn>
                <a:cxn ang="0">
                  <a:pos x="T8" y="T9"/>
                </a:cxn>
                <a:cxn ang="0">
                  <a:pos x="T10" y="T11"/>
                </a:cxn>
              </a:cxnLst>
              <a:rect l="0" t="0" r="r" b="b"/>
              <a:pathLst>
                <a:path w="30" h="7">
                  <a:moveTo>
                    <a:pt x="28" y="1"/>
                  </a:moveTo>
                  <a:cubicBezTo>
                    <a:pt x="24" y="0"/>
                    <a:pt x="20" y="1"/>
                    <a:pt x="16" y="1"/>
                  </a:cubicBezTo>
                  <a:cubicBezTo>
                    <a:pt x="12" y="1"/>
                    <a:pt x="7" y="1"/>
                    <a:pt x="2" y="0"/>
                  </a:cubicBezTo>
                  <a:cubicBezTo>
                    <a:pt x="1" y="0"/>
                    <a:pt x="0" y="1"/>
                    <a:pt x="1" y="2"/>
                  </a:cubicBezTo>
                  <a:cubicBezTo>
                    <a:pt x="8" y="6"/>
                    <a:pt x="20" y="7"/>
                    <a:pt x="28" y="5"/>
                  </a:cubicBezTo>
                  <a:cubicBezTo>
                    <a:pt x="30" y="4"/>
                    <a:pt x="30" y="2"/>
                    <a:pt x="28"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9" name="任意多边形 23"/>
            <p:cNvSpPr/>
            <p:nvPr/>
          </p:nvSpPr>
          <p:spPr bwMode="auto">
            <a:xfrm>
              <a:off x="3820571" y="5149470"/>
              <a:ext cx="19170" cy="23003"/>
            </a:xfrm>
            <a:custGeom>
              <a:avLst/>
              <a:gdLst>
                <a:gd name="T0" fmla="*/ 3 w 5"/>
                <a:gd name="T1" fmla="*/ 1 h 6"/>
                <a:gd name="T2" fmla="*/ 0 w 5"/>
                <a:gd name="T3" fmla="*/ 5 h 6"/>
                <a:gd name="T4" fmla="*/ 2 w 5"/>
                <a:gd name="T5" fmla="*/ 6 h 6"/>
                <a:gd name="T6" fmla="*/ 5 w 5"/>
                <a:gd name="T7" fmla="*/ 2 h 6"/>
                <a:gd name="T8" fmla="*/ 3 w 5"/>
                <a:gd name="T9" fmla="*/ 1 h 6"/>
              </a:gdLst>
              <a:ahLst/>
              <a:cxnLst>
                <a:cxn ang="0">
                  <a:pos x="T0" y="T1"/>
                </a:cxn>
                <a:cxn ang="0">
                  <a:pos x="T2" y="T3"/>
                </a:cxn>
                <a:cxn ang="0">
                  <a:pos x="T4" y="T5"/>
                </a:cxn>
                <a:cxn ang="0">
                  <a:pos x="T6" y="T7"/>
                </a:cxn>
                <a:cxn ang="0">
                  <a:pos x="T8" y="T9"/>
                </a:cxn>
              </a:cxnLst>
              <a:rect l="0" t="0" r="r" b="b"/>
              <a:pathLst>
                <a:path w="5" h="6">
                  <a:moveTo>
                    <a:pt x="3" y="1"/>
                  </a:moveTo>
                  <a:cubicBezTo>
                    <a:pt x="2" y="2"/>
                    <a:pt x="1" y="3"/>
                    <a:pt x="0" y="5"/>
                  </a:cubicBezTo>
                  <a:cubicBezTo>
                    <a:pt x="0" y="5"/>
                    <a:pt x="1" y="6"/>
                    <a:pt x="2" y="6"/>
                  </a:cubicBezTo>
                  <a:cubicBezTo>
                    <a:pt x="3" y="4"/>
                    <a:pt x="4" y="3"/>
                    <a:pt x="5" y="2"/>
                  </a:cubicBezTo>
                  <a:cubicBezTo>
                    <a:pt x="5" y="1"/>
                    <a:pt x="4" y="0"/>
                    <a:pt x="3"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0" name="任意多边形 24"/>
            <p:cNvSpPr/>
            <p:nvPr/>
          </p:nvSpPr>
          <p:spPr bwMode="auto">
            <a:xfrm>
              <a:off x="3839741" y="5160972"/>
              <a:ext cx="17253" cy="15336"/>
            </a:xfrm>
            <a:custGeom>
              <a:avLst/>
              <a:gdLst>
                <a:gd name="T0" fmla="*/ 3 w 4"/>
                <a:gd name="T1" fmla="*/ 1 h 4"/>
                <a:gd name="T2" fmla="*/ 1 w 4"/>
                <a:gd name="T3" fmla="*/ 2 h 4"/>
                <a:gd name="T4" fmla="*/ 2 w 4"/>
                <a:gd name="T5" fmla="*/ 3 h 4"/>
                <a:gd name="T6" fmla="*/ 4 w 4"/>
                <a:gd name="T7" fmla="*/ 2 h 4"/>
                <a:gd name="T8" fmla="*/ 3 w 4"/>
                <a:gd name="T9" fmla="*/ 1 h 4"/>
              </a:gdLst>
              <a:ahLst/>
              <a:cxnLst>
                <a:cxn ang="0">
                  <a:pos x="T0" y="T1"/>
                </a:cxn>
                <a:cxn ang="0">
                  <a:pos x="T2" y="T3"/>
                </a:cxn>
                <a:cxn ang="0">
                  <a:pos x="T4" y="T5"/>
                </a:cxn>
                <a:cxn ang="0">
                  <a:pos x="T6" y="T7"/>
                </a:cxn>
                <a:cxn ang="0">
                  <a:pos x="T8" y="T9"/>
                </a:cxn>
              </a:cxnLst>
              <a:rect l="0" t="0" r="r" b="b"/>
              <a:pathLst>
                <a:path w="4" h="4">
                  <a:moveTo>
                    <a:pt x="3" y="1"/>
                  </a:moveTo>
                  <a:cubicBezTo>
                    <a:pt x="2" y="1"/>
                    <a:pt x="2" y="1"/>
                    <a:pt x="1" y="2"/>
                  </a:cubicBezTo>
                  <a:cubicBezTo>
                    <a:pt x="0" y="3"/>
                    <a:pt x="1" y="4"/>
                    <a:pt x="2" y="3"/>
                  </a:cubicBezTo>
                  <a:cubicBezTo>
                    <a:pt x="3" y="3"/>
                    <a:pt x="3" y="3"/>
                    <a:pt x="4" y="2"/>
                  </a:cubicBezTo>
                  <a:cubicBezTo>
                    <a:pt x="4" y="1"/>
                    <a:pt x="3" y="0"/>
                    <a:pt x="3"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1" name="任意多边形 25"/>
            <p:cNvSpPr/>
            <p:nvPr/>
          </p:nvSpPr>
          <p:spPr bwMode="auto">
            <a:xfrm>
              <a:off x="3868496" y="5153304"/>
              <a:ext cx="44091" cy="40257"/>
            </a:xfrm>
            <a:custGeom>
              <a:avLst/>
              <a:gdLst>
                <a:gd name="T0" fmla="*/ 9 w 11"/>
                <a:gd name="T1" fmla="*/ 0 h 10"/>
                <a:gd name="T2" fmla="*/ 0 w 11"/>
                <a:gd name="T3" fmla="*/ 8 h 10"/>
                <a:gd name="T4" fmla="*/ 2 w 11"/>
                <a:gd name="T5" fmla="*/ 9 h 10"/>
                <a:gd name="T6" fmla="*/ 10 w 11"/>
                <a:gd name="T7" fmla="*/ 2 h 10"/>
                <a:gd name="T8" fmla="*/ 9 w 11"/>
                <a:gd name="T9" fmla="*/ 0 h 10"/>
              </a:gdLst>
              <a:ahLst/>
              <a:cxnLst>
                <a:cxn ang="0">
                  <a:pos x="T0" y="T1"/>
                </a:cxn>
                <a:cxn ang="0">
                  <a:pos x="T2" y="T3"/>
                </a:cxn>
                <a:cxn ang="0">
                  <a:pos x="T4" y="T5"/>
                </a:cxn>
                <a:cxn ang="0">
                  <a:pos x="T6" y="T7"/>
                </a:cxn>
                <a:cxn ang="0">
                  <a:pos x="T8" y="T9"/>
                </a:cxn>
              </a:cxnLst>
              <a:rect l="0" t="0" r="r" b="b"/>
              <a:pathLst>
                <a:path w="11" h="10">
                  <a:moveTo>
                    <a:pt x="9" y="0"/>
                  </a:moveTo>
                  <a:cubicBezTo>
                    <a:pt x="6" y="2"/>
                    <a:pt x="3" y="5"/>
                    <a:pt x="0" y="8"/>
                  </a:cubicBezTo>
                  <a:cubicBezTo>
                    <a:pt x="0" y="8"/>
                    <a:pt x="1" y="10"/>
                    <a:pt x="2" y="9"/>
                  </a:cubicBezTo>
                  <a:cubicBezTo>
                    <a:pt x="4" y="6"/>
                    <a:pt x="8" y="5"/>
                    <a:pt x="10" y="2"/>
                  </a:cubicBezTo>
                  <a:cubicBezTo>
                    <a:pt x="11" y="1"/>
                    <a:pt x="10" y="0"/>
                    <a:pt x="9" y="0"/>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2" name="任意多边形 26"/>
            <p:cNvSpPr/>
            <p:nvPr/>
          </p:nvSpPr>
          <p:spPr bwMode="auto">
            <a:xfrm>
              <a:off x="3891499" y="5183975"/>
              <a:ext cx="32589" cy="28755"/>
            </a:xfrm>
            <a:custGeom>
              <a:avLst/>
              <a:gdLst>
                <a:gd name="T0" fmla="*/ 6 w 8"/>
                <a:gd name="T1" fmla="*/ 1 h 7"/>
                <a:gd name="T2" fmla="*/ 1 w 8"/>
                <a:gd name="T3" fmla="*/ 4 h 7"/>
                <a:gd name="T4" fmla="*/ 2 w 8"/>
                <a:gd name="T5" fmla="*/ 6 h 7"/>
                <a:gd name="T6" fmla="*/ 7 w 8"/>
                <a:gd name="T7" fmla="*/ 2 h 7"/>
                <a:gd name="T8" fmla="*/ 6 w 8"/>
                <a:gd name="T9" fmla="*/ 1 h 7"/>
              </a:gdLst>
              <a:ahLst/>
              <a:cxnLst>
                <a:cxn ang="0">
                  <a:pos x="T0" y="T1"/>
                </a:cxn>
                <a:cxn ang="0">
                  <a:pos x="T2" y="T3"/>
                </a:cxn>
                <a:cxn ang="0">
                  <a:pos x="T4" y="T5"/>
                </a:cxn>
                <a:cxn ang="0">
                  <a:pos x="T6" y="T7"/>
                </a:cxn>
                <a:cxn ang="0">
                  <a:pos x="T8" y="T9"/>
                </a:cxn>
              </a:cxnLst>
              <a:rect l="0" t="0" r="r" b="b"/>
              <a:pathLst>
                <a:path w="8" h="7">
                  <a:moveTo>
                    <a:pt x="6" y="1"/>
                  </a:moveTo>
                  <a:cubicBezTo>
                    <a:pt x="4" y="1"/>
                    <a:pt x="2" y="3"/>
                    <a:pt x="1" y="4"/>
                  </a:cubicBezTo>
                  <a:cubicBezTo>
                    <a:pt x="0" y="5"/>
                    <a:pt x="1" y="7"/>
                    <a:pt x="2" y="6"/>
                  </a:cubicBezTo>
                  <a:cubicBezTo>
                    <a:pt x="4" y="5"/>
                    <a:pt x="6" y="4"/>
                    <a:pt x="7" y="2"/>
                  </a:cubicBezTo>
                  <a:cubicBezTo>
                    <a:pt x="8" y="1"/>
                    <a:pt x="7" y="0"/>
                    <a:pt x="6"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3" name="任意多边形 27"/>
            <p:cNvSpPr/>
            <p:nvPr/>
          </p:nvSpPr>
          <p:spPr bwMode="auto">
            <a:xfrm>
              <a:off x="3891499" y="5224232"/>
              <a:ext cx="13419" cy="11502"/>
            </a:xfrm>
            <a:custGeom>
              <a:avLst/>
              <a:gdLst>
                <a:gd name="T0" fmla="*/ 3 w 3"/>
                <a:gd name="T1" fmla="*/ 1 h 3"/>
                <a:gd name="T2" fmla="*/ 1 w 3"/>
                <a:gd name="T3" fmla="*/ 0 h 3"/>
                <a:gd name="T4" fmla="*/ 1 w 3"/>
                <a:gd name="T5" fmla="*/ 1 h 3"/>
                <a:gd name="T6" fmla="*/ 1 w 3"/>
                <a:gd name="T7" fmla="*/ 2 h 3"/>
                <a:gd name="T8" fmla="*/ 2 w 3"/>
                <a:gd name="T9" fmla="*/ 2 h 3"/>
                <a:gd name="T10" fmla="*/ 3 w 3"/>
                <a:gd name="T11" fmla="*/ 1 h 3"/>
                <a:gd name="T12" fmla="*/ 3 w 3"/>
                <a:gd name="T13" fmla="*/ 1 h 3"/>
              </a:gdLst>
              <a:ahLst/>
              <a:cxnLst>
                <a:cxn ang="0">
                  <a:pos x="T0" y="T1"/>
                </a:cxn>
                <a:cxn ang="0">
                  <a:pos x="T2" y="T3"/>
                </a:cxn>
                <a:cxn ang="0">
                  <a:pos x="T4" y="T5"/>
                </a:cxn>
                <a:cxn ang="0">
                  <a:pos x="T6" y="T7"/>
                </a:cxn>
                <a:cxn ang="0">
                  <a:pos x="T8" y="T9"/>
                </a:cxn>
                <a:cxn ang="0">
                  <a:pos x="T10" y="T11"/>
                </a:cxn>
                <a:cxn ang="0">
                  <a:pos x="T12" y="T13"/>
                </a:cxn>
              </a:cxnLst>
              <a:rect l="0" t="0" r="r" b="b"/>
              <a:pathLst>
                <a:path w="3" h="3">
                  <a:moveTo>
                    <a:pt x="3" y="1"/>
                  </a:moveTo>
                  <a:cubicBezTo>
                    <a:pt x="3" y="0"/>
                    <a:pt x="2" y="0"/>
                    <a:pt x="1" y="0"/>
                  </a:cubicBezTo>
                  <a:cubicBezTo>
                    <a:pt x="1" y="1"/>
                    <a:pt x="1" y="1"/>
                    <a:pt x="1" y="1"/>
                  </a:cubicBezTo>
                  <a:cubicBezTo>
                    <a:pt x="0" y="1"/>
                    <a:pt x="0" y="3"/>
                    <a:pt x="1" y="2"/>
                  </a:cubicBezTo>
                  <a:cubicBezTo>
                    <a:pt x="2" y="2"/>
                    <a:pt x="2" y="2"/>
                    <a:pt x="2" y="2"/>
                  </a:cubicBezTo>
                  <a:cubicBezTo>
                    <a:pt x="2" y="2"/>
                    <a:pt x="3" y="2"/>
                    <a:pt x="3" y="1"/>
                  </a:cubicBezTo>
                  <a:cubicBezTo>
                    <a:pt x="3" y="1"/>
                    <a:pt x="3" y="1"/>
                    <a:pt x="3"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4" name="任意多边形 28"/>
            <p:cNvSpPr/>
            <p:nvPr/>
          </p:nvSpPr>
          <p:spPr bwMode="auto">
            <a:xfrm>
              <a:off x="4595022" y="5435097"/>
              <a:ext cx="11502" cy="36423"/>
            </a:xfrm>
            <a:custGeom>
              <a:avLst/>
              <a:gdLst>
                <a:gd name="T0" fmla="*/ 2 w 3"/>
                <a:gd name="T1" fmla="*/ 1 h 9"/>
                <a:gd name="T2" fmla="*/ 0 w 3"/>
                <a:gd name="T3" fmla="*/ 1 h 9"/>
                <a:gd name="T4" fmla="*/ 1 w 3"/>
                <a:gd name="T5" fmla="*/ 8 h 9"/>
                <a:gd name="T6" fmla="*/ 3 w 3"/>
                <a:gd name="T7" fmla="*/ 8 h 9"/>
                <a:gd name="T8" fmla="*/ 2 w 3"/>
                <a:gd name="T9" fmla="*/ 1 h 9"/>
              </a:gdLst>
              <a:ahLst/>
              <a:cxnLst>
                <a:cxn ang="0">
                  <a:pos x="T0" y="T1"/>
                </a:cxn>
                <a:cxn ang="0">
                  <a:pos x="T2" y="T3"/>
                </a:cxn>
                <a:cxn ang="0">
                  <a:pos x="T4" y="T5"/>
                </a:cxn>
                <a:cxn ang="0">
                  <a:pos x="T6" y="T7"/>
                </a:cxn>
                <a:cxn ang="0">
                  <a:pos x="T8" y="T9"/>
                </a:cxn>
              </a:cxnLst>
              <a:rect l="0" t="0" r="r" b="b"/>
              <a:pathLst>
                <a:path w="3" h="9">
                  <a:moveTo>
                    <a:pt x="2" y="1"/>
                  </a:moveTo>
                  <a:cubicBezTo>
                    <a:pt x="2" y="0"/>
                    <a:pt x="0" y="1"/>
                    <a:pt x="0" y="1"/>
                  </a:cubicBezTo>
                  <a:cubicBezTo>
                    <a:pt x="0" y="4"/>
                    <a:pt x="1" y="6"/>
                    <a:pt x="1" y="8"/>
                  </a:cubicBezTo>
                  <a:cubicBezTo>
                    <a:pt x="1" y="9"/>
                    <a:pt x="3" y="9"/>
                    <a:pt x="3" y="8"/>
                  </a:cubicBezTo>
                  <a:cubicBezTo>
                    <a:pt x="3" y="6"/>
                    <a:pt x="3" y="3"/>
                    <a:pt x="2"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5" name="任意多边形 29"/>
            <p:cNvSpPr/>
            <p:nvPr/>
          </p:nvSpPr>
          <p:spPr bwMode="auto">
            <a:xfrm>
              <a:off x="4621860" y="5387173"/>
              <a:ext cx="11502" cy="76678"/>
            </a:xfrm>
            <a:custGeom>
              <a:avLst/>
              <a:gdLst>
                <a:gd name="T0" fmla="*/ 2 w 3"/>
                <a:gd name="T1" fmla="*/ 1 h 19"/>
                <a:gd name="T2" fmla="*/ 0 w 3"/>
                <a:gd name="T3" fmla="*/ 1 h 19"/>
                <a:gd name="T4" fmla="*/ 0 w 3"/>
                <a:gd name="T5" fmla="*/ 18 h 19"/>
                <a:gd name="T6" fmla="*/ 2 w 3"/>
                <a:gd name="T7" fmla="*/ 18 h 19"/>
                <a:gd name="T8" fmla="*/ 2 w 3"/>
                <a:gd name="T9" fmla="*/ 1 h 19"/>
              </a:gdLst>
              <a:ahLst/>
              <a:cxnLst>
                <a:cxn ang="0">
                  <a:pos x="T0" y="T1"/>
                </a:cxn>
                <a:cxn ang="0">
                  <a:pos x="T2" y="T3"/>
                </a:cxn>
                <a:cxn ang="0">
                  <a:pos x="T4" y="T5"/>
                </a:cxn>
                <a:cxn ang="0">
                  <a:pos x="T6" y="T7"/>
                </a:cxn>
                <a:cxn ang="0">
                  <a:pos x="T8" y="T9"/>
                </a:cxn>
              </a:cxnLst>
              <a:rect l="0" t="0" r="r" b="b"/>
              <a:pathLst>
                <a:path w="3" h="19">
                  <a:moveTo>
                    <a:pt x="2" y="1"/>
                  </a:moveTo>
                  <a:cubicBezTo>
                    <a:pt x="1" y="0"/>
                    <a:pt x="0" y="0"/>
                    <a:pt x="0" y="1"/>
                  </a:cubicBezTo>
                  <a:cubicBezTo>
                    <a:pt x="0" y="7"/>
                    <a:pt x="0" y="12"/>
                    <a:pt x="0" y="18"/>
                  </a:cubicBezTo>
                  <a:cubicBezTo>
                    <a:pt x="0" y="19"/>
                    <a:pt x="2" y="19"/>
                    <a:pt x="2" y="18"/>
                  </a:cubicBezTo>
                  <a:cubicBezTo>
                    <a:pt x="3" y="12"/>
                    <a:pt x="3" y="7"/>
                    <a:pt x="2"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6" name="任意多边形 30"/>
            <p:cNvSpPr/>
            <p:nvPr/>
          </p:nvSpPr>
          <p:spPr bwMode="auto">
            <a:xfrm>
              <a:off x="4646781" y="5415928"/>
              <a:ext cx="15336" cy="36423"/>
            </a:xfrm>
            <a:custGeom>
              <a:avLst/>
              <a:gdLst>
                <a:gd name="T0" fmla="*/ 2 w 4"/>
                <a:gd name="T1" fmla="*/ 1 h 9"/>
                <a:gd name="T2" fmla="*/ 1 w 4"/>
                <a:gd name="T3" fmla="*/ 2 h 9"/>
                <a:gd name="T4" fmla="*/ 1 w 4"/>
                <a:gd name="T5" fmla="*/ 8 h 9"/>
                <a:gd name="T6" fmla="*/ 3 w 4"/>
                <a:gd name="T7" fmla="*/ 8 h 9"/>
                <a:gd name="T8" fmla="*/ 2 w 4"/>
                <a:gd name="T9" fmla="*/ 1 h 9"/>
              </a:gdLst>
              <a:ahLst/>
              <a:cxnLst>
                <a:cxn ang="0">
                  <a:pos x="T0" y="T1"/>
                </a:cxn>
                <a:cxn ang="0">
                  <a:pos x="T2" y="T3"/>
                </a:cxn>
                <a:cxn ang="0">
                  <a:pos x="T4" y="T5"/>
                </a:cxn>
                <a:cxn ang="0">
                  <a:pos x="T6" y="T7"/>
                </a:cxn>
                <a:cxn ang="0">
                  <a:pos x="T8" y="T9"/>
                </a:cxn>
              </a:cxnLst>
              <a:rect l="0" t="0" r="r" b="b"/>
              <a:pathLst>
                <a:path w="4" h="9">
                  <a:moveTo>
                    <a:pt x="2" y="1"/>
                  </a:moveTo>
                  <a:cubicBezTo>
                    <a:pt x="2" y="0"/>
                    <a:pt x="0" y="1"/>
                    <a:pt x="1" y="2"/>
                  </a:cubicBezTo>
                  <a:cubicBezTo>
                    <a:pt x="1" y="4"/>
                    <a:pt x="1" y="6"/>
                    <a:pt x="1" y="8"/>
                  </a:cubicBezTo>
                  <a:cubicBezTo>
                    <a:pt x="1" y="9"/>
                    <a:pt x="3" y="9"/>
                    <a:pt x="3" y="8"/>
                  </a:cubicBezTo>
                  <a:cubicBezTo>
                    <a:pt x="4" y="6"/>
                    <a:pt x="4" y="3"/>
                    <a:pt x="2"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7" name="任意多边形 31"/>
            <p:cNvSpPr/>
            <p:nvPr/>
          </p:nvSpPr>
          <p:spPr bwMode="auto">
            <a:xfrm>
              <a:off x="4669784" y="5419762"/>
              <a:ext cx="15336" cy="32589"/>
            </a:xfrm>
            <a:custGeom>
              <a:avLst/>
              <a:gdLst>
                <a:gd name="T0" fmla="*/ 3 w 4"/>
                <a:gd name="T1" fmla="*/ 1 h 8"/>
                <a:gd name="T2" fmla="*/ 1 w 4"/>
                <a:gd name="T3" fmla="*/ 2 h 8"/>
                <a:gd name="T4" fmla="*/ 1 w 4"/>
                <a:gd name="T5" fmla="*/ 6 h 8"/>
                <a:gd name="T6" fmla="*/ 3 w 4"/>
                <a:gd name="T7" fmla="*/ 7 h 8"/>
                <a:gd name="T8" fmla="*/ 3 w 4"/>
                <a:gd name="T9" fmla="*/ 1 h 8"/>
              </a:gdLst>
              <a:ahLst/>
              <a:cxnLst>
                <a:cxn ang="0">
                  <a:pos x="T0" y="T1"/>
                </a:cxn>
                <a:cxn ang="0">
                  <a:pos x="T2" y="T3"/>
                </a:cxn>
                <a:cxn ang="0">
                  <a:pos x="T4" y="T5"/>
                </a:cxn>
                <a:cxn ang="0">
                  <a:pos x="T6" y="T7"/>
                </a:cxn>
                <a:cxn ang="0">
                  <a:pos x="T8" y="T9"/>
                </a:cxn>
              </a:cxnLst>
              <a:rect l="0" t="0" r="r" b="b"/>
              <a:pathLst>
                <a:path w="4" h="8">
                  <a:moveTo>
                    <a:pt x="3" y="1"/>
                  </a:moveTo>
                  <a:cubicBezTo>
                    <a:pt x="2" y="0"/>
                    <a:pt x="1" y="1"/>
                    <a:pt x="1" y="2"/>
                  </a:cubicBezTo>
                  <a:cubicBezTo>
                    <a:pt x="1" y="3"/>
                    <a:pt x="1" y="5"/>
                    <a:pt x="1" y="6"/>
                  </a:cubicBezTo>
                  <a:cubicBezTo>
                    <a:pt x="0" y="8"/>
                    <a:pt x="3" y="8"/>
                    <a:pt x="3" y="7"/>
                  </a:cubicBezTo>
                  <a:cubicBezTo>
                    <a:pt x="4" y="5"/>
                    <a:pt x="4" y="3"/>
                    <a:pt x="3"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8" name="任意多边形 32"/>
            <p:cNvSpPr/>
            <p:nvPr/>
          </p:nvSpPr>
          <p:spPr bwMode="auto">
            <a:xfrm>
              <a:off x="4677452" y="4292590"/>
              <a:ext cx="92014" cy="1060078"/>
            </a:xfrm>
            <a:custGeom>
              <a:avLst/>
              <a:gdLst>
                <a:gd name="T0" fmla="*/ 22 w 23"/>
                <a:gd name="T1" fmla="*/ 0 h 266"/>
                <a:gd name="T2" fmla="*/ 13 w 23"/>
                <a:gd name="T3" fmla="*/ 131 h 266"/>
                <a:gd name="T4" fmla="*/ 7 w 23"/>
                <a:gd name="T5" fmla="*/ 201 h 266"/>
                <a:gd name="T6" fmla="*/ 1 w 23"/>
                <a:gd name="T7" fmla="*/ 265 h 266"/>
                <a:gd name="T8" fmla="*/ 2 w 23"/>
                <a:gd name="T9" fmla="*/ 265 h 266"/>
                <a:gd name="T10" fmla="*/ 9 w 23"/>
                <a:gd name="T11" fmla="*/ 207 h 266"/>
                <a:gd name="T12" fmla="*/ 15 w 23"/>
                <a:gd name="T13" fmla="*/ 137 h 266"/>
                <a:gd name="T14" fmla="*/ 23 w 23"/>
                <a:gd name="T15" fmla="*/ 0 h 266"/>
                <a:gd name="T16" fmla="*/ 22 w 23"/>
                <a:gd name="T17" fmla="*/ 0 h 2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266">
                  <a:moveTo>
                    <a:pt x="22" y="0"/>
                  </a:moveTo>
                  <a:cubicBezTo>
                    <a:pt x="15" y="44"/>
                    <a:pt x="15" y="88"/>
                    <a:pt x="13" y="131"/>
                  </a:cubicBezTo>
                  <a:cubicBezTo>
                    <a:pt x="11" y="155"/>
                    <a:pt x="8" y="178"/>
                    <a:pt x="7" y="201"/>
                  </a:cubicBezTo>
                  <a:cubicBezTo>
                    <a:pt x="7" y="223"/>
                    <a:pt x="0" y="243"/>
                    <a:pt x="1" y="265"/>
                  </a:cubicBezTo>
                  <a:cubicBezTo>
                    <a:pt x="1" y="266"/>
                    <a:pt x="2" y="266"/>
                    <a:pt x="2" y="265"/>
                  </a:cubicBezTo>
                  <a:cubicBezTo>
                    <a:pt x="3" y="245"/>
                    <a:pt x="8" y="226"/>
                    <a:pt x="9" y="207"/>
                  </a:cubicBezTo>
                  <a:cubicBezTo>
                    <a:pt x="10" y="183"/>
                    <a:pt x="13" y="160"/>
                    <a:pt x="15" y="137"/>
                  </a:cubicBezTo>
                  <a:cubicBezTo>
                    <a:pt x="18" y="91"/>
                    <a:pt x="19" y="46"/>
                    <a:pt x="23" y="0"/>
                  </a:cubicBezTo>
                  <a:cubicBezTo>
                    <a:pt x="23" y="0"/>
                    <a:pt x="22" y="0"/>
                    <a:pt x="22" y="0"/>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59" name="任意多边形 33"/>
            <p:cNvSpPr/>
            <p:nvPr/>
          </p:nvSpPr>
          <p:spPr bwMode="auto">
            <a:xfrm>
              <a:off x="3931755" y="4499622"/>
              <a:ext cx="506077" cy="680521"/>
            </a:xfrm>
            <a:custGeom>
              <a:avLst/>
              <a:gdLst>
                <a:gd name="T0" fmla="*/ 126 w 127"/>
                <a:gd name="T1" fmla="*/ 1 h 171"/>
                <a:gd name="T2" fmla="*/ 64 w 127"/>
                <a:gd name="T3" fmla="*/ 97 h 171"/>
                <a:gd name="T4" fmla="*/ 30 w 127"/>
                <a:gd name="T5" fmla="*/ 138 h 171"/>
                <a:gd name="T6" fmla="*/ 0 w 127"/>
                <a:gd name="T7" fmla="*/ 169 h 171"/>
                <a:gd name="T8" fmla="*/ 2 w 127"/>
                <a:gd name="T9" fmla="*/ 170 h 171"/>
                <a:gd name="T10" fmla="*/ 38 w 127"/>
                <a:gd name="T11" fmla="*/ 133 h 171"/>
                <a:gd name="T12" fmla="*/ 72 w 127"/>
                <a:gd name="T13" fmla="*/ 91 h 171"/>
                <a:gd name="T14" fmla="*/ 127 w 127"/>
                <a:gd name="T15" fmla="*/ 2 h 171"/>
                <a:gd name="T16" fmla="*/ 126 w 127"/>
                <a:gd name="T17" fmla="*/ 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7" h="171">
                  <a:moveTo>
                    <a:pt x="126" y="1"/>
                  </a:moveTo>
                  <a:cubicBezTo>
                    <a:pt x="108" y="35"/>
                    <a:pt x="90" y="67"/>
                    <a:pt x="64" y="97"/>
                  </a:cubicBezTo>
                  <a:cubicBezTo>
                    <a:pt x="52" y="110"/>
                    <a:pt x="43" y="125"/>
                    <a:pt x="30" y="138"/>
                  </a:cubicBezTo>
                  <a:cubicBezTo>
                    <a:pt x="20" y="149"/>
                    <a:pt x="8" y="157"/>
                    <a:pt x="0" y="169"/>
                  </a:cubicBezTo>
                  <a:cubicBezTo>
                    <a:pt x="0" y="170"/>
                    <a:pt x="1" y="171"/>
                    <a:pt x="2" y="170"/>
                  </a:cubicBezTo>
                  <a:cubicBezTo>
                    <a:pt x="12" y="155"/>
                    <a:pt x="27" y="146"/>
                    <a:pt x="38" y="133"/>
                  </a:cubicBezTo>
                  <a:cubicBezTo>
                    <a:pt x="50" y="119"/>
                    <a:pt x="60" y="104"/>
                    <a:pt x="72" y="91"/>
                  </a:cubicBezTo>
                  <a:cubicBezTo>
                    <a:pt x="95" y="64"/>
                    <a:pt x="111" y="33"/>
                    <a:pt x="127" y="2"/>
                  </a:cubicBezTo>
                  <a:cubicBezTo>
                    <a:pt x="127" y="1"/>
                    <a:pt x="126" y="0"/>
                    <a:pt x="126" y="1"/>
                  </a:cubicBezTo>
                  <a:close/>
                </a:path>
              </a:pathLst>
            </a:custGeom>
            <a:solidFill>
              <a:srgbClr val="509EA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0" name="任意多边形 34"/>
            <p:cNvSpPr/>
            <p:nvPr/>
          </p:nvSpPr>
          <p:spPr bwMode="auto">
            <a:xfrm>
              <a:off x="5758616" y="5538613"/>
              <a:ext cx="239620" cy="132271"/>
            </a:xfrm>
            <a:custGeom>
              <a:avLst/>
              <a:gdLst>
                <a:gd name="T0" fmla="*/ 24 w 60"/>
                <a:gd name="T1" fmla="*/ 0 h 33"/>
                <a:gd name="T2" fmla="*/ 6 w 60"/>
                <a:gd name="T3" fmla="*/ 21 h 33"/>
                <a:gd name="T4" fmla="*/ 49 w 60"/>
                <a:gd name="T5" fmla="*/ 24 h 33"/>
                <a:gd name="T6" fmla="*/ 24 w 60"/>
                <a:gd name="T7" fmla="*/ 0 h 33"/>
              </a:gdLst>
              <a:ahLst/>
              <a:cxnLst>
                <a:cxn ang="0">
                  <a:pos x="T0" y="T1"/>
                </a:cxn>
                <a:cxn ang="0">
                  <a:pos x="T2" y="T3"/>
                </a:cxn>
                <a:cxn ang="0">
                  <a:pos x="T4" y="T5"/>
                </a:cxn>
                <a:cxn ang="0">
                  <a:pos x="T6" y="T7"/>
                </a:cxn>
              </a:cxnLst>
              <a:rect l="0" t="0" r="r" b="b"/>
              <a:pathLst>
                <a:path w="60" h="33">
                  <a:moveTo>
                    <a:pt x="24" y="0"/>
                  </a:moveTo>
                  <a:cubicBezTo>
                    <a:pt x="24" y="0"/>
                    <a:pt x="0" y="9"/>
                    <a:pt x="6" y="21"/>
                  </a:cubicBezTo>
                  <a:cubicBezTo>
                    <a:pt x="13" y="33"/>
                    <a:pt x="38" y="29"/>
                    <a:pt x="49" y="24"/>
                  </a:cubicBezTo>
                  <a:cubicBezTo>
                    <a:pt x="60" y="19"/>
                    <a:pt x="24" y="0"/>
                    <a:pt x="24" y="0"/>
                  </a:cubicBezTo>
                  <a:close/>
                </a:path>
              </a:pathLst>
            </a:custGeom>
            <a:solidFill>
              <a:srgbClr val="F8A24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1" name="任意多边形 35"/>
            <p:cNvSpPr/>
            <p:nvPr/>
          </p:nvSpPr>
          <p:spPr bwMode="auto">
            <a:xfrm>
              <a:off x="6533068" y="5603790"/>
              <a:ext cx="239620" cy="130353"/>
            </a:xfrm>
            <a:custGeom>
              <a:avLst/>
              <a:gdLst>
                <a:gd name="T0" fmla="*/ 36 w 60"/>
                <a:gd name="T1" fmla="*/ 0 h 33"/>
                <a:gd name="T2" fmla="*/ 54 w 60"/>
                <a:gd name="T3" fmla="*/ 21 h 33"/>
                <a:gd name="T4" fmla="*/ 11 w 60"/>
                <a:gd name="T5" fmla="*/ 24 h 33"/>
                <a:gd name="T6" fmla="*/ 36 w 60"/>
                <a:gd name="T7" fmla="*/ 0 h 33"/>
              </a:gdLst>
              <a:ahLst/>
              <a:cxnLst>
                <a:cxn ang="0">
                  <a:pos x="T0" y="T1"/>
                </a:cxn>
                <a:cxn ang="0">
                  <a:pos x="T2" y="T3"/>
                </a:cxn>
                <a:cxn ang="0">
                  <a:pos x="T4" y="T5"/>
                </a:cxn>
                <a:cxn ang="0">
                  <a:pos x="T6" y="T7"/>
                </a:cxn>
              </a:cxnLst>
              <a:rect l="0" t="0" r="r" b="b"/>
              <a:pathLst>
                <a:path w="60" h="33">
                  <a:moveTo>
                    <a:pt x="36" y="0"/>
                  </a:moveTo>
                  <a:cubicBezTo>
                    <a:pt x="36" y="0"/>
                    <a:pt x="60" y="8"/>
                    <a:pt x="54" y="21"/>
                  </a:cubicBezTo>
                  <a:cubicBezTo>
                    <a:pt x="47" y="33"/>
                    <a:pt x="22" y="28"/>
                    <a:pt x="11" y="24"/>
                  </a:cubicBezTo>
                  <a:cubicBezTo>
                    <a:pt x="0" y="19"/>
                    <a:pt x="36" y="0"/>
                    <a:pt x="36" y="0"/>
                  </a:cubicBezTo>
                  <a:close/>
                </a:path>
              </a:pathLst>
            </a:custGeom>
            <a:solidFill>
              <a:srgbClr val="F8A24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2" name="任意多边形 36"/>
            <p:cNvSpPr/>
            <p:nvPr/>
          </p:nvSpPr>
          <p:spPr bwMode="auto">
            <a:xfrm>
              <a:off x="5710692" y="5172474"/>
              <a:ext cx="1136757" cy="646015"/>
            </a:xfrm>
            <a:custGeom>
              <a:avLst/>
              <a:gdLst>
                <a:gd name="T0" fmla="*/ 66 w 285"/>
                <a:gd name="T1" fmla="*/ 39 h 162"/>
                <a:gd name="T2" fmla="*/ 20 w 285"/>
                <a:gd name="T3" fmla="*/ 17 h 162"/>
                <a:gd name="T4" fmla="*/ 66 w 285"/>
                <a:gd name="T5" fmla="*/ 132 h 162"/>
                <a:gd name="T6" fmla="*/ 232 w 285"/>
                <a:gd name="T7" fmla="*/ 127 h 162"/>
                <a:gd name="T8" fmla="*/ 271 w 285"/>
                <a:gd name="T9" fmla="*/ 35 h 162"/>
                <a:gd name="T10" fmla="*/ 220 w 285"/>
                <a:gd name="T11" fmla="*/ 44 h 162"/>
                <a:gd name="T12" fmla="*/ 109 w 285"/>
                <a:gd name="T13" fmla="*/ 49 h 162"/>
                <a:gd name="T14" fmla="*/ 66 w 285"/>
                <a:gd name="T15" fmla="*/ 39 h 16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5" h="162">
                  <a:moveTo>
                    <a:pt x="66" y="39"/>
                  </a:moveTo>
                  <a:cubicBezTo>
                    <a:pt x="66" y="39"/>
                    <a:pt x="39" y="0"/>
                    <a:pt x="20" y="17"/>
                  </a:cubicBezTo>
                  <a:cubicBezTo>
                    <a:pt x="0" y="35"/>
                    <a:pt x="14" y="102"/>
                    <a:pt x="66" y="132"/>
                  </a:cubicBezTo>
                  <a:cubicBezTo>
                    <a:pt x="118" y="162"/>
                    <a:pt x="189" y="161"/>
                    <a:pt x="232" y="127"/>
                  </a:cubicBezTo>
                  <a:cubicBezTo>
                    <a:pt x="275" y="94"/>
                    <a:pt x="285" y="56"/>
                    <a:pt x="271" y="35"/>
                  </a:cubicBezTo>
                  <a:cubicBezTo>
                    <a:pt x="257" y="15"/>
                    <a:pt x="220" y="44"/>
                    <a:pt x="220" y="44"/>
                  </a:cubicBezTo>
                  <a:cubicBezTo>
                    <a:pt x="109" y="49"/>
                    <a:pt x="109" y="49"/>
                    <a:pt x="109" y="49"/>
                  </a:cubicBezTo>
                  <a:lnTo>
                    <a:pt x="66" y="39"/>
                  </a:ln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3" name="任意多边形 37"/>
            <p:cNvSpPr/>
            <p:nvPr/>
          </p:nvSpPr>
          <p:spPr bwMode="auto">
            <a:xfrm>
              <a:off x="6216769" y="4591636"/>
              <a:ext cx="187862" cy="203198"/>
            </a:xfrm>
            <a:custGeom>
              <a:avLst/>
              <a:gdLst>
                <a:gd name="T0" fmla="*/ 8 w 47"/>
                <a:gd name="T1" fmla="*/ 13 h 51"/>
                <a:gd name="T2" fmla="*/ 3 w 47"/>
                <a:gd name="T3" fmla="*/ 31 h 51"/>
                <a:gd name="T4" fmla="*/ 9 w 47"/>
                <a:gd name="T5" fmla="*/ 51 h 51"/>
                <a:gd name="T6" fmla="*/ 47 w 47"/>
                <a:gd name="T7" fmla="*/ 44 h 51"/>
                <a:gd name="T8" fmla="*/ 47 w 47"/>
                <a:gd name="T9" fmla="*/ 30 h 51"/>
                <a:gd name="T10" fmla="*/ 37 w 47"/>
                <a:gd name="T11" fmla="*/ 9 h 51"/>
                <a:gd name="T12" fmla="*/ 8 w 47"/>
                <a:gd name="T13" fmla="*/ 13 h 51"/>
              </a:gdLst>
              <a:ahLst/>
              <a:cxnLst>
                <a:cxn ang="0">
                  <a:pos x="T0" y="T1"/>
                </a:cxn>
                <a:cxn ang="0">
                  <a:pos x="T2" y="T3"/>
                </a:cxn>
                <a:cxn ang="0">
                  <a:pos x="T4" y="T5"/>
                </a:cxn>
                <a:cxn ang="0">
                  <a:pos x="T6" y="T7"/>
                </a:cxn>
                <a:cxn ang="0">
                  <a:pos x="T8" y="T9"/>
                </a:cxn>
                <a:cxn ang="0">
                  <a:pos x="T10" y="T11"/>
                </a:cxn>
                <a:cxn ang="0">
                  <a:pos x="T12" y="T13"/>
                </a:cxn>
              </a:cxnLst>
              <a:rect l="0" t="0" r="r" b="b"/>
              <a:pathLst>
                <a:path w="47" h="51">
                  <a:moveTo>
                    <a:pt x="8" y="13"/>
                  </a:moveTo>
                  <a:cubicBezTo>
                    <a:pt x="8" y="13"/>
                    <a:pt x="6" y="21"/>
                    <a:pt x="3" y="31"/>
                  </a:cubicBezTo>
                  <a:cubicBezTo>
                    <a:pt x="0" y="40"/>
                    <a:pt x="9" y="51"/>
                    <a:pt x="9" y="51"/>
                  </a:cubicBezTo>
                  <a:cubicBezTo>
                    <a:pt x="47" y="44"/>
                    <a:pt x="47" y="44"/>
                    <a:pt x="47" y="44"/>
                  </a:cubicBezTo>
                  <a:cubicBezTo>
                    <a:pt x="47" y="30"/>
                    <a:pt x="47" y="30"/>
                    <a:pt x="47" y="30"/>
                  </a:cubicBezTo>
                  <a:cubicBezTo>
                    <a:pt x="47" y="30"/>
                    <a:pt x="38" y="17"/>
                    <a:pt x="37" y="9"/>
                  </a:cubicBezTo>
                  <a:cubicBezTo>
                    <a:pt x="37" y="0"/>
                    <a:pt x="8" y="13"/>
                    <a:pt x="8" y="13"/>
                  </a:cubicBez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4" name="任意多边形 38"/>
            <p:cNvSpPr/>
            <p:nvPr/>
          </p:nvSpPr>
          <p:spPr bwMode="auto">
            <a:xfrm>
              <a:off x="6732431" y="3778846"/>
              <a:ext cx="203198" cy="287544"/>
            </a:xfrm>
            <a:custGeom>
              <a:avLst/>
              <a:gdLst>
                <a:gd name="T0" fmla="*/ 9 w 51"/>
                <a:gd name="T1" fmla="*/ 56 h 72"/>
                <a:gd name="T2" fmla="*/ 8 w 51"/>
                <a:gd name="T3" fmla="*/ 36 h 72"/>
                <a:gd name="T4" fmla="*/ 3 w 51"/>
                <a:gd name="T5" fmla="*/ 21 h 72"/>
                <a:gd name="T6" fmla="*/ 15 w 51"/>
                <a:gd name="T7" fmla="*/ 31 h 72"/>
                <a:gd name="T8" fmla="*/ 19 w 51"/>
                <a:gd name="T9" fmla="*/ 5 h 72"/>
                <a:gd name="T10" fmla="*/ 25 w 51"/>
                <a:gd name="T11" fmla="*/ 4 h 72"/>
                <a:gd name="T12" fmla="*/ 32 w 51"/>
                <a:gd name="T13" fmla="*/ 0 h 72"/>
                <a:gd name="T14" fmla="*/ 36 w 51"/>
                <a:gd name="T15" fmla="*/ 7 h 72"/>
                <a:gd name="T16" fmla="*/ 44 w 51"/>
                <a:gd name="T17" fmla="*/ 13 h 72"/>
                <a:gd name="T18" fmla="*/ 50 w 51"/>
                <a:gd name="T19" fmla="*/ 22 h 72"/>
                <a:gd name="T20" fmla="*/ 23 w 51"/>
                <a:gd name="T21" fmla="*/ 63 h 72"/>
                <a:gd name="T22" fmla="*/ 9 w 51"/>
                <a:gd name="T23" fmla="*/ 5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1" h="72">
                  <a:moveTo>
                    <a:pt x="9" y="56"/>
                  </a:moveTo>
                  <a:cubicBezTo>
                    <a:pt x="9" y="56"/>
                    <a:pt x="11" y="45"/>
                    <a:pt x="8" y="36"/>
                  </a:cubicBezTo>
                  <a:cubicBezTo>
                    <a:pt x="5" y="28"/>
                    <a:pt x="0" y="23"/>
                    <a:pt x="3" y="21"/>
                  </a:cubicBezTo>
                  <a:cubicBezTo>
                    <a:pt x="6" y="19"/>
                    <a:pt x="13" y="26"/>
                    <a:pt x="15" y="31"/>
                  </a:cubicBezTo>
                  <a:cubicBezTo>
                    <a:pt x="15" y="31"/>
                    <a:pt x="16" y="7"/>
                    <a:pt x="19" y="5"/>
                  </a:cubicBezTo>
                  <a:cubicBezTo>
                    <a:pt x="21" y="3"/>
                    <a:pt x="25" y="4"/>
                    <a:pt x="25" y="4"/>
                  </a:cubicBezTo>
                  <a:cubicBezTo>
                    <a:pt x="25" y="4"/>
                    <a:pt x="28" y="0"/>
                    <a:pt x="32" y="0"/>
                  </a:cubicBezTo>
                  <a:cubicBezTo>
                    <a:pt x="35" y="1"/>
                    <a:pt x="36" y="7"/>
                    <a:pt x="36" y="7"/>
                  </a:cubicBezTo>
                  <a:cubicBezTo>
                    <a:pt x="36" y="7"/>
                    <a:pt x="43" y="8"/>
                    <a:pt x="44" y="13"/>
                  </a:cubicBezTo>
                  <a:cubicBezTo>
                    <a:pt x="44" y="13"/>
                    <a:pt x="49" y="16"/>
                    <a:pt x="50" y="22"/>
                  </a:cubicBezTo>
                  <a:cubicBezTo>
                    <a:pt x="51" y="27"/>
                    <a:pt x="39" y="55"/>
                    <a:pt x="23" y="63"/>
                  </a:cubicBezTo>
                  <a:cubicBezTo>
                    <a:pt x="8" y="72"/>
                    <a:pt x="9" y="56"/>
                    <a:pt x="9" y="56"/>
                  </a:cubicBez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5" name="任意多边形 39"/>
            <p:cNvSpPr/>
            <p:nvPr/>
          </p:nvSpPr>
          <p:spPr bwMode="auto">
            <a:xfrm>
              <a:off x="5622512" y="3897697"/>
              <a:ext cx="199364" cy="287544"/>
            </a:xfrm>
            <a:custGeom>
              <a:avLst/>
              <a:gdLst>
                <a:gd name="T0" fmla="*/ 41 w 50"/>
                <a:gd name="T1" fmla="*/ 57 h 72"/>
                <a:gd name="T2" fmla="*/ 42 w 50"/>
                <a:gd name="T3" fmla="*/ 37 h 72"/>
                <a:gd name="T4" fmla="*/ 47 w 50"/>
                <a:gd name="T5" fmla="*/ 22 h 72"/>
                <a:gd name="T6" fmla="*/ 35 w 50"/>
                <a:gd name="T7" fmla="*/ 31 h 72"/>
                <a:gd name="T8" fmla="*/ 31 w 50"/>
                <a:gd name="T9" fmla="*/ 6 h 72"/>
                <a:gd name="T10" fmla="*/ 25 w 50"/>
                <a:gd name="T11" fmla="*/ 5 h 72"/>
                <a:gd name="T12" fmla="*/ 19 w 50"/>
                <a:gd name="T13" fmla="*/ 1 h 72"/>
                <a:gd name="T14" fmla="*/ 14 w 50"/>
                <a:gd name="T15" fmla="*/ 8 h 72"/>
                <a:gd name="T16" fmla="*/ 6 w 50"/>
                <a:gd name="T17" fmla="*/ 14 h 72"/>
                <a:gd name="T18" fmla="*/ 1 w 50"/>
                <a:gd name="T19" fmla="*/ 22 h 72"/>
                <a:gd name="T20" fmla="*/ 27 w 50"/>
                <a:gd name="T21" fmla="*/ 64 h 72"/>
                <a:gd name="T22" fmla="*/ 41 w 50"/>
                <a:gd name="T23" fmla="*/ 57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 h="72">
                  <a:moveTo>
                    <a:pt x="41" y="57"/>
                  </a:moveTo>
                  <a:cubicBezTo>
                    <a:pt x="41" y="57"/>
                    <a:pt x="39" y="45"/>
                    <a:pt x="42" y="37"/>
                  </a:cubicBezTo>
                  <a:cubicBezTo>
                    <a:pt x="45" y="28"/>
                    <a:pt x="50" y="24"/>
                    <a:pt x="47" y="22"/>
                  </a:cubicBezTo>
                  <a:cubicBezTo>
                    <a:pt x="44" y="20"/>
                    <a:pt x="37" y="27"/>
                    <a:pt x="35" y="31"/>
                  </a:cubicBezTo>
                  <a:cubicBezTo>
                    <a:pt x="35" y="31"/>
                    <a:pt x="34" y="8"/>
                    <a:pt x="31" y="6"/>
                  </a:cubicBezTo>
                  <a:cubicBezTo>
                    <a:pt x="29" y="4"/>
                    <a:pt x="25" y="5"/>
                    <a:pt x="25" y="5"/>
                  </a:cubicBezTo>
                  <a:cubicBezTo>
                    <a:pt x="25" y="5"/>
                    <a:pt x="22" y="0"/>
                    <a:pt x="19" y="1"/>
                  </a:cubicBezTo>
                  <a:cubicBezTo>
                    <a:pt x="15" y="2"/>
                    <a:pt x="14" y="8"/>
                    <a:pt x="14" y="8"/>
                  </a:cubicBezTo>
                  <a:cubicBezTo>
                    <a:pt x="14" y="8"/>
                    <a:pt x="8" y="9"/>
                    <a:pt x="6" y="14"/>
                  </a:cubicBezTo>
                  <a:cubicBezTo>
                    <a:pt x="6" y="14"/>
                    <a:pt x="2" y="17"/>
                    <a:pt x="1" y="22"/>
                  </a:cubicBezTo>
                  <a:cubicBezTo>
                    <a:pt x="0" y="28"/>
                    <a:pt x="11" y="56"/>
                    <a:pt x="27" y="64"/>
                  </a:cubicBezTo>
                  <a:cubicBezTo>
                    <a:pt x="43" y="72"/>
                    <a:pt x="41" y="57"/>
                    <a:pt x="41" y="57"/>
                  </a:cubicBez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6" name="任意多边形 40"/>
            <p:cNvSpPr/>
            <p:nvPr/>
          </p:nvSpPr>
          <p:spPr bwMode="auto">
            <a:xfrm>
              <a:off x="6101751" y="4229330"/>
              <a:ext cx="410229" cy="444734"/>
            </a:xfrm>
            <a:custGeom>
              <a:avLst/>
              <a:gdLst>
                <a:gd name="T0" fmla="*/ 32 w 103"/>
                <a:gd name="T1" fmla="*/ 106 h 112"/>
                <a:gd name="T2" fmla="*/ 12 w 103"/>
                <a:gd name="T3" fmla="*/ 61 h 112"/>
                <a:gd name="T4" fmla="*/ 4 w 103"/>
                <a:gd name="T5" fmla="*/ 67 h 112"/>
                <a:gd name="T6" fmla="*/ 16 w 103"/>
                <a:gd name="T7" fmla="*/ 33 h 112"/>
                <a:gd name="T8" fmla="*/ 5 w 103"/>
                <a:gd name="T9" fmla="*/ 30 h 112"/>
                <a:gd name="T10" fmla="*/ 17 w 103"/>
                <a:gd name="T11" fmla="*/ 23 h 112"/>
                <a:gd name="T12" fmla="*/ 28 w 103"/>
                <a:gd name="T13" fmla="*/ 11 h 112"/>
                <a:gd name="T14" fmla="*/ 33 w 103"/>
                <a:gd name="T15" fmla="*/ 17 h 112"/>
                <a:gd name="T16" fmla="*/ 64 w 103"/>
                <a:gd name="T17" fmla="*/ 1 h 112"/>
                <a:gd name="T18" fmla="*/ 65 w 103"/>
                <a:gd name="T19" fmla="*/ 10 h 112"/>
                <a:gd name="T20" fmla="*/ 83 w 103"/>
                <a:gd name="T21" fmla="*/ 10 h 112"/>
                <a:gd name="T22" fmla="*/ 82 w 103"/>
                <a:gd name="T23" fmla="*/ 20 h 112"/>
                <a:gd name="T24" fmla="*/ 98 w 103"/>
                <a:gd name="T25" fmla="*/ 24 h 112"/>
                <a:gd name="T26" fmla="*/ 93 w 103"/>
                <a:gd name="T27" fmla="*/ 35 h 112"/>
                <a:gd name="T28" fmla="*/ 102 w 103"/>
                <a:gd name="T29" fmla="*/ 62 h 112"/>
                <a:gd name="T30" fmla="*/ 92 w 103"/>
                <a:gd name="T31" fmla="*/ 58 h 112"/>
                <a:gd name="T32" fmla="*/ 71 w 103"/>
                <a:gd name="T33" fmla="*/ 105 h 112"/>
                <a:gd name="T34" fmla="*/ 32 w 103"/>
                <a:gd name="T35" fmla="*/ 106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3" h="112">
                  <a:moveTo>
                    <a:pt x="32" y="106"/>
                  </a:moveTo>
                  <a:cubicBezTo>
                    <a:pt x="14" y="94"/>
                    <a:pt x="12" y="61"/>
                    <a:pt x="12" y="61"/>
                  </a:cubicBezTo>
                  <a:cubicBezTo>
                    <a:pt x="12" y="61"/>
                    <a:pt x="8" y="67"/>
                    <a:pt x="4" y="67"/>
                  </a:cubicBezTo>
                  <a:cubicBezTo>
                    <a:pt x="0" y="67"/>
                    <a:pt x="9" y="39"/>
                    <a:pt x="16" y="33"/>
                  </a:cubicBezTo>
                  <a:cubicBezTo>
                    <a:pt x="16" y="33"/>
                    <a:pt x="5" y="33"/>
                    <a:pt x="5" y="30"/>
                  </a:cubicBezTo>
                  <a:cubicBezTo>
                    <a:pt x="5" y="27"/>
                    <a:pt x="17" y="23"/>
                    <a:pt x="17" y="23"/>
                  </a:cubicBezTo>
                  <a:cubicBezTo>
                    <a:pt x="17" y="23"/>
                    <a:pt x="24" y="13"/>
                    <a:pt x="28" y="11"/>
                  </a:cubicBezTo>
                  <a:cubicBezTo>
                    <a:pt x="32" y="10"/>
                    <a:pt x="33" y="17"/>
                    <a:pt x="33" y="17"/>
                  </a:cubicBezTo>
                  <a:cubicBezTo>
                    <a:pt x="33" y="17"/>
                    <a:pt x="53" y="0"/>
                    <a:pt x="64" y="1"/>
                  </a:cubicBezTo>
                  <a:cubicBezTo>
                    <a:pt x="70" y="1"/>
                    <a:pt x="65" y="10"/>
                    <a:pt x="65" y="10"/>
                  </a:cubicBezTo>
                  <a:cubicBezTo>
                    <a:pt x="65" y="10"/>
                    <a:pt x="78" y="7"/>
                    <a:pt x="83" y="10"/>
                  </a:cubicBezTo>
                  <a:cubicBezTo>
                    <a:pt x="88" y="14"/>
                    <a:pt x="82" y="20"/>
                    <a:pt x="82" y="20"/>
                  </a:cubicBezTo>
                  <a:cubicBezTo>
                    <a:pt x="82" y="20"/>
                    <a:pt x="95" y="20"/>
                    <a:pt x="98" y="24"/>
                  </a:cubicBezTo>
                  <a:cubicBezTo>
                    <a:pt x="101" y="28"/>
                    <a:pt x="93" y="35"/>
                    <a:pt x="93" y="35"/>
                  </a:cubicBezTo>
                  <a:cubicBezTo>
                    <a:pt x="93" y="35"/>
                    <a:pt x="103" y="56"/>
                    <a:pt x="102" y="62"/>
                  </a:cubicBezTo>
                  <a:cubicBezTo>
                    <a:pt x="101" y="68"/>
                    <a:pt x="92" y="58"/>
                    <a:pt x="92" y="58"/>
                  </a:cubicBezTo>
                  <a:cubicBezTo>
                    <a:pt x="92" y="58"/>
                    <a:pt x="88" y="89"/>
                    <a:pt x="71" y="105"/>
                  </a:cubicBezTo>
                  <a:cubicBezTo>
                    <a:pt x="62" y="112"/>
                    <a:pt x="40" y="112"/>
                    <a:pt x="32" y="106"/>
                  </a:cubicBez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7" name="任意多边形 41"/>
            <p:cNvSpPr/>
            <p:nvPr/>
          </p:nvSpPr>
          <p:spPr bwMode="auto">
            <a:xfrm>
              <a:off x="5680021" y="3997379"/>
              <a:ext cx="1200016" cy="1449220"/>
            </a:xfrm>
            <a:custGeom>
              <a:avLst/>
              <a:gdLst>
                <a:gd name="T0" fmla="*/ 138 w 301"/>
                <a:gd name="T1" fmla="*/ 180 h 364"/>
                <a:gd name="T2" fmla="*/ 182 w 301"/>
                <a:gd name="T3" fmla="*/ 179 h 364"/>
                <a:gd name="T4" fmla="*/ 250 w 301"/>
                <a:gd name="T5" fmla="*/ 115 h 364"/>
                <a:gd name="T6" fmla="*/ 270 w 301"/>
                <a:gd name="T7" fmla="*/ 3 h 364"/>
                <a:gd name="T8" fmla="*/ 296 w 301"/>
                <a:gd name="T9" fmla="*/ 6 h 364"/>
                <a:gd name="T10" fmla="*/ 284 w 301"/>
                <a:gd name="T11" fmla="*/ 129 h 364"/>
                <a:gd name="T12" fmla="*/ 224 w 301"/>
                <a:gd name="T13" fmla="*/ 232 h 364"/>
                <a:gd name="T14" fmla="*/ 228 w 301"/>
                <a:gd name="T15" fmla="*/ 339 h 364"/>
                <a:gd name="T16" fmla="*/ 146 w 301"/>
                <a:gd name="T17" fmla="*/ 364 h 364"/>
                <a:gd name="T18" fmla="*/ 74 w 301"/>
                <a:gd name="T19" fmla="*/ 334 h 364"/>
                <a:gd name="T20" fmla="*/ 92 w 301"/>
                <a:gd name="T21" fmla="*/ 238 h 364"/>
                <a:gd name="T22" fmla="*/ 32 w 301"/>
                <a:gd name="T23" fmla="*/ 149 h 364"/>
                <a:gd name="T24" fmla="*/ 2 w 301"/>
                <a:gd name="T25" fmla="*/ 32 h 364"/>
                <a:gd name="T26" fmla="*/ 31 w 301"/>
                <a:gd name="T27" fmla="*/ 29 h 364"/>
                <a:gd name="T28" fmla="*/ 138 w 301"/>
                <a:gd name="T29" fmla="*/ 18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01" h="364">
                  <a:moveTo>
                    <a:pt x="138" y="180"/>
                  </a:moveTo>
                  <a:cubicBezTo>
                    <a:pt x="138" y="180"/>
                    <a:pt x="163" y="191"/>
                    <a:pt x="182" y="179"/>
                  </a:cubicBezTo>
                  <a:cubicBezTo>
                    <a:pt x="182" y="179"/>
                    <a:pt x="237" y="168"/>
                    <a:pt x="250" y="115"/>
                  </a:cubicBezTo>
                  <a:cubicBezTo>
                    <a:pt x="263" y="63"/>
                    <a:pt x="269" y="6"/>
                    <a:pt x="270" y="3"/>
                  </a:cubicBezTo>
                  <a:cubicBezTo>
                    <a:pt x="271" y="0"/>
                    <a:pt x="291" y="2"/>
                    <a:pt x="296" y="6"/>
                  </a:cubicBezTo>
                  <a:cubicBezTo>
                    <a:pt x="301" y="10"/>
                    <a:pt x="289" y="89"/>
                    <a:pt x="284" y="129"/>
                  </a:cubicBezTo>
                  <a:cubicBezTo>
                    <a:pt x="279" y="169"/>
                    <a:pt x="226" y="224"/>
                    <a:pt x="224" y="232"/>
                  </a:cubicBezTo>
                  <a:cubicBezTo>
                    <a:pt x="223" y="239"/>
                    <a:pt x="224" y="322"/>
                    <a:pt x="228" y="339"/>
                  </a:cubicBezTo>
                  <a:cubicBezTo>
                    <a:pt x="228" y="339"/>
                    <a:pt x="200" y="364"/>
                    <a:pt x="146" y="364"/>
                  </a:cubicBezTo>
                  <a:cubicBezTo>
                    <a:pt x="91" y="364"/>
                    <a:pt x="74" y="334"/>
                    <a:pt x="74" y="334"/>
                  </a:cubicBezTo>
                  <a:cubicBezTo>
                    <a:pt x="74" y="334"/>
                    <a:pt x="93" y="253"/>
                    <a:pt x="92" y="238"/>
                  </a:cubicBezTo>
                  <a:cubicBezTo>
                    <a:pt x="91" y="223"/>
                    <a:pt x="50" y="183"/>
                    <a:pt x="32" y="149"/>
                  </a:cubicBezTo>
                  <a:cubicBezTo>
                    <a:pt x="14" y="115"/>
                    <a:pt x="0" y="45"/>
                    <a:pt x="2" y="32"/>
                  </a:cubicBezTo>
                  <a:cubicBezTo>
                    <a:pt x="2" y="30"/>
                    <a:pt x="28" y="26"/>
                    <a:pt x="31" y="29"/>
                  </a:cubicBezTo>
                  <a:cubicBezTo>
                    <a:pt x="33" y="31"/>
                    <a:pt x="60" y="179"/>
                    <a:pt x="138" y="180"/>
                  </a:cubicBezTo>
                  <a:close/>
                </a:path>
              </a:pathLst>
            </a:custGeom>
            <a:solidFill>
              <a:srgbClr val="FBB06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68" name="任意多边形 42"/>
            <p:cNvSpPr/>
            <p:nvPr/>
          </p:nvSpPr>
          <p:spPr bwMode="auto">
            <a:xfrm>
              <a:off x="5695356" y="4125814"/>
              <a:ext cx="99682" cy="38339"/>
            </a:xfrm>
            <a:custGeom>
              <a:avLst/>
              <a:gdLst>
                <a:gd name="T0" fmla="*/ 24 w 25"/>
                <a:gd name="T1" fmla="*/ 1 h 10"/>
                <a:gd name="T2" fmla="*/ 12 w 25"/>
                <a:gd name="T3" fmla="*/ 3 h 10"/>
                <a:gd name="T4" fmla="*/ 1 w 25"/>
                <a:gd name="T5" fmla="*/ 7 h 10"/>
                <a:gd name="T6" fmla="*/ 1 w 25"/>
                <a:gd name="T7" fmla="*/ 10 h 10"/>
                <a:gd name="T8" fmla="*/ 12 w 25"/>
                <a:gd name="T9" fmla="*/ 7 h 10"/>
                <a:gd name="T10" fmla="*/ 24 w 25"/>
                <a:gd name="T11" fmla="*/ 4 h 10"/>
                <a:gd name="T12" fmla="*/ 24 w 25"/>
                <a:gd name="T13" fmla="*/ 1 h 10"/>
              </a:gdLst>
              <a:ahLst/>
              <a:cxnLst>
                <a:cxn ang="0">
                  <a:pos x="T0" y="T1"/>
                </a:cxn>
                <a:cxn ang="0">
                  <a:pos x="T2" y="T3"/>
                </a:cxn>
                <a:cxn ang="0">
                  <a:pos x="T4" y="T5"/>
                </a:cxn>
                <a:cxn ang="0">
                  <a:pos x="T6" y="T7"/>
                </a:cxn>
                <a:cxn ang="0">
                  <a:pos x="T8" y="T9"/>
                </a:cxn>
                <a:cxn ang="0">
                  <a:pos x="T10" y="T11"/>
                </a:cxn>
                <a:cxn ang="0">
                  <a:pos x="T12" y="T13"/>
                </a:cxn>
              </a:cxnLst>
              <a:rect l="0" t="0" r="r" b="b"/>
              <a:pathLst>
                <a:path w="25" h="10">
                  <a:moveTo>
                    <a:pt x="24" y="1"/>
                  </a:moveTo>
                  <a:cubicBezTo>
                    <a:pt x="20" y="0"/>
                    <a:pt x="16" y="1"/>
                    <a:pt x="12" y="3"/>
                  </a:cubicBezTo>
                  <a:cubicBezTo>
                    <a:pt x="8" y="4"/>
                    <a:pt x="4" y="6"/>
                    <a:pt x="1" y="7"/>
                  </a:cubicBezTo>
                  <a:cubicBezTo>
                    <a:pt x="0" y="8"/>
                    <a:pt x="0" y="10"/>
                    <a:pt x="1" y="10"/>
                  </a:cubicBezTo>
                  <a:cubicBezTo>
                    <a:pt x="5" y="9"/>
                    <a:pt x="9" y="8"/>
                    <a:pt x="12" y="7"/>
                  </a:cubicBezTo>
                  <a:cubicBezTo>
                    <a:pt x="16" y="6"/>
                    <a:pt x="20" y="6"/>
                    <a:pt x="24" y="4"/>
                  </a:cubicBezTo>
                  <a:cubicBezTo>
                    <a:pt x="25" y="4"/>
                    <a:pt x="25" y="2"/>
                    <a:pt x="24" y="1"/>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69" name="任意多边形 43"/>
            <p:cNvSpPr/>
            <p:nvPr/>
          </p:nvSpPr>
          <p:spPr bwMode="auto">
            <a:xfrm>
              <a:off x="6763103" y="4026133"/>
              <a:ext cx="95848" cy="30671"/>
            </a:xfrm>
            <a:custGeom>
              <a:avLst/>
              <a:gdLst>
                <a:gd name="T0" fmla="*/ 23 w 24"/>
                <a:gd name="T1" fmla="*/ 6 h 8"/>
                <a:gd name="T2" fmla="*/ 1 w 24"/>
                <a:gd name="T3" fmla="*/ 2 h 8"/>
                <a:gd name="T4" fmla="*/ 1 w 24"/>
                <a:gd name="T5" fmla="*/ 3 h 8"/>
                <a:gd name="T6" fmla="*/ 11 w 24"/>
                <a:gd name="T7" fmla="*/ 4 h 8"/>
                <a:gd name="T8" fmla="*/ 22 w 24"/>
                <a:gd name="T9" fmla="*/ 8 h 8"/>
                <a:gd name="T10" fmla="*/ 23 w 24"/>
                <a:gd name="T11" fmla="*/ 6 h 8"/>
              </a:gdLst>
              <a:ahLst/>
              <a:cxnLst>
                <a:cxn ang="0">
                  <a:pos x="T0" y="T1"/>
                </a:cxn>
                <a:cxn ang="0">
                  <a:pos x="T2" y="T3"/>
                </a:cxn>
                <a:cxn ang="0">
                  <a:pos x="T4" y="T5"/>
                </a:cxn>
                <a:cxn ang="0">
                  <a:pos x="T6" y="T7"/>
                </a:cxn>
                <a:cxn ang="0">
                  <a:pos x="T8" y="T9"/>
                </a:cxn>
                <a:cxn ang="0">
                  <a:pos x="T10" y="T11"/>
                </a:cxn>
              </a:cxnLst>
              <a:rect l="0" t="0" r="r" b="b"/>
              <a:pathLst>
                <a:path w="24" h="8">
                  <a:moveTo>
                    <a:pt x="23" y="6"/>
                  </a:moveTo>
                  <a:cubicBezTo>
                    <a:pt x="20" y="0"/>
                    <a:pt x="6" y="0"/>
                    <a:pt x="1" y="2"/>
                  </a:cubicBezTo>
                  <a:cubicBezTo>
                    <a:pt x="0" y="2"/>
                    <a:pt x="0" y="3"/>
                    <a:pt x="1" y="3"/>
                  </a:cubicBezTo>
                  <a:cubicBezTo>
                    <a:pt x="4" y="4"/>
                    <a:pt x="8" y="4"/>
                    <a:pt x="11" y="4"/>
                  </a:cubicBezTo>
                  <a:cubicBezTo>
                    <a:pt x="15" y="4"/>
                    <a:pt x="18" y="6"/>
                    <a:pt x="22" y="8"/>
                  </a:cubicBezTo>
                  <a:cubicBezTo>
                    <a:pt x="23" y="8"/>
                    <a:pt x="24" y="7"/>
                    <a:pt x="23" y="6"/>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0" name="任意多边形 44"/>
            <p:cNvSpPr/>
            <p:nvPr/>
          </p:nvSpPr>
          <p:spPr bwMode="auto">
            <a:xfrm>
              <a:off x="6212935" y="4725823"/>
              <a:ext cx="212783" cy="72844"/>
            </a:xfrm>
            <a:custGeom>
              <a:avLst/>
              <a:gdLst>
                <a:gd name="T0" fmla="*/ 51 w 53"/>
                <a:gd name="T1" fmla="*/ 1 h 18"/>
                <a:gd name="T2" fmla="*/ 27 w 53"/>
                <a:gd name="T3" fmla="*/ 8 h 18"/>
                <a:gd name="T4" fmla="*/ 1 w 53"/>
                <a:gd name="T5" fmla="*/ 0 h 18"/>
                <a:gd name="T6" fmla="*/ 0 w 53"/>
                <a:gd name="T7" fmla="*/ 1 h 18"/>
                <a:gd name="T8" fmla="*/ 53 w 53"/>
                <a:gd name="T9" fmla="*/ 3 h 18"/>
                <a:gd name="T10" fmla="*/ 51 w 53"/>
                <a:gd name="T11" fmla="*/ 1 h 18"/>
              </a:gdLst>
              <a:ahLst/>
              <a:cxnLst>
                <a:cxn ang="0">
                  <a:pos x="T0" y="T1"/>
                </a:cxn>
                <a:cxn ang="0">
                  <a:pos x="T2" y="T3"/>
                </a:cxn>
                <a:cxn ang="0">
                  <a:pos x="T4" y="T5"/>
                </a:cxn>
                <a:cxn ang="0">
                  <a:pos x="T6" y="T7"/>
                </a:cxn>
                <a:cxn ang="0">
                  <a:pos x="T8" y="T9"/>
                </a:cxn>
                <a:cxn ang="0">
                  <a:pos x="T10" y="T11"/>
                </a:cxn>
              </a:cxnLst>
              <a:rect l="0" t="0" r="r" b="b"/>
              <a:pathLst>
                <a:path w="53" h="18">
                  <a:moveTo>
                    <a:pt x="51" y="1"/>
                  </a:moveTo>
                  <a:cubicBezTo>
                    <a:pt x="43" y="5"/>
                    <a:pt x="37" y="8"/>
                    <a:pt x="27" y="8"/>
                  </a:cubicBezTo>
                  <a:cubicBezTo>
                    <a:pt x="18" y="8"/>
                    <a:pt x="9" y="5"/>
                    <a:pt x="1" y="0"/>
                  </a:cubicBezTo>
                  <a:cubicBezTo>
                    <a:pt x="0" y="0"/>
                    <a:pt x="0" y="1"/>
                    <a:pt x="0" y="1"/>
                  </a:cubicBezTo>
                  <a:cubicBezTo>
                    <a:pt x="11" y="12"/>
                    <a:pt x="43" y="18"/>
                    <a:pt x="53" y="3"/>
                  </a:cubicBezTo>
                  <a:cubicBezTo>
                    <a:pt x="53" y="2"/>
                    <a:pt x="52" y="1"/>
                    <a:pt x="51" y="1"/>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1" name="任意多边形 45"/>
            <p:cNvSpPr/>
            <p:nvPr/>
          </p:nvSpPr>
          <p:spPr bwMode="auto">
            <a:xfrm>
              <a:off x="5986734" y="5316246"/>
              <a:ext cx="594257" cy="118851"/>
            </a:xfrm>
            <a:custGeom>
              <a:avLst/>
              <a:gdLst>
                <a:gd name="T0" fmla="*/ 144 w 149"/>
                <a:gd name="T1" fmla="*/ 3 h 30"/>
                <a:gd name="T2" fmla="*/ 74 w 149"/>
                <a:gd name="T3" fmla="*/ 25 h 30"/>
                <a:gd name="T4" fmla="*/ 2 w 149"/>
                <a:gd name="T5" fmla="*/ 1 h 30"/>
                <a:gd name="T6" fmla="*/ 0 w 149"/>
                <a:gd name="T7" fmla="*/ 2 h 30"/>
                <a:gd name="T8" fmla="*/ 70 w 149"/>
                <a:gd name="T9" fmla="*/ 30 h 30"/>
                <a:gd name="T10" fmla="*/ 147 w 149"/>
                <a:gd name="T11" fmla="*/ 6 h 30"/>
                <a:gd name="T12" fmla="*/ 144 w 149"/>
                <a:gd name="T13" fmla="*/ 3 h 30"/>
              </a:gdLst>
              <a:ahLst/>
              <a:cxnLst>
                <a:cxn ang="0">
                  <a:pos x="T0" y="T1"/>
                </a:cxn>
                <a:cxn ang="0">
                  <a:pos x="T2" y="T3"/>
                </a:cxn>
                <a:cxn ang="0">
                  <a:pos x="T4" y="T5"/>
                </a:cxn>
                <a:cxn ang="0">
                  <a:pos x="T6" y="T7"/>
                </a:cxn>
                <a:cxn ang="0">
                  <a:pos x="T8" y="T9"/>
                </a:cxn>
                <a:cxn ang="0">
                  <a:pos x="T10" y="T11"/>
                </a:cxn>
                <a:cxn ang="0">
                  <a:pos x="T12" y="T13"/>
                </a:cxn>
              </a:cxnLst>
              <a:rect l="0" t="0" r="r" b="b"/>
              <a:pathLst>
                <a:path w="149" h="30">
                  <a:moveTo>
                    <a:pt x="144" y="3"/>
                  </a:moveTo>
                  <a:cubicBezTo>
                    <a:pt x="126" y="21"/>
                    <a:pt x="97" y="24"/>
                    <a:pt x="74" y="25"/>
                  </a:cubicBezTo>
                  <a:cubicBezTo>
                    <a:pt x="48" y="26"/>
                    <a:pt x="19" y="23"/>
                    <a:pt x="2" y="1"/>
                  </a:cubicBezTo>
                  <a:cubicBezTo>
                    <a:pt x="1" y="0"/>
                    <a:pt x="0" y="1"/>
                    <a:pt x="0" y="2"/>
                  </a:cubicBezTo>
                  <a:cubicBezTo>
                    <a:pt x="15" y="27"/>
                    <a:pt x="44" y="30"/>
                    <a:pt x="70" y="30"/>
                  </a:cubicBezTo>
                  <a:cubicBezTo>
                    <a:pt x="96" y="30"/>
                    <a:pt x="129" y="26"/>
                    <a:pt x="147" y="6"/>
                  </a:cubicBezTo>
                  <a:cubicBezTo>
                    <a:pt x="149" y="4"/>
                    <a:pt x="146" y="1"/>
                    <a:pt x="144" y="3"/>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2" name="任意多边形 46"/>
            <p:cNvSpPr/>
            <p:nvPr/>
          </p:nvSpPr>
          <p:spPr bwMode="auto">
            <a:xfrm>
              <a:off x="5957980" y="5446599"/>
              <a:ext cx="191696" cy="191696"/>
            </a:xfrm>
            <a:custGeom>
              <a:avLst/>
              <a:gdLst>
                <a:gd name="T0" fmla="*/ 47 w 48"/>
                <a:gd name="T1" fmla="*/ 14 h 48"/>
                <a:gd name="T2" fmla="*/ 44 w 48"/>
                <a:gd name="T3" fmla="*/ 12 h 48"/>
                <a:gd name="T4" fmla="*/ 16 w 48"/>
                <a:gd name="T5" fmla="*/ 1 h 48"/>
                <a:gd name="T6" fmla="*/ 13 w 48"/>
                <a:gd name="T7" fmla="*/ 2 h 48"/>
                <a:gd name="T8" fmla="*/ 11 w 48"/>
                <a:gd name="T9" fmla="*/ 3 h 48"/>
                <a:gd name="T10" fmla="*/ 22 w 48"/>
                <a:gd name="T11" fmla="*/ 48 h 48"/>
                <a:gd name="T12" fmla="*/ 24 w 48"/>
                <a:gd name="T13" fmla="*/ 44 h 48"/>
                <a:gd name="T14" fmla="*/ 10 w 48"/>
                <a:gd name="T15" fmla="*/ 31 h 48"/>
                <a:gd name="T16" fmla="*/ 14 w 48"/>
                <a:gd name="T17" fmla="*/ 5 h 48"/>
                <a:gd name="T18" fmla="*/ 41 w 48"/>
                <a:gd name="T19" fmla="*/ 17 h 48"/>
                <a:gd name="T20" fmla="*/ 38 w 48"/>
                <a:gd name="T21" fmla="*/ 37 h 48"/>
                <a:gd name="T22" fmla="*/ 42 w 48"/>
                <a:gd name="T23" fmla="*/ 38 h 48"/>
                <a:gd name="T24" fmla="*/ 47 w 48"/>
                <a:gd name="T25" fmla="*/ 1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8" h="48">
                  <a:moveTo>
                    <a:pt x="47" y="14"/>
                  </a:moveTo>
                  <a:cubicBezTo>
                    <a:pt x="47" y="13"/>
                    <a:pt x="45" y="12"/>
                    <a:pt x="44" y="12"/>
                  </a:cubicBezTo>
                  <a:cubicBezTo>
                    <a:pt x="34" y="11"/>
                    <a:pt x="23" y="10"/>
                    <a:pt x="16" y="1"/>
                  </a:cubicBezTo>
                  <a:cubicBezTo>
                    <a:pt x="15" y="0"/>
                    <a:pt x="13" y="1"/>
                    <a:pt x="13" y="2"/>
                  </a:cubicBezTo>
                  <a:cubicBezTo>
                    <a:pt x="12" y="2"/>
                    <a:pt x="11" y="2"/>
                    <a:pt x="11" y="3"/>
                  </a:cubicBezTo>
                  <a:cubicBezTo>
                    <a:pt x="5" y="18"/>
                    <a:pt x="0" y="44"/>
                    <a:pt x="22" y="48"/>
                  </a:cubicBezTo>
                  <a:cubicBezTo>
                    <a:pt x="24" y="48"/>
                    <a:pt x="26" y="46"/>
                    <a:pt x="24" y="44"/>
                  </a:cubicBezTo>
                  <a:cubicBezTo>
                    <a:pt x="19" y="39"/>
                    <a:pt x="12" y="39"/>
                    <a:pt x="10" y="31"/>
                  </a:cubicBezTo>
                  <a:cubicBezTo>
                    <a:pt x="8" y="22"/>
                    <a:pt x="11" y="13"/>
                    <a:pt x="14" y="5"/>
                  </a:cubicBezTo>
                  <a:cubicBezTo>
                    <a:pt x="20" y="13"/>
                    <a:pt x="31" y="15"/>
                    <a:pt x="41" y="17"/>
                  </a:cubicBezTo>
                  <a:cubicBezTo>
                    <a:pt x="42" y="24"/>
                    <a:pt x="37" y="30"/>
                    <a:pt x="38" y="37"/>
                  </a:cubicBezTo>
                  <a:cubicBezTo>
                    <a:pt x="38" y="39"/>
                    <a:pt x="41" y="40"/>
                    <a:pt x="42" y="38"/>
                  </a:cubicBezTo>
                  <a:cubicBezTo>
                    <a:pt x="45" y="31"/>
                    <a:pt x="48" y="22"/>
                    <a:pt x="47" y="14"/>
                  </a:cubicBezTo>
                  <a:close/>
                </a:path>
              </a:pathLst>
            </a:custGeom>
            <a:solidFill>
              <a:srgbClr val="1452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3" name="任意多边形 47"/>
            <p:cNvSpPr/>
            <p:nvPr/>
          </p:nvSpPr>
          <p:spPr bwMode="auto">
            <a:xfrm>
              <a:off x="6057662" y="5619125"/>
              <a:ext cx="44091" cy="26837"/>
            </a:xfrm>
            <a:custGeom>
              <a:avLst/>
              <a:gdLst>
                <a:gd name="T0" fmla="*/ 9 w 11"/>
                <a:gd name="T1" fmla="*/ 0 h 7"/>
                <a:gd name="T2" fmla="*/ 2 w 11"/>
                <a:gd name="T3" fmla="*/ 3 h 7"/>
                <a:gd name="T4" fmla="*/ 4 w 11"/>
                <a:gd name="T5" fmla="*/ 6 h 7"/>
                <a:gd name="T6" fmla="*/ 10 w 11"/>
                <a:gd name="T7" fmla="*/ 3 h 7"/>
                <a:gd name="T8" fmla="*/ 9 w 11"/>
                <a:gd name="T9" fmla="*/ 0 h 7"/>
              </a:gdLst>
              <a:ahLst/>
              <a:cxnLst>
                <a:cxn ang="0">
                  <a:pos x="T0" y="T1"/>
                </a:cxn>
                <a:cxn ang="0">
                  <a:pos x="T2" y="T3"/>
                </a:cxn>
                <a:cxn ang="0">
                  <a:pos x="T4" y="T5"/>
                </a:cxn>
                <a:cxn ang="0">
                  <a:pos x="T6" y="T7"/>
                </a:cxn>
                <a:cxn ang="0">
                  <a:pos x="T8" y="T9"/>
                </a:cxn>
              </a:cxnLst>
              <a:rect l="0" t="0" r="r" b="b"/>
              <a:pathLst>
                <a:path w="11" h="7">
                  <a:moveTo>
                    <a:pt x="9" y="0"/>
                  </a:moveTo>
                  <a:cubicBezTo>
                    <a:pt x="6" y="1"/>
                    <a:pt x="4" y="2"/>
                    <a:pt x="2" y="3"/>
                  </a:cubicBezTo>
                  <a:cubicBezTo>
                    <a:pt x="0" y="4"/>
                    <a:pt x="2" y="7"/>
                    <a:pt x="4" y="6"/>
                  </a:cubicBezTo>
                  <a:cubicBezTo>
                    <a:pt x="6" y="5"/>
                    <a:pt x="8" y="4"/>
                    <a:pt x="10" y="3"/>
                  </a:cubicBezTo>
                  <a:cubicBezTo>
                    <a:pt x="11" y="2"/>
                    <a:pt x="10" y="0"/>
                    <a:pt x="9" y="0"/>
                  </a:cubicBezTo>
                  <a:close/>
                </a:path>
              </a:pathLst>
            </a:custGeom>
            <a:solidFill>
              <a:srgbClr val="1452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4" name="任意多边形 48"/>
            <p:cNvSpPr/>
            <p:nvPr/>
          </p:nvSpPr>
          <p:spPr bwMode="auto">
            <a:xfrm>
              <a:off x="6385461" y="5456183"/>
              <a:ext cx="199364" cy="199364"/>
            </a:xfrm>
            <a:custGeom>
              <a:avLst/>
              <a:gdLst>
                <a:gd name="T0" fmla="*/ 37 w 50"/>
                <a:gd name="T1" fmla="*/ 1 h 50"/>
                <a:gd name="T2" fmla="*/ 33 w 50"/>
                <a:gd name="T3" fmla="*/ 0 h 50"/>
                <a:gd name="T4" fmla="*/ 1 w 50"/>
                <a:gd name="T5" fmla="*/ 13 h 50"/>
                <a:gd name="T6" fmla="*/ 1 w 50"/>
                <a:gd name="T7" fmla="*/ 15 h 50"/>
                <a:gd name="T8" fmla="*/ 33 w 50"/>
                <a:gd name="T9" fmla="*/ 6 h 50"/>
                <a:gd name="T10" fmla="*/ 40 w 50"/>
                <a:gd name="T11" fmla="*/ 32 h 50"/>
                <a:gd name="T12" fmla="*/ 20 w 50"/>
                <a:gd name="T13" fmla="*/ 46 h 50"/>
                <a:gd name="T14" fmla="*/ 22 w 50"/>
                <a:gd name="T15" fmla="*/ 50 h 50"/>
                <a:gd name="T16" fmla="*/ 46 w 50"/>
                <a:gd name="T17" fmla="*/ 33 h 50"/>
                <a:gd name="T18" fmla="*/ 37 w 50"/>
                <a:gd name="T19" fmla="*/ 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0" h="50">
                  <a:moveTo>
                    <a:pt x="37" y="1"/>
                  </a:moveTo>
                  <a:cubicBezTo>
                    <a:pt x="36" y="0"/>
                    <a:pt x="34" y="0"/>
                    <a:pt x="33" y="0"/>
                  </a:cubicBezTo>
                  <a:cubicBezTo>
                    <a:pt x="24" y="6"/>
                    <a:pt x="13" y="13"/>
                    <a:pt x="1" y="13"/>
                  </a:cubicBezTo>
                  <a:cubicBezTo>
                    <a:pt x="0" y="13"/>
                    <a:pt x="0" y="15"/>
                    <a:pt x="1" y="15"/>
                  </a:cubicBezTo>
                  <a:cubicBezTo>
                    <a:pt x="13" y="18"/>
                    <a:pt x="23" y="10"/>
                    <a:pt x="33" y="6"/>
                  </a:cubicBezTo>
                  <a:cubicBezTo>
                    <a:pt x="37" y="13"/>
                    <a:pt x="43" y="25"/>
                    <a:pt x="40" y="32"/>
                  </a:cubicBezTo>
                  <a:cubicBezTo>
                    <a:pt x="36" y="39"/>
                    <a:pt x="25" y="41"/>
                    <a:pt x="20" y="46"/>
                  </a:cubicBezTo>
                  <a:cubicBezTo>
                    <a:pt x="18" y="47"/>
                    <a:pt x="20" y="50"/>
                    <a:pt x="22" y="50"/>
                  </a:cubicBezTo>
                  <a:cubicBezTo>
                    <a:pt x="30" y="47"/>
                    <a:pt x="42" y="42"/>
                    <a:pt x="46" y="33"/>
                  </a:cubicBezTo>
                  <a:cubicBezTo>
                    <a:pt x="50" y="24"/>
                    <a:pt x="42" y="10"/>
                    <a:pt x="37" y="1"/>
                  </a:cubicBezTo>
                  <a:close/>
                </a:path>
              </a:pathLst>
            </a:custGeom>
            <a:solidFill>
              <a:srgbClr val="1452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5" name="任意多边形 49"/>
            <p:cNvSpPr/>
            <p:nvPr/>
          </p:nvSpPr>
          <p:spPr bwMode="auto">
            <a:xfrm>
              <a:off x="6377793" y="5527111"/>
              <a:ext cx="82430" cy="95848"/>
            </a:xfrm>
            <a:custGeom>
              <a:avLst/>
              <a:gdLst>
                <a:gd name="T0" fmla="*/ 19 w 21"/>
                <a:gd name="T1" fmla="*/ 18 h 24"/>
                <a:gd name="T2" fmla="*/ 9 w 21"/>
                <a:gd name="T3" fmla="*/ 13 h 24"/>
                <a:gd name="T4" fmla="*/ 3 w 21"/>
                <a:gd name="T5" fmla="*/ 2 h 24"/>
                <a:gd name="T6" fmla="*/ 1 w 21"/>
                <a:gd name="T7" fmla="*/ 3 h 24"/>
                <a:gd name="T8" fmla="*/ 19 w 21"/>
                <a:gd name="T9" fmla="*/ 22 h 24"/>
                <a:gd name="T10" fmla="*/ 19 w 21"/>
                <a:gd name="T11" fmla="*/ 18 h 24"/>
              </a:gdLst>
              <a:ahLst/>
              <a:cxnLst>
                <a:cxn ang="0">
                  <a:pos x="T0" y="T1"/>
                </a:cxn>
                <a:cxn ang="0">
                  <a:pos x="T2" y="T3"/>
                </a:cxn>
                <a:cxn ang="0">
                  <a:pos x="T4" y="T5"/>
                </a:cxn>
                <a:cxn ang="0">
                  <a:pos x="T6" y="T7"/>
                </a:cxn>
                <a:cxn ang="0">
                  <a:pos x="T8" y="T9"/>
                </a:cxn>
                <a:cxn ang="0">
                  <a:pos x="T10" y="T11"/>
                </a:cxn>
              </a:cxnLst>
              <a:rect l="0" t="0" r="r" b="b"/>
              <a:pathLst>
                <a:path w="21" h="24">
                  <a:moveTo>
                    <a:pt x="19" y="18"/>
                  </a:moveTo>
                  <a:cubicBezTo>
                    <a:pt x="15" y="17"/>
                    <a:pt x="12" y="16"/>
                    <a:pt x="9" y="13"/>
                  </a:cubicBezTo>
                  <a:cubicBezTo>
                    <a:pt x="6" y="10"/>
                    <a:pt x="4" y="6"/>
                    <a:pt x="3" y="2"/>
                  </a:cubicBezTo>
                  <a:cubicBezTo>
                    <a:pt x="3" y="0"/>
                    <a:pt x="0" y="1"/>
                    <a:pt x="1" y="3"/>
                  </a:cubicBezTo>
                  <a:cubicBezTo>
                    <a:pt x="2" y="11"/>
                    <a:pt x="10" y="24"/>
                    <a:pt x="19" y="22"/>
                  </a:cubicBezTo>
                  <a:cubicBezTo>
                    <a:pt x="21" y="21"/>
                    <a:pt x="21" y="19"/>
                    <a:pt x="19" y="18"/>
                  </a:cubicBezTo>
                  <a:close/>
                </a:path>
              </a:pathLst>
            </a:custGeom>
            <a:solidFill>
              <a:srgbClr val="1452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6" name="任意多边形 50"/>
            <p:cNvSpPr/>
            <p:nvPr/>
          </p:nvSpPr>
          <p:spPr bwMode="auto">
            <a:xfrm>
              <a:off x="6264693" y="5483021"/>
              <a:ext cx="44091" cy="258790"/>
            </a:xfrm>
            <a:custGeom>
              <a:avLst/>
              <a:gdLst>
                <a:gd name="T0" fmla="*/ 6 w 11"/>
                <a:gd name="T1" fmla="*/ 31 h 65"/>
                <a:gd name="T2" fmla="*/ 2 w 11"/>
                <a:gd name="T3" fmla="*/ 1 h 65"/>
                <a:gd name="T4" fmla="*/ 0 w 11"/>
                <a:gd name="T5" fmla="*/ 1 h 65"/>
                <a:gd name="T6" fmla="*/ 4 w 11"/>
                <a:gd name="T7" fmla="*/ 31 h 65"/>
                <a:gd name="T8" fmla="*/ 8 w 11"/>
                <a:gd name="T9" fmla="*/ 63 h 65"/>
                <a:gd name="T10" fmla="*/ 11 w 11"/>
                <a:gd name="T11" fmla="*/ 63 h 65"/>
                <a:gd name="T12" fmla="*/ 6 w 11"/>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11" h="65">
                  <a:moveTo>
                    <a:pt x="6" y="31"/>
                  </a:moveTo>
                  <a:cubicBezTo>
                    <a:pt x="5" y="21"/>
                    <a:pt x="2" y="11"/>
                    <a:pt x="2" y="1"/>
                  </a:cubicBezTo>
                  <a:cubicBezTo>
                    <a:pt x="2" y="0"/>
                    <a:pt x="0" y="0"/>
                    <a:pt x="0" y="1"/>
                  </a:cubicBezTo>
                  <a:cubicBezTo>
                    <a:pt x="0" y="11"/>
                    <a:pt x="3" y="21"/>
                    <a:pt x="4" y="31"/>
                  </a:cubicBezTo>
                  <a:cubicBezTo>
                    <a:pt x="5" y="42"/>
                    <a:pt x="5" y="53"/>
                    <a:pt x="8" y="63"/>
                  </a:cubicBezTo>
                  <a:cubicBezTo>
                    <a:pt x="9" y="65"/>
                    <a:pt x="11" y="64"/>
                    <a:pt x="11" y="63"/>
                  </a:cubicBezTo>
                  <a:cubicBezTo>
                    <a:pt x="8" y="52"/>
                    <a:pt x="7" y="41"/>
                    <a:pt x="6" y="31"/>
                  </a:cubicBezTo>
                  <a:close/>
                </a:path>
              </a:pathLst>
            </a:custGeom>
            <a:solidFill>
              <a:srgbClr val="1452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7" name="任意多边形 51"/>
            <p:cNvSpPr/>
            <p:nvPr/>
          </p:nvSpPr>
          <p:spPr bwMode="auto">
            <a:xfrm>
              <a:off x="5854464" y="5268321"/>
              <a:ext cx="128437" cy="139939"/>
            </a:xfrm>
            <a:custGeom>
              <a:avLst/>
              <a:gdLst>
                <a:gd name="T0" fmla="*/ 31 w 32"/>
                <a:gd name="T1" fmla="*/ 25 h 35"/>
                <a:gd name="T2" fmla="*/ 23 w 32"/>
                <a:gd name="T3" fmla="*/ 28 h 35"/>
                <a:gd name="T4" fmla="*/ 15 w 32"/>
                <a:gd name="T5" fmla="*/ 18 h 35"/>
                <a:gd name="T6" fmla="*/ 3 w 32"/>
                <a:gd name="T7" fmla="*/ 1 h 35"/>
                <a:gd name="T8" fmla="*/ 1 w 32"/>
                <a:gd name="T9" fmla="*/ 3 h 35"/>
                <a:gd name="T10" fmla="*/ 18 w 32"/>
                <a:gd name="T11" fmla="*/ 27 h 35"/>
                <a:gd name="T12" fmla="*/ 32 w 32"/>
                <a:gd name="T13" fmla="*/ 25 h 35"/>
                <a:gd name="T14" fmla="*/ 31 w 32"/>
                <a:gd name="T15" fmla="*/ 25 h 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 h="35">
                  <a:moveTo>
                    <a:pt x="31" y="25"/>
                  </a:moveTo>
                  <a:cubicBezTo>
                    <a:pt x="29" y="30"/>
                    <a:pt x="27" y="31"/>
                    <a:pt x="23" y="28"/>
                  </a:cubicBezTo>
                  <a:cubicBezTo>
                    <a:pt x="20" y="25"/>
                    <a:pt x="18" y="21"/>
                    <a:pt x="15" y="18"/>
                  </a:cubicBezTo>
                  <a:cubicBezTo>
                    <a:pt x="12" y="13"/>
                    <a:pt x="9" y="4"/>
                    <a:pt x="3" y="1"/>
                  </a:cubicBezTo>
                  <a:cubicBezTo>
                    <a:pt x="2" y="0"/>
                    <a:pt x="0" y="2"/>
                    <a:pt x="1" y="3"/>
                  </a:cubicBezTo>
                  <a:cubicBezTo>
                    <a:pt x="6" y="12"/>
                    <a:pt x="11" y="20"/>
                    <a:pt x="18" y="27"/>
                  </a:cubicBezTo>
                  <a:cubicBezTo>
                    <a:pt x="23" y="33"/>
                    <a:pt x="31" y="35"/>
                    <a:pt x="32" y="25"/>
                  </a:cubicBezTo>
                  <a:cubicBezTo>
                    <a:pt x="32" y="24"/>
                    <a:pt x="31" y="24"/>
                    <a:pt x="31" y="25"/>
                  </a:cubicBezTo>
                  <a:close/>
                </a:path>
              </a:pathLst>
            </a:custGeom>
            <a:solidFill>
              <a:srgbClr val="1452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8" name="任意多边形 52"/>
            <p:cNvSpPr/>
            <p:nvPr/>
          </p:nvSpPr>
          <p:spPr bwMode="auto">
            <a:xfrm>
              <a:off x="6552237" y="5316246"/>
              <a:ext cx="172526" cy="136105"/>
            </a:xfrm>
            <a:custGeom>
              <a:avLst/>
              <a:gdLst>
                <a:gd name="T0" fmla="*/ 40 w 43"/>
                <a:gd name="T1" fmla="*/ 1 h 34"/>
                <a:gd name="T2" fmla="*/ 3 w 43"/>
                <a:gd name="T3" fmla="*/ 18 h 34"/>
                <a:gd name="T4" fmla="*/ 1 w 43"/>
                <a:gd name="T5" fmla="*/ 19 h 34"/>
                <a:gd name="T6" fmla="*/ 42 w 43"/>
                <a:gd name="T7" fmla="*/ 4 h 34"/>
                <a:gd name="T8" fmla="*/ 40 w 43"/>
                <a:gd name="T9" fmla="*/ 1 h 34"/>
              </a:gdLst>
              <a:ahLst/>
              <a:cxnLst>
                <a:cxn ang="0">
                  <a:pos x="T0" y="T1"/>
                </a:cxn>
                <a:cxn ang="0">
                  <a:pos x="T2" y="T3"/>
                </a:cxn>
                <a:cxn ang="0">
                  <a:pos x="T4" y="T5"/>
                </a:cxn>
                <a:cxn ang="0">
                  <a:pos x="T6" y="T7"/>
                </a:cxn>
                <a:cxn ang="0">
                  <a:pos x="T8" y="T9"/>
                </a:cxn>
              </a:cxnLst>
              <a:rect l="0" t="0" r="r" b="b"/>
              <a:pathLst>
                <a:path w="43" h="34">
                  <a:moveTo>
                    <a:pt x="40" y="1"/>
                  </a:moveTo>
                  <a:cubicBezTo>
                    <a:pt x="30" y="5"/>
                    <a:pt x="15" y="28"/>
                    <a:pt x="3" y="18"/>
                  </a:cubicBezTo>
                  <a:cubicBezTo>
                    <a:pt x="2" y="17"/>
                    <a:pt x="0" y="18"/>
                    <a:pt x="1" y="19"/>
                  </a:cubicBezTo>
                  <a:cubicBezTo>
                    <a:pt x="11" y="34"/>
                    <a:pt x="34" y="10"/>
                    <a:pt x="42" y="4"/>
                  </a:cubicBezTo>
                  <a:cubicBezTo>
                    <a:pt x="43" y="3"/>
                    <a:pt x="42" y="0"/>
                    <a:pt x="40" y="1"/>
                  </a:cubicBezTo>
                  <a:close/>
                </a:path>
              </a:pathLst>
            </a:custGeom>
            <a:solidFill>
              <a:srgbClr val="1452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79" name="任意多边形 53"/>
            <p:cNvSpPr/>
            <p:nvPr/>
          </p:nvSpPr>
          <p:spPr bwMode="auto">
            <a:xfrm>
              <a:off x="7752253" y="5343083"/>
              <a:ext cx="220451" cy="164858"/>
            </a:xfrm>
            <a:custGeom>
              <a:avLst/>
              <a:gdLst>
                <a:gd name="T0" fmla="*/ 34 w 55"/>
                <a:gd name="T1" fmla="*/ 12 h 41"/>
                <a:gd name="T2" fmla="*/ 13 w 55"/>
                <a:gd name="T3" fmla="*/ 6 h 41"/>
                <a:gd name="T4" fmla="*/ 16 w 55"/>
                <a:gd name="T5" fmla="*/ 34 h 41"/>
                <a:gd name="T6" fmla="*/ 47 w 55"/>
                <a:gd name="T7" fmla="*/ 37 h 41"/>
                <a:gd name="T8" fmla="*/ 49 w 55"/>
                <a:gd name="T9" fmla="*/ 13 h 41"/>
                <a:gd name="T10" fmla="*/ 34 w 55"/>
                <a:gd name="T11" fmla="*/ 12 h 41"/>
              </a:gdLst>
              <a:ahLst/>
              <a:cxnLst>
                <a:cxn ang="0">
                  <a:pos x="T0" y="T1"/>
                </a:cxn>
                <a:cxn ang="0">
                  <a:pos x="T2" y="T3"/>
                </a:cxn>
                <a:cxn ang="0">
                  <a:pos x="T4" y="T5"/>
                </a:cxn>
                <a:cxn ang="0">
                  <a:pos x="T6" y="T7"/>
                </a:cxn>
                <a:cxn ang="0">
                  <a:pos x="T8" y="T9"/>
                </a:cxn>
                <a:cxn ang="0">
                  <a:pos x="T10" y="T11"/>
                </a:cxn>
              </a:cxnLst>
              <a:rect l="0" t="0" r="r" b="b"/>
              <a:pathLst>
                <a:path w="55" h="41">
                  <a:moveTo>
                    <a:pt x="34" y="12"/>
                  </a:moveTo>
                  <a:cubicBezTo>
                    <a:pt x="34" y="11"/>
                    <a:pt x="22" y="0"/>
                    <a:pt x="13" y="6"/>
                  </a:cubicBezTo>
                  <a:cubicBezTo>
                    <a:pt x="3" y="11"/>
                    <a:pt x="0" y="27"/>
                    <a:pt x="16" y="34"/>
                  </a:cubicBezTo>
                  <a:cubicBezTo>
                    <a:pt x="32" y="41"/>
                    <a:pt x="40" y="41"/>
                    <a:pt x="47" y="37"/>
                  </a:cubicBezTo>
                  <a:cubicBezTo>
                    <a:pt x="53" y="32"/>
                    <a:pt x="55" y="16"/>
                    <a:pt x="49" y="13"/>
                  </a:cubicBezTo>
                  <a:cubicBezTo>
                    <a:pt x="44" y="10"/>
                    <a:pt x="34" y="12"/>
                    <a:pt x="34" y="12"/>
                  </a:cubicBez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0" name="任意多边形 54"/>
            <p:cNvSpPr/>
            <p:nvPr/>
          </p:nvSpPr>
          <p:spPr bwMode="auto">
            <a:xfrm>
              <a:off x="7869187" y="5149470"/>
              <a:ext cx="130353" cy="281793"/>
            </a:xfrm>
            <a:custGeom>
              <a:avLst/>
              <a:gdLst>
                <a:gd name="T0" fmla="*/ 2 w 33"/>
                <a:gd name="T1" fmla="*/ 12 h 71"/>
                <a:gd name="T2" fmla="*/ 2 w 33"/>
                <a:gd name="T3" fmla="*/ 61 h 71"/>
                <a:gd name="T4" fmla="*/ 21 w 33"/>
                <a:gd name="T5" fmla="*/ 65 h 71"/>
                <a:gd name="T6" fmla="*/ 33 w 33"/>
                <a:gd name="T7" fmla="*/ 0 h 71"/>
                <a:gd name="T8" fmla="*/ 2 w 33"/>
                <a:gd name="T9" fmla="*/ 12 h 71"/>
              </a:gdLst>
              <a:ahLst/>
              <a:cxnLst>
                <a:cxn ang="0">
                  <a:pos x="T0" y="T1"/>
                </a:cxn>
                <a:cxn ang="0">
                  <a:pos x="T2" y="T3"/>
                </a:cxn>
                <a:cxn ang="0">
                  <a:pos x="T4" y="T5"/>
                </a:cxn>
                <a:cxn ang="0">
                  <a:pos x="T6" y="T7"/>
                </a:cxn>
                <a:cxn ang="0">
                  <a:pos x="T8" y="T9"/>
                </a:cxn>
              </a:cxnLst>
              <a:rect l="0" t="0" r="r" b="b"/>
              <a:pathLst>
                <a:path w="33" h="71">
                  <a:moveTo>
                    <a:pt x="2" y="12"/>
                  </a:moveTo>
                  <a:cubicBezTo>
                    <a:pt x="2" y="12"/>
                    <a:pt x="0" y="52"/>
                    <a:pt x="2" y="61"/>
                  </a:cubicBezTo>
                  <a:cubicBezTo>
                    <a:pt x="4" y="71"/>
                    <a:pt x="16" y="71"/>
                    <a:pt x="21" y="65"/>
                  </a:cubicBezTo>
                  <a:cubicBezTo>
                    <a:pt x="25" y="59"/>
                    <a:pt x="33" y="0"/>
                    <a:pt x="33" y="0"/>
                  </a:cubicBezTo>
                  <a:lnTo>
                    <a:pt x="2" y="12"/>
                  </a:ln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1" name="任意多边形 55"/>
            <p:cNvSpPr/>
            <p:nvPr/>
          </p:nvSpPr>
          <p:spPr bwMode="auto">
            <a:xfrm>
              <a:off x="8371430" y="5387173"/>
              <a:ext cx="218533" cy="139939"/>
            </a:xfrm>
            <a:custGeom>
              <a:avLst/>
              <a:gdLst>
                <a:gd name="T0" fmla="*/ 30 w 55"/>
                <a:gd name="T1" fmla="*/ 7 h 35"/>
                <a:gd name="T2" fmla="*/ 7 w 55"/>
                <a:gd name="T3" fmla="*/ 8 h 35"/>
                <a:gd name="T4" fmla="*/ 20 w 55"/>
                <a:gd name="T5" fmla="*/ 34 h 35"/>
                <a:gd name="T6" fmla="*/ 50 w 55"/>
                <a:gd name="T7" fmla="*/ 25 h 35"/>
                <a:gd name="T8" fmla="*/ 44 w 55"/>
                <a:gd name="T9" fmla="*/ 2 h 35"/>
                <a:gd name="T10" fmla="*/ 30 w 55"/>
                <a:gd name="T11" fmla="*/ 7 h 35"/>
              </a:gdLst>
              <a:ahLst/>
              <a:cxnLst>
                <a:cxn ang="0">
                  <a:pos x="T0" y="T1"/>
                </a:cxn>
                <a:cxn ang="0">
                  <a:pos x="T2" y="T3"/>
                </a:cxn>
                <a:cxn ang="0">
                  <a:pos x="T4" y="T5"/>
                </a:cxn>
                <a:cxn ang="0">
                  <a:pos x="T6" y="T7"/>
                </a:cxn>
                <a:cxn ang="0">
                  <a:pos x="T8" y="T9"/>
                </a:cxn>
                <a:cxn ang="0">
                  <a:pos x="T10" y="T11"/>
                </a:cxn>
              </a:cxnLst>
              <a:rect l="0" t="0" r="r" b="b"/>
              <a:pathLst>
                <a:path w="55" h="35">
                  <a:moveTo>
                    <a:pt x="30" y="7"/>
                  </a:moveTo>
                  <a:cubicBezTo>
                    <a:pt x="29" y="6"/>
                    <a:pt x="14" y="0"/>
                    <a:pt x="7" y="8"/>
                  </a:cubicBezTo>
                  <a:cubicBezTo>
                    <a:pt x="0" y="17"/>
                    <a:pt x="3" y="33"/>
                    <a:pt x="20" y="34"/>
                  </a:cubicBezTo>
                  <a:cubicBezTo>
                    <a:pt x="37" y="35"/>
                    <a:pt x="45" y="32"/>
                    <a:pt x="50" y="25"/>
                  </a:cubicBezTo>
                  <a:cubicBezTo>
                    <a:pt x="55" y="19"/>
                    <a:pt x="50" y="3"/>
                    <a:pt x="44" y="2"/>
                  </a:cubicBezTo>
                  <a:cubicBezTo>
                    <a:pt x="38" y="2"/>
                    <a:pt x="30" y="7"/>
                    <a:pt x="30" y="7"/>
                  </a:cubicBez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2" name="任意多边形 56"/>
            <p:cNvSpPr/>
            <p:nvPr/>
          </p:nvSpPr>
          <p:spPr bwMode="auto">
            <a:xfrm>
              <a:off x="8423188" y="5157138"/>
              <a:ext cx="147606" cy="302879"/>
            </a:xfrm>
            <a:custGeom>
              <a:avLst/>
              <a:gdLst>
                <a:gd name="T0" fmla="*/ 0 w 37"/>
                <a:gd name="T1" fmla="*/ 21 h 76"/>
                <a:gd name="T2" fmla="*/ 15 w 37"/>
                <a:gd name="T3" fmla="*/ 68 h 76"/>
                <a:gd name="T4" fmla="*/ 34 w 37"/>
                <a:gd name="T5" fmla="*/ 66 h 76"/>
                <a:gd name="T6" fmla="*/ 25 w 37"/>
                <a:gd name="T7" fmla="*/ 0 h 76"/>
                <a:gd name="T8" fmla="*/ 0 w 37"/>
                <a:gd name="T9" fmla="*/ 21 h 76"/>
              </a:gdLst>
              <a:ahLst/>
              <a:cxnLst>
                <a:cxn ang="0">
                  <a:pos x="T0" y="T1"/>
                </a:cxn>
                <a:cxn ang="0">
                  <a:pos x="T2" y="T3"/>
                </a:cxn>
                <a:cxn ang="0">
                  <a:pos x="T4" y="T5"/>
                </a:cxn>
                <a:cxn ang="0">
                  <a:pos x="T6" y="T7"/>
                </a:cxn>
                <a:cxn ang="0">
                  <a:pos x="T8" y="T9"/>
                </a:cxn>
              </a:cxnLst>
              <a:rect l="0" t="0" r="r" b="b"/>
              <a:pathLst>
                <a:path w="37" h="76">
                  <a:moveTo>
                    <a:pt x="0" y="21"/>
                  </a:moveTo>
                  <a:cubicBezTo>
                    <a:pt x="0" y="21"/>
                    <a:pt x="10" y="60"/>
                    <a:pt x="15" y="68"/>
                  </a:cubicBezTo>
                  <a:cubicBezTo>
                    <a:pt x="20" y="76"/>
                    <a:pt x="31" y="72"/>
                    <a:pt x="34" y="66"/>
                  </a:cubicBezTo>
                  <a:cubicBezTo>
                    <a:pt x="37" y="59"/>
                    <a:pt x="25" y="0"/>
                    <a:pt x="25" y="0"/>
                  </a:cubicBezTo>
                  <a:lnTo>
                    <a:pt x="0" y="21"/>
                  </a:ln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3" name="任意多边形 57"/>
            <p:cNvSpPr/>
            <p:nvPr/>
          </p:nvSpPr>
          <p:spPr bwMode="auto">
            <a:xfrm>
              <a:off x="7848101" y="4056804"/>
              <a:ext cx="722694" cy="1240272"/>
            </a:xfrm>
            <a:custGeom>
              <a:avLst/>
              <a:gdLst>
                <a:gd name="T0" fmla="*/ 0 w 181"/>
                <a:gd name="T1" fmla="*/ 17 h 311"/>
                <a:gd name="T2" fmla="*/ 5 w 181"/>
                <a:gd name="T3" fmla="*/ 292 h 311"/>
                <a:gd name="T4" fmla="*/ 35 w 181"/>
                <a:gd name="T5" fmla="*/ 300 h 311"/>
                <a:gd name="T6" fmla="*/ 75 w 181"/>
                <a:gd name="T7" fmla="*/ 106 h 311"/>
                <a:gd name="T8" fmla="*/ 143 w 181"/>
                <a:gd name="T9" fmla="*/ 301 h 311"/>
                <a:gd name="T10" fmla="*/ 177 w 181"/>
                <a:gd name="T11" fmla="*/ 301 h 311"/>
                <a:gd name="T12" fmla="*/ 150 w 181"/>
                <a:gd name="T13" fmla="*/ 106 h 311"/>
                <a:gd name="T14" fmla="*/ 124 w 181"/>
                <a:gd name="T15" fmla="*/ 0 h 311"/>
                <a:gd name="T16" fmla="*/ 0 w 181"/>
                <a:gd name="T17" fmla="*/ 17 h 3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311">
                  <a:moveTo>
                    <a:pt x="0" y="17"/>
                  </a:moveTo>
                  <a:cubicBezTo>
                    <a:pt x="0" y="17"/>
                    <a:pt x="3" y="280"/>
                    <a:pt x="5" y="292"/>
                  </a:cubicBezTo>
                  <a:cubicBezTo>
                    <a:pt x="7" y="305"/>
                    <a:pt x="28" y="307"/>
                    <a:pt x="35" y="300"/>
                  </a:cubicBezTo>
                  <a:cubicBezTo>
                    <a:pt x="43" y="293"/>
                    <a:pt x="76" y="140"/>
                    <a:pt x="75" y="106"/>
                  </a:cubicBezTo>
                  <a:cubicBezTo>
                    <a:pt x="75" y="106"/>
                    <a:pt x="133" y="291"/>
                    <a:pt x="143" y="301"/>
                  </a:cubicBezTo>
                  <a:cubicBezTo>
                    <a:pt x="152" y="311"/>
                    <a:pt x="173" y="307"/>
                    <a:pt x="177" y="301"/>
                  </a:cubicBezTo>
                  <a:cubicBezTo>
                    <a:pt x="181" y="294"/>
                    <a:pt x="162" y="160"/>
                    <a:pt x="150" y="106"/>
                  </a:cubicBezTo>
                  <a:cubicBezTo>
                    <a:pt x="139" y="52"/>
                    <a:pt x="124" y="0"/>
                    <a:pt x="124" y="0"/>
                  </a:cubicBezTo>
                  <a:lnTo>
                    <a:pt x="0" y="17"/>
                  </a:lnTo>
                  <a:close/>
                </a:path>
              </a:pathLst>
            </a:custGeom>
            <a:solidFill>
              <a:srgbClr val="FBB06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4" name="任意多边形 58"/>
            <p:cNvSpPr/>
            <p:nvPr/>
          </p:nvSpPr>
          <p:spPr bwMode="auto">
            <a:xfrm>
              <a:off x="7570141" y="2356463"/>
              <a:ext cx="199364" cy="295212"/>
            </a:xfrm>
            <a:custGeom>
              <a:avLst/>
              <a:gdLst>
                <a:gd name="T0" fmla="*/ 26 w 50"/>
                <a:gd name="T1" fmla="*/ 60 h 74"/>
                <a:gd name="T2" fmla="*/ 13 w 50"/>
                <a:gd name="T3" fmla="*/ 45 h 74"/>
                <a:gd name="T4" fmla="*/ 1 w 50"/>
                <a:gd name="T5" fmla="*/ 36 h 74"/>
                <a:gd name="T6" fmla="*/ 16 w 50"/>
                <a:gd name="T7" fmla="*/ 36 h 74"/>
                <a:gd name="T8" fmla="*/ 4 w 50"/>
                <a:gd name="T9" fmla="*/ 14 h 74"/>
                <a:gd name="T10" fmla="*/ 9 w 50"/>
                <a:gd name="T11" fmla="*/ 9 h 74"/>
                <a:gd name="T12" fmla="*/ 12 w 50"/>
                <a:gd name="T13" fmla="*/ 2 h 74"/>
                <a:gd name="T14" fmla="*/ 20 w 50"/>
                <a:gd name="T15" fmla="*/ 5 h 74"/>
                <a:gd name="T16" fmla="*/ 30 w 50"/>
                <a:gd name="T17" fmla="*/ 5 h 74"/>
                <a:gd name="T18" fmla="*/ 39 w 50"/>
                <a:gd name="T19" fmla="*/ 9 h 74"/>
                <a:gd name="T20" fmla="*/ 42 w 50"/>
                <a:gd name="T21" fmla="*/ 58 h 74"/>
                <a:gd name="T22" fmla="*/ 26 w 50"/>
                <a:gd name="T23" fmla="*/ 60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0" h="74">
                  <a:moveTo>
                    <a:pt x="26" y="60"/>
                  </a:moveTo>
                  <a:cubicBezTo>
                    <a:pt x="26" y="60"/>
                    <a:pt x="21" y="50"/>
                    <a:pt x="13" y="45"/>
                  </a:cubicBezTo>
                  <a:cubicBezTo>
                    <a:pt x="6" y="40"/>
                    <a:pt x="0" y="39"/>
                    <a:pt x="1" y="36"/>
                  </a:cubicBezTo>
                  <a:cubicBezTo>
                    <a:pt x="2" y="32"/>
                    <a:pt x="12" y="34"/>
                    <a:pt x="16" y="36"/>
                  </a:cubicBezTo>
                  <a:cubicBezTo>
                    <a:pt x="16" y="36"/>
                    <a:pt x="4" y="16"/>
                    <a:pt x="4" y="14"/>
                  </a:cubicBezTo>
                  <a:cubicBezTo>
                    <a:pt x="5" y="11"/>
                    <a:pt x="9" y="9"/>
                    <a:pt x="9" y="9"/>
                  </a:cubicBezTo>
                  <a:cubicBezTo>
                    <a:pt x="9" y="9"/>
                    <a:pt x="8" y="4"/>
                    <a:pt x="12" y="2"/>
                  </a:cubicBezTo>
                  <a:cubicBezTo>
                    <a:pt x="15" y="0"/>
                    <a:pt x="20" y="5"/>
                    <a:pt x="20" y="5"/>
                  </a:cubicBezTo>
                  <a:cubicBezTo>
                    <a:pt x="20" y="5"/>
                    <a:pt x="25" y="2"/>
                    <a:pt x="30" y="5"/>
                  </a:cubicBezTo>
                  <a:cubicBezTo>
                    <a:pt x="30" y="5"/>
                    <a:pt x="35" y="5"/>
                    <a:pt x="39" y="9"/>
                  </a:cubicBezTo>
                  <a:cubicBezTo>
                    <a:pt x="43" y="13"/>
                    <a:pt x="50" y="42"/>
                    <a:pt x="42" y="58"/>
                  </a:cubicBezTo>
                  <a:cubicBezTo>
                    <a:pt x="34" y="74"/>
                    <a:pt x="26" y="60"/>
                    <a:pt x="26" y="60"/>
                  </a:cubicBez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5" name="任意多边形 59"/>
            <p:cNvSpPr/>
            <p:nvPr/>
          </p:nvSpPr>
          <p:spPr bwMode="auto">
            <a:xfrm>
              <a:off x="7223172" y="2404386"/>
              <a:ext cx="195530" cy="276042"/>
            </a:xfrm>
            <a:custGeom>
              <a:avLst/>
              <a:gdLst>
                <a:gd name="T0" fmla="*/ 45 w 49"/>
                <a:gd name="T1" fmla="*/ 53 h 69"/>
                <a:gd name="T2" fmla="*/ 44 w 49"/>
                <a:gd name="T3" fmla="*/ 33 h 69"/>
                <a:gd name="T4" fmla="*/ 46 w 49"/>
                <a:gd name="T5" fmla="*/ 18 h 69"/>
                <a:gd name="T6" fmla="*/ 36 w 49"/>
                <a:gd name="T7" fmla="*/ 29 h 69"/>
                <a:gd name="T8" fmla="*/ 28 w 49"/>
                <a:gd name="T9" fmla="*/ 4 h 69"/>
                <a:gd name="T10" fmla="*/ 22 w 49"/>
                <a:gd name="T11" fmla="*/ 4 h 69"/>
                <a:gd name="T12" fmla="*/ 15 w 49"/>
                <a:gd name="T13" fmla="*/ 1 h 69"/>
                <a:gd name="T14" fmla="*/ 11 w 49"/>
                <a:gd name="T15" fmla="*/ 9 h 69"/>
                <a:gd name="T16" fmla="*/ 4 w 49"/>
                <a:gd name="T17" fmla="*/ 16 h 69"/>
                <a:gd name="T18" fmla="*/ 0 w 49"/>
                <a:gd name="T19" fmla="*/ 25 h 69"/>
                <a:gd name="T20" fmla="*/ 32 w 49"/>
                <a:gd name="T21" fmla="*/ 63 h 69"/>
                <a:gd name="T22" fmla="*/ 45 w 49"/>
                <a:gd name="T23" fmla="*/ 53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9" h="69">
                  <a:moveTo>
                    <a:pt x="45" y="53"/>
                  </a:moveTo>
                  <a:cubicBezTo>
                    <a:pt x="45" y="53"/>
                    <a:pt x="42" y="42"/>
                    <a:pt x="44" y="33"/>
                  </a:cubicBezTo>
                  <a:cubicBezTo>
                    <a:pt x="45" y="24"/>
                    <a:pt x="49" y="20"/>
                    <a:pt x="46" y="18"/>
                  </a:cubicBezTo>
                  <a:cubicBezTo>
                    <a:pt x="43" y="16"/>
                    <a:pt x="37" y="24"/>
                    <a:pt x="36" y="29"/>
                  </a:cubicBezTo>
                  <a:cubicBezTo>
                    <a:pt x="36" y="29"/>
                    <a:pt x="31" y="6"/>
                    <a:pt x="28" y="4"/>
                  </a:cubicBezTo>
                  <a:cubicBezTo>
                    <a:pt x="26" y="3"/>
                    <a:pt x="22" y="4"/>
                    <a:pt x="22" y="4"/>
                  </a:cubicBezTo>
                  <a:cubicBezTo>
                    <a:pt x="22" y="4"/>
                    <a:pt x="19" y="0"/>
                    <a:pt x="15" y="1"/>
                  </a:cubicBezTo>
                  <a:cubicBezTo>
                    <a:pt x="11" y="3"/>
                    <a:pt x="11" y="9"/>
                    <a:pt x="11" y="9"/>
                  </a:cubicBezTo>
                  <a:cubicBezTo>
                    <a:pt x="11" y="9"/>
                    <a:pt x="5" y="11"/>
                    <a:pt x="4" y="16"/>
                  </a:cubicBezTo>
                  <a:cubicBezTo>
                    <a:pt x="4" y="16"/>
                    <a:pt x="0" y="19"/>
                    <a:pt x="0" y="25"/>
                  </a:cubicBezTo>
                  <a:cubicBezTo>
                    <a:pt x="0" y="31"/>
                    <a:pt x="15" y="56"/>
                    <a:pt x="32" y="63"/>
                  </a:cubicBezTo>
                  <a:cubicBezTo>
                    <a:pt x="49" y="69"/>
                    <a:pt x="45" y="53"/>
                    <a:pt x="45" y="53"/>
                  </a:cubicBezTo>
                  <a:close/>
                </a:path>
              </a:pathLst>
            </a:custGeom>
            <a:solidFill>
              <a:srgbClr val="FDC98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6" name="任意多边形 60"/>
            <p:cNvSpPr/>
            <p:nvPr/>
          </p:nvSpPr>
          <p:spPr bwMode="auto">
            <a:xfrm>
              <a:off x="7305601" y="2532823"/>
              <a:ext cx="1088832" cy="1767435"/>
            </a:xfrm>
            <a:custGeom>
              <a:avLst/>
              <a:gdLst>
                <a:gd name="T0" fmla="*/ 135 w 273"/>
                <a:gd name="T1" fmla="*/ 185 h 444"/>
                <a:gd name="T2" fmla="*/ 70 w 273"/>
                <a:gd name="T3" fmla="*/ 92 h 444"/>
                <a:gd name="T4" fmla="*/ 26 w 273"/>
                <a:gd name="T5" fmla="*/ 18 h 444"/>
                <a:gd name="T6" fmla="*/ 3 w 273"/>
                <a:gd name="T7" fmla="*/ 30 h 444"/>
                <a:gd name="T8" fmla="*/ 62 w 273"/>
                <a:gd name="T9" fmla="*/ 172 h 444"/>
                <a:gd name="T10" fmla="*/ 117 w 273"/>
                <a:gd name="T11" fmla="*/ 310 h 444"/>
                <a:gd name="T12" fmla="*/ 130 w 273"/>
                <a:gd name="T13" fmla="*/ 406 h 444"/>
                <a:gd name="T14" fmla="*/ 273 w 273"/>
                <a:gd name="T15" fmla="*/ 393 h 444"/>
                <a:gd name="T16" fmla="*/ 236 w 273"/>
                <a:gd name="T17" fmla="*/ 275 h 444"/>
                <a:gd name="T18" fmla="*/ 209 w 273"/>
                <a:gd name="T19" fmla="*/ 160 h 444"/>
                <a:gd name="T20" fmla="*/ 116 w 273"/>
                <a:gd name="T21" fmla="*/ 0 h 444"/>
                <a:gd name="T22" fmla="*/ 89 w 273"/>
                <a:gd name="T23" fmla="*/ 21 h 444"/>
                <a:gd name="T24" fmla="*/ 145 w 273"/>
                <a:gd name="T25" fmla="*/ 119 h 444"/>
                <a:gd name="T26" fmla="*/ 155 w 273"/>
                <a:gd name="T27" fmla="*/ 169 h 444"/>
                <a:gd name="T28" fmla="*/ 135 w 273"/>
                <a:gd name="T29" fmla="*/ 185 h 4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73" h="444">
                  <a:moveTo>
                    <a:pt x="135" y="185"/>
                  </a:moveTo>
                  <a:cubicBezTo>
                    <a:pt x="135" y="185"/>
                    <a:pt x="90" y="118"/>
                    <a:pt x="70" y="92"/>
                  </a:cubicBezTo>
                  <a:cubicBezTo>
                    <a:pt x="50" y="65"/>
                    <a:pt x="26" y="18"/>
                    <a:pt x="26" y="18"/>
                  </a:cubicBezTo>
                  <a:cubicBezTo>
                    <a:pt x="26" y="18"/>
                    <a:pt x="6" y="26"/>
                    <a:pt x="3" y="30"/>
                  </a:cubicBezTo>
                  <a:cubicBezTo>
                    <a:pt x="0" y="35"/>
                    <a:pt x="38" y="138"/>
                    <a:pt x="62" y="172"/>
                  </a:cubicBezTo>
                  <a:cubicBezTo>
                    <a:pt x="87" y="206"/>
                    <a:pt x="109" y="287"/>
                    <a:pt x="117" y="310"/>
                  </a:cubicBezTo>
                  <a:cubicBezTo>
                    <a:pt x="124" y="334"/>
                    <a:pt x="130" y="406"/>
                    <a:pt x="130" y="406"/>
                  </a:cubicBezTo>
                  <a:cubicBezTo>
                    <a:pt x="130" y="406"/>
                    <a:pt x="210" y="444"/>
                    <a:pt x="273" y="393"/>
                  </a:cubicBezTo>
                  <a:cubicBezTo>
                    <a:pt x="273" y="393"/>
                    <a:pt x="240" y="322"/>
                    <a:pt x="236" y="275"/>
                  </a:cubicBezTo>
                  <a:cubicBezTo>
                    <a:pt x="233" y="228"/>
                    <a:pt x="216" y="170"/>
                    <a:pt x="209" y="160"/>
                  </a:cubicBezTo>
                  <a:cubicBezTo>
                    <a:pt x="203" y="151"/>
                    <a:pt x="116" y="0"/>
                    <a:pt x="116" y="0"/>
                  </a:cubicBezTo>
                  <a:cubicBezTo>
                    <a:pt x="116" y="0"/>
                    <a:pt x="91" y="16"/>
                    <a:pt x="89" y="21"/>
                  </a:cubicBezTo>
                  <a:cubicBezTo>
                    <a:pt x="87" y="26"/>
                    <a:pt x="145" y="119"/>
                    <a:pt x="145" y="119"/>
                  </a:cubicBezTo>
                  <a:cubicBezTo>
                    <a:pt x="155" y="169"/>
                    <a:pt x="155" y="169"/>
                    <a:pt x="155" y="169"/>
                  </a:cubicBezTo>
                  <a:lnTo>
                    <a:pt x="135" y="185"/>
                  </a:lnTo>
                  <a:close/>
                </a:path>
              </a:pathLst>
            </a:custGeom>
            <a:solidFill>
              <a:srgbClr val="63C0C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7" name="任意多边形 61"/>
            <p:cNvSpPr/>
            <p:nvPr/>
          </p:nvSpPr>
          <p:spPr bwMode="auto">
            <a:xfrm>
              <a:off x="7769505" y="2803113"/>
              <a:ext cx="598091" cy="697773"/>
            </a:xfrm>
            <a:custGeom>
              <a:avLst/>
              <a:gdLst>
                <a:gd name="T0" fmla="*/ 58 w 150"/>
                <a:gd name="T1" fmla="*/ 0 h 175"/>
                <a:gd name="T2" fmla="*/ 13 w 150"/>
                <a:gd name="T3" fmla="*/ 85 h 175"/>
                <a:gd name="T4" fmla="*/ 0 w 150"/>
                <a:gd name="T5" fmla="*/ 138 h 175"/>
                <a:gd name="T6" fmla="*/ 75 w 150"/>
                <a:gd name="T7" fmla="*/ 168 h 175"/>
                <a:gd name="T8" fmla="*/ 150 w 150"/>
                <a:gd name="T9" fmla="*/ 126 h 175"/>
                <a:gd name="T10" fmla="*/ 117 w 150"/>
                <a:gd name="T11" fmla="*/ 68 h 175"/>
                <a:gd name="T12" fmla="*/ 58 w 150"/>
                <a:gd name="T13" fmla="*/ 0 h 175"/>
              </a:gdLst>
              <a:ahLst/>
              <a:cxnLst>
                <a:cxn ang="0">
                  <a:pos x="T0" y="T1"/>
                </a:cxn>
                <a:cxn ang="0">
                  <a:pos x="T2" y="T3"/>
                </a:cxn>
                <a:cxn ang="0">
                  <a:pos x="T4" y="T5"/>
                </a:cxn>
                <a:cxn ang="0">
                  <a:pos x="T6" y="T7"/>
                </a:cxn>
                <a:cxn ang="0">
                  <a:pos x="T8" y="T9"/>
                </a:cxn>
                <a:cxn ang="0">
                  <a:pos x="T10" y="T11"/>
                </a:cxn>
                <a:cxn ang="0">
                  <a:pos x="T12" y="T13"/>
                </a:cxn>
              </a:cxnLst>
              <a:rect l="0" t="0" r="r" b="b"/>
              <a:pathLst>
                <a:path w="150" h="175">
                  <a:moveTo>
                    <a:pt x="58" y="0"/>
                  </a:moveTo>
                  <a:cubicBezTo>
                    <a:pt x="7" y="0"/>
                    <a:pt x="15" y="59"/>
                    <a:pt x="13" y="85"/>
                  </a:cubicBezTo>
                  <a:cubicBezTo>
                    <a:pt x="11" y="110"/>
                    <a:pt x="0" y="138"/>
                    <a:pt x="0" y="138"/>
                  </a:cubicBezTo>
                  <a:cubicBezTo>
                    <a:pt x="0" y="138"/>
                    <a:pt x="20" y="175"/>
                    <a:pt x="75" y="168"/>
                  </a:cubicBezTo>
                  <a:cubicBezTo>
                    <a:pt x="131" y="160"/>
                    <a:pt x="150" y="126"/>
                    <a:pt x="150" y="126"/>
                  </a:cubicBezTo>
                  <a:cubicBezTo>
                    <a:pt x="150" y="126"/>
                    <a:pt x="121" y="94"/>
                    <a:pt x="117" y="68"/>
                  </a:cubicBezTo>
                  <a:cubicBezTo>
                    <a:pt x="112" y="41"/>
                    <a:pt x="101" y="0"/>
                    <a:pt x="58" y="0"/>
                  </a:cubicBezTo>
                  <a:close/>
                </a:path>
              </a:pathLst>
            </a:custGeom>
            <a:solidFill>
              <a:srgbClr val="0A3E6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8" name="任意多边形 62"/>
            <p:cNvSpPr/>
            <p:nvPr/>
          </p:nvSpPr>
          <p:spPr bwMode="auto">
            <a:xfrm>
              <a:off x="7330522" y="2636339"/>
              <a:ext cx="92014" cy="34505"/>
            </a:xfrm>
            <a:custGeom>
              <a:avLst/>
              <a:gdLst>
                <a:gd name="T0" fmla="*/ 21 w 23"/>
                <a:gd name="T1" fmla="*/ 0 h 9"/>
                <a:gd name="T2" fmla="*/ 1 w 23"/>
                <a:gd name="T3" fmla="*/ 7 h 9"/>
                <a:gd name="T4" fmla="*/ 2 w 23"/>
                <a:gd name="T5" fmla="*/ 9 h 9"/>
                <a:gd name="T6" fmla="*/ 12 w 23"/>
                <a:gd name="T7" fmla="*/ 5 h 9"/>
                <a:gd name="T8" fmla="*/ 22 w 23"/>
                <a:gd name="T9" fmla="*/ 2 h 9"/>
                <a:gd name="T10" fmla="*/ 21 w 23"/>
                <a:gd name="T11" fmla="*/ 0 h 9"/>
              </a:gdLst>
              <a:ahLst/>
              <a:cxnLst>
                <a:cxn ang="0">
                  <a:pos x="T0" y="T1"/>
                </a:cxn>
                <a:cxn ang="0">
                  <a:pos x="T2" y="T3"/>
                </a:cxn>
                <a:cxn ang="0">
                  <a:pos x="T4" y="T5"/>
                </a:cxn>
                <a:cxn ang="0">
                  <a:pos x="T6" y="T7"/>
                </a:cxn>
                <a:cxn ang="0">
                  <a:pos x="T8" y="T9"/>
                </a:cxn>
                <a:cxn ang="0">
                  <a:pos x="T10" y="T11"/>
                </a:cxn>
              </a:cxnLst>
              <a:rect l="0" t="0" r="r" b="b"/>
              <a:pathLst>
                <a:path w="23" h="9">
                  <a:moveTo>
                    <a:pt x="21" y="0"/>
                  </a:moveTo>
                  <a:cubicBezTo>
                    <a:pt x="15" y="0"/>
                    <a:pt x="7" y="3"/>
                    <a:pt x="1" y="7"/>
                  </a:cubicBezTo>
                  <a:cubicBezTo>
                    <a:pt x="0" y="7"/>
                    <a:pt x="1" y="9"/>
                    <a:pt x="2" y="9"/>
                  </a:cubicBezTo>
                  <a:cubicBezTo>
                    <a:pt x="5" y="7"/>
                    <a:pt x="8" y="6"/>
                    <a:pt x="12" y="5"/>
                  </a:cubicBezTo>
                  <a:cubicBezTo>
                    <a:pt x="15" y="4"/>
                    <a:pt x="19" y="4"/>
                    <a:pt x="22" y="2"/>
                  </a:cubicBezTo>
                  <a:cubicBezTo>
                    <a:pt x="23" y="2"/>
                    <a:pt x="23" y="0"/>
                    <a:pt x="21" y="0"/>
                  </a:cubicBezTo>
                  <a:close/>
                </a:path>
              </a:pathLst>
            </a:custGeom>
            <a:solidFill>
              <a:srgbClr val="56A7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89" name="任意多边形 63"/>
            <p:cNvSpPr/>
            <p:nvPr/>
          </p:nvSpPr>
          <p:spPr bwMode="auto">
            <a:xfrm>
              <a:off x="7692827" y="2567328"/>
              <a:ext cx="88180" cy="55592"/>
            </a:xfrm>
            <a:custGeom>
              <a:avLst/>
              <a:gdLst>
                <a:gd name="T0" fmla="*/ 20 w 22"/>
                <a:gd name="T1" fmla="*/ 0 h 14"/>
                <a:gd name="T2" fmla="*/ 9 w 22"/>
                <a:gd name="T3" fmla="*/ 6 h 14"/>
                <a:gd name="T4" fmla="*/ 0 w 22"/>
                <a:gd name="T5" fmla="*/ 13 h 14"/>
                <a:gd name="T6" fmla="*/ 0 w 22"/>
                <a:gd name="T7" fmla="*/ 14 h 14"/>
                <a:gd name="T8" fmla="*/ 11 w 22"/>
                <a:gd name="T9" fmla="*/ 9 h 14"/>
                <a:gd name="T10" fmla="*/ 21 w 22"/>
                <a:gd name="T11" fmla="*/ 2 h 14"/>
                <a:gd name="T12" fmla="*/ 20 w 22"/>
                <a:gd name="T13" fmla="*/ 0 h 14"/>
              </a:gdLst>
              <a:ahLst/>
              <a:cxnLst>
                <a:cxn ang="0">
                  <a:pos x="T0" y="T1"/>
                </a:cxn>
                <a:cxn ang="0">
                  <a:pos x="T2" y="T3"/>
                </a:cxn>
                <a:cxn ang="0">
                  <a:pos x="T4" y="T5"/>
                </a:cxn>
                <a:cxn ang="0">
                  <a:pos x="T6" y="T7"/>
                </a:cxn>
                <a:cxn ang="0">
                  <a:pos x="T8" y="T9"/>
                </a:cxn>
                <a:cxn ang="0">
                  <a:pos x="T10" y="T11"/>
                </a:cxn>
                <a:cxn ang="0">
                  <a:pos x="T12" y="T13"/>
                </a:cxn>
              </a:cxnLst>
              <a:rect l="0" t="0" r="r" b="b"/>
              <a:pathLst>
                <a:path w="22" h="14">
                  <a:moveTo>
                    <a:pt x="20" y="0"/>
                  </a:moveTo>
                  <a:cubicBezTo>
                    <a:pt x="16" y="1"/>
                    <a:pt x="13" y="4"/>
                    <a:pt x="9" y="6"/>
                  </a:cubicBezTo>
                  <a:cubicBezTo>
                    <a:pt x="7" y="8"/>
                    <a:pt x="1" y="10"/>
                    <a:pt x="0" y="13"/>
                  </a:cubicBezTo>
                  <a:cubicBezTo>
                    <a:pt x="0" y="13"/>
                    <a:pt x="0" y="14"/>
                    <a:pt x="0" y="14"/>
                  </a:cubicBezTo>
                  <a:cubicBezTo>
                    <a:pt x="4" y="14"/>
                    <a:pt x="8" y="10"/>
                    <a:pt x="11" y="9"/>
                  </a:cubicBezTo>
                  <a:cubicBezTo>
                    <a:pt x="14" y="7"/>
                    <a:pt x="19" y="5"/>
                    <a:pt x="21" y="2"/>
                  </a:cubicBezTo>
                  <a:cubicBezTo>
                    <a:pt x="22" y="1"/>
                    <a:pt x="21" y="0"/>
                    <a:pt x="20" y="0"/>
                  </a:cubicBezTo>
                  <a:close/>
                </a:path>
              </a:pathLst>
            </a:custGeom>
            <a:solidFill>
              <a:srgbClr val="56A7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90" name="任意多边形 64"/>
            <p:cNvSpPr/>
            <p:nvPr/>
          </p:nvSpPr>
          <p:spPr bwMode="auto">
            <a:xfrm>
              <a:off x="7848101" y="4070223"/>
              <a:ext cx="527164" cy="93932"/>
            </a:xfrm>
            <a:custGeom>
              <a:avLst/>
              <a:gdLst>
                <a:gd name="T0" fmla="*/ 128 w 132"/>
                <a:gd name="T1" fmla="*/ 1 h 24"/>
                <a:gd name="T2" fmla="*/ 101 w 132"/>
                <a:gd name="T3" fmla="*/ 12 h 24"/>
                <a:gd name="T4" fmla="*/ 66 w 132"/>
                <a:gd name="T5" fmla="*/ 18 h 24"/>
                <a:gd name="T6" fmla="*/ 2 w 132"/>
                <a:gd name="T7" fmla="*/ 12 h 24"/>
                <a:gd name="T8" fmla="*/ 1 w 132"/>
                <a:gd name="T9" fmla="*/ 14 h 24"/>
                <a:gd name="T10" fmla="*/ 66 w 132"/>
                <a:gd name="T11" fmla="*/ 23 h 24"/>
                <a:gd name="T12" fmla="*/ 130 w 132"/>
                <a:gd name="T13" fmla="*/ 4 h 24"/>
                <a:gd name="T14" fmla="*/ 128 w 132"/>
                <a:gd name="T15" fmla="*/ 1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2" h="24">
                  <a:moveTo>
                    <a:pt x="128" y="1"/>
                  </a:moveTo>
                  <a:cubicBezTo>
                    <a:pt x="119" y="4"/>
                    <a:pt x="110" y="9"/>
                    <a:pt x="101" y="12"/>
                  </a:cubicBezTo>
                  <a:cubicBezTo>
                    <a:pt x="90" y="16"/>
                    <a:pt x="78" y="18"/>
                    <a:pt x="66" y="18"/>
                  </a:cubicBezTo>
                  <a:cubicBezTo>
                    <a:pt x="45" y="19"/>
                    <a:pt x="21" y="20"/>
                    <a:pt x="2" y="12"/>
                  </a:cubicBezTo>
                  <a:cubicBezTo>
                    <a:pt x="1" y="12"/>
                    <a:pt x="0" y="14"/>
                    <a:pt x="1" y="14"/>
                  </a:cubicBezTo>
                  <a:cubicBezTo>
                    <a:pt x="20" y="24"/>
                    <a:pt x="45" y="23"/>
                    <a:pt x="66" y="23"/>
                  </a:cubicBezTo>
                  <a:cubicBezTo>
                    <a:pt x="89" y="22"/>
                    <a:pt x="110" y="15"/>
                    <a:pt x="130" y="4"/>
                  </a:cubicBezTo>
                  <a:cubicBezTo>
                    <a:pt x="132" y="3"/>
                    <a:pt x="130" y="0"/>
                    <a:pt x="128" y="1"/>
                  </a:cubicBezTo>
                  <a:close/>
                </a:path>
              </a:pathLst>
            </a:custGeom>
            <a:solidFill>
              <a:srgbClr val="56A7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91" name="任意多边形 65"/>
            <p:cNvSpPr/>
            <p:nvPr/>
          </p:nvSpPr>
          <p:spPr bwMode="auto">
            <a:xfrm>
              <a:off x="7748419" y="3546893"/>
              <a:ext cx="124603" cy="557835"/>
            </a:xfrm>
            <a:custGeom>
              <a:avLst/>
              <a:gdLst>
                <a:gd name="T0" fmla="*/ 20 w 31"/>
                <a:gd name="T1" fmla="*/ 73 h 140"/>
                <a:gd name="T2" fmla="*/ 0 w 31"/>
                <a:gd name="T3" fmla="*/ 0 h 140"/>
                <a:gd name="T4" fmla="*/ 0 w 31"/>
                <a:gd name="T5" fmla="*/ 0 h 140"/>
                <a:gd name="T6" fmla="*/ 28 w 31"/>
                <a:gd name="T7" fmla="*/ 139 h 140"/>
                <a:gd name="T8" fmla="*/ 30 w 31"/>
                <a:gd name="T9" fmla="*/ 139 h 140"/>
                <a:gd name="T10" fmla="*/ 20 w 31"/>
                <a:gd name="T11" fmla="*/ 73 h 140"/>
              </a:gdLst>
              <a:ahLst/>
              <a:cxnLst>
                <a:cxn ang="0">
                  <a:pos x="T0" y="T1"/>
                </a:cxn>
                <a:cxn ang="0">
                  <a:pos x="T2" y="T3"/>
                </a:cxn>
                <a:cxn ang="0">
                  <a:pos x="T4" y="T5"/>
                </a:cxn>
                <a:cxn ang="0">
                  <a:pos x="T6" y="T7"/>
                </a:cxn>
                <a:cxn ang="0">
                  <a:pos x="T8" y="T9"/>
                </a:cxn>
                <a:cxn ang="0">
                  <a:pos x="T10" y="T11"/>
                </a:cxn>
              </a:cxnLst>
              <a:rect l="0" t="0" r="r" b="b"/>
              <a:pathLst>
                <a:path w="31" h="140">
                  <a:moveTo>
                    <a:pt x="20" y="73"/>
                  </a:moveTo>
                  <a:cubicBezTo>
                    <a:pt x="14" y="49"/>
                    <a:pt x="7" y="24"/>
                    <a:pt x="0" y="0"/>
                  </a:cubicBezTo>
                  <a:cubicBezTo>
                    <a:pt x="0" y="0"/>
                    <a:pt x="0" y="0"/>
                    <a:pt x="0" y="0"/>
                  </a:cubicBezTo>
                  <a:cubicBezTo>
                    <a:pt x="12" y="45"/>
                    <a:pt x="26" y="92"/>
                    <a:pt x="28" y="139"/>
                  </a:cubicBezTo>
                  <a:cubicBezTo>
                    <a:pt x="28" y="140"/>
                    <a:pt x="29" y="140"/>
                    <a:pt x="30" y="139"/>
                  </a:cubicBezTo>
                  <a:cubicBezTo>
                    <a:pt x="31" y="117"/>
                    <a:pt x="24" y="95"/>
                    <a:pt x="20" y="73"/>
                  </a:cubicBezTo>
                  <a:close/>
                </a:path>
              </a:pathLst>
            </a:custGeom>
            <a:solidFill>
              <a:srgbClr val="56A7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92" name="任意多边形 66"/>
            <p:cNvSpPr/>
            <p:nvPr/>
          </p:nvSpPr>
          <p:spPr bwMode="auto">
            <a:xfrm>
              <a:off x="7873021" y="4244666"/>
              <a:ext cx="36423" cy="987234"/>
            </a:xfrm>
            <a:custGeom>
              <a:avLst/>
              <a:gdLst>
                <a:gd name="T0" fmla="*/ 8 w 9"/>
                <a:gd name="T1" fmla="*/ 125 h 248"/>
                <a:gd name="T2" fmla="*/ 5 w 9"/>
                <a:gd name="T3" fmla="*/ 58 h 248"/>
                <a:gd name="T4" fmla="*/ 1 w 9"/>
                <a:gd name="T5" fmla="*/ 0 h 248"/>
                <a:gd name="T6" fmla="*/ 0 w 9"/>
                <a:gd name="T7" fmla="*/ 0 h 248"/>
                <a:gd name="T8" fmla="*/ 3 w 9"/>
                <a:gd name="T9" fmla="*/ 64 h 248"/>
                <a:gd name="T10" fmla="*/ 5 w 9"/>
                <a:gd name="T11" fmla="*/ 125 h 248"/>
                <a:gd name="T12" fmla="*/ 5 w 9"/>
                <a:gd name="T13" fmla="*/ 247 h 248"/>
                <a:gd name="T14" fmla="*/ 6 w 9"/>
                <a:gd name="T15" fmla="*/ 247 h 248"/>
                <a:gd name="T16" fmla="*/ 8 w 9"/>
                <a:gd name="T17" fmla="*/ 125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248">
                  <a:moveTo>
                    <a:pt x="8" y="125"/>
                  </a:moveTo>
                  <a:cubicBezTo>
                    <a:pt x="7" y="102"/>
                    <a:pt x="6" y="80"/>
                    <a:pt x="5" y="58"/>
                  </a:cubicBezTo>
                  <a:cubicBezTo>
                    <a:pt x="4" y="39"/>
                    <a:pt x="5" y="19"/>
                    <a:pt x="1" y="0"/>
                  </a:cubicBezTo>
                  <a:cubicBezTo>
                    <a:pt x="1" y="0"/>
                    <a:pt x="0" y="0"/>
                    <a:pt x="0" y="0"/>
                  </a:cubicBezTo>
                  <a:cubicBezTo>
                    <a:pt x="4" y="21"/>
                    <a:pt x="3" y="43"/>
                    <a:pt x="3" y="64"/>
                  </a:cubicBezTo>
                  <a:cubicBezTo>
                    <a:pt x="4" y="84"/>
                    <a:pt x="5" y="104"/>
                    <a:pt x="5" y="125"/>
                  </a:cubicBezTo>
                  <a:cubicBezTo>
                    <a:pt x="6" y="165"/>
                    <a:pt x="2" y="206"/>
                    <a:pt x="5" y="247"/>
                  </a:cubicBezTo>
                  <a:cubicBezTo>
                    <a:pt x="5" y="248"/>
                    <a:pt x="6" y="248"/>
                    <a:pt x="6" y="247"/>
                  </a:cubicBezTo>
                  <a:cubicBezTo>
                    <a:pt x="9" y="207"/>
                    <a:pt x="8" y="165"/>
                    <a:pt x="8" y="125"/>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93" name="任意多边形 67"/>
            <p:cNvSpPr/>
            <p:nvPr/>
          </p:nvSpPr>
          <p:spPr bwMode="auto">
            <a:xfrm>
              <a:off x="8179734" y="4488120"/>
              <a:ext cx="276042" cy="780203"/>
            </a:xfrm>
            <a:custGeom>
              <a:avLst/>
              <a:gdLst>
                <a:gd name="T0" fmla="*/ 53 w 69"/>
                <a:gd name="T1" fmla="*/ 149 h 196"/>
                <a:gd name="T2" fmla="*/ 36 w 69"/>
                <a:gd name="T3" fmla="*/ 100 h 196"/>
                <a:gd name="T4" fmla="*/ 2 w 69"/>
                <a:gd name="T5" fmla="*/ 1 h 196"/>
                <a:gd name="T6" fmla="*/ 1 w 69"/>
                <a:gd name="T7" fmla="*/ 1 h 196"/>
                <a:gd name="T8" fmla="*/ 33 w 69"/>
                <a:gd name="T9" fmla="*/ 101 h 196"/>
                <a:gd name="T10" fmla="*/ 66 w 69"/>
                <a:gd name="T11" fmla="*/ 194 h 196"/>
                <a:gd name="T12" fmla="*/ 69 w 69"/>
                <a:gd name="T13" fmla="*/ 193 h 196"/>
                <a:gd name="T14" fmla="*/ 53 w 69"/>
                <a:gd name="T15" fmla="*/ 149 h 19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9" h="196">
                  <a:moveTo>
                    <a:pt x="53" y="149"/>
                  </a:moveTo>
                  <a:cubicBezTo>
                    <a:pt x="47" y="133"/>
                    <a:pt x="41" y="117"/>
                    <a:pt x="36" y="100"/>
                  </a:cubicBezTo>
                  <a:cubicBezTo>
                    <a:pt x="25" y="67"/>
                    <a:pt x="15" y="33"/>
                    <a:pt x="2" y="1"/>
                  </a:cubicBezTo>
                  <a:cubicBezTo>
                    <a:pt x="2" y="0"/>
                    <a:pt x="0" y="0"/>
                    <a:pt x="1" y="1"/>
                  </a:cubicBezTo>
                  <a:cubicBezTo>
                    <a:pt x="13" y="34"/>
                    <a:pt x="23" y="68"/>
                    <a:pt x="33" y="101"/>
                  </a:cubicBezTo>
                  <a:cubicBezTo>
                    <a:pt x="43" y="132"/>
                    <a:pt x="58" y="162"/>
                    <a:pt x="66" y="194"/>
                  </a:cubicBezTo>
                  <a:cubicBezTo>
                    <a:pt x="67" y="196"/>
                    <a:pt x="69" y="195"/>
                    <a:pt x="69" y="193"/>
                  </a:cubicBezTo>
                  <a:cubicBezTo>
                    <a:pt x="65" y="178"/>
                    <a:pt x="58" y="164"/>
                    <a:pt x="53" y="149"/>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94" name="任意多边形 68"/>
            <p:cNvSpPr/>
            <p:nvPr/>
          </p:nvSpPr>
          <p:spPr bwMode="auto">
            <a:xfrm>
              <a:off x="7957367" y="4248500"/>
              <a:ext cx="155274" cy="40257"/>
            </a:xfrm>
            <a:custGeom>
              <a:avLst/>
              <a:gdLst>
                <a:gd name="T0" fmla="*/ 36 w 39"/>
                <a:gd name="T1" fmla="*/ 1 h 10"/>
                <a:gd name="T2" fmla="*/ 2 w 39"/>
                <a:gd name="T3" fmla="*/ 3 h 10"/>
                <a:gd name="T4" fmla="*/ 2 w 39"/>
                <a:gd name="T5" fmla="*/ 5 h 10"/>
                <a:gd name="T6" fmla="*/ 37 w 39"/>
                <a:gd name="T7" fmla="*/ 3 h 10"/>
                <a:gd name="T8" fmla="*/ 36 w 39"/>
                <a:gd name="T9" fmla="*/ 1 h 10"/>
              </a:gdLst>
              <a:ahLst/>
              <a:cxnLst>
                <a:cxn ang="0">
                  <a:pos x="T0" y="T1"/>
                </a:cxn>
                <a:cxn ang="0">
                  <a:pos x="T2" y="T3"/>
                </a:cxn>
                <a:cxn ang="0">
                  <a:pos x="T4" y="T5"/>
                </a:cxn>
                <a:cxn ang="0">
                  <a:pos x="T6" y="T7"/>
                </a:cxn>
                <a:cxn ang="0">
                  <a:pos x="T8" y="T9"/>
                </a:cxn>
              </a:cxnLst>
              <a:rect l="0" t="0" r="r" b="b"/>
              <a:pathLst>
                <a:path w="39" h="10">
                  <a:moveTo>
                    <a:pt x="36" y="1"/>
                  </a:moveTo>
                  <a:cubicBezTo>
                    <a:pt x="25" y="5"/>
                    <a:pt x="15" y="5"/>
                    <a:pt x="2" y="3"/>
                  </a:cubicBezTo>
                  <a:cubicBezTo>
                    <a:pt x="1" y="3"/>
                    <a:pt x="0" y="5"/>
                    <a:pt x="2" y="5"/>
                  </a:cubicBezTo>
                  <a:cubicBezTo>
                    <a:pt x="13" y="8"/>
                    <a:pt x="27" y="10"/>
                    <a:pt x="37" y="3"/>
                  </a:cubicBezTo>
                  <a:cubicBezTo>
                    <a:pt x="39" y="3"/>
                    <a:pt x="38" y="0"/>
                    <a:pt x="36" y="1"/>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95" name="任意多边形 69"/>
            <p:cNvSpPr/>
            <p:nvPr/>
          </p:nvSpPr>
          <p:spPr bwMode="auto">
            <a:xfrm>
              <a:off x="8208489" y="4200576"/>
              <a:ext cx="118851" cy="47925"/>
            </a:xfrm>
            <a:custGeom>
              <a:avLst/>
              <a:gdLst>
                <a:gd name="T0" fmla="*/ 29 w 30"/>
                <a:gd name="T1" fmla="*/ 1 h 12"/>
                <a:gd name="T2" fmla="*/ 1 w 30"/>
                <a:gd name="T3" fmla="*/ 10 h 12"/>
                <a:gd name="T4" fmla="*/ 2 w 30"/>
                <a:gd name="T5" fmla="*/ 12 h 12"/>
                <a:gd name="T6" fmla="*/ 29 w 30"/>
                <a:gd name="T7" fmla="*/ 3 h 12"/>
                <a:gd name="T8" fmla="*/ 29 w 30"/>
                <a:gd name="T9" fmla="*/ 1 h 12"/>
              </a:gdLst>
              <a:ahLst/>
              <a:cxnLst>
                <a:cxn ang="0">
                  <a:pos x="T0" y="T1"/>
                </a:cxn>
                <a:cxn ang="0">
                  <a:pos x="T2" y="T3"/>
                </a:cxn>
                <a:cxn ang="0">
                  <a:pos x="T4" y="T5"/>
                </a:cxn>
                <a:cxn ang="0">
                  <a:pos x="T6" y="T7"/>
                </a:cxn>
                <a:cxn ang="0">
                  <a:pos x="T8" y="T9"/>
                </a:cxn>
              </a:cxnLst>
              <a:rect l="0" t="0" r="r" b="b"/>
              <a:pathLst>
                <a:path w="30" h="12">
                  <a:moveTo>
                    <a:pt x="29" y="1"/>
                  </a:moveTo>
                  <a:cubicBezTo>
                    <a:pt x="19" y="4"/>
                    <a:pt x="11" y="7"/>
                    <a:pt x="1" y="10"/>
                  </a:cubicBezTo>
                  <a:cubicBezTo>
                    <a:pt x="0" y="10"/>
                    <a:pt x="0" y="12"/>
                    <a:pt x="2" y="12"/>
                  </a:cubicBezTo>
                  <a:cubicBezTo>
                    <a:pt x="11" y="10"/>
                    <a:pt x="22" y="9"/>
                    <a:pt x="29" y="3"/>
                  </a:cubicBezTo>
                  <a:cubicBezTo>
                    <a:pt x="30" y="2"/>
                    <a:pt x="30" y="0"/>
                    <a:pt x="29" y="1"/>
                  </a:cubicBezTo>
                  <a:close/>
                </a:path>
              </a:pathLst>
            </a:custGeom>
            <a:solidFill>
              <a:srgbClr val="DC594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nvGrpSpPr>
          <p:cNvPr id="3" name="组合 2"/>
          <p:cNvGrpSpPr/>
          <p:nvPr/>
        </p:nvGrpSpPr>
        <p:grpSpPr>
          <a:xfrm>
            <a:off x="4623801" y="2488552"/>
            <a:ext cx="6428183" cy="3226983"/>
            <a:chOff x="6673284" y="2385143"/>
            <a:chExt cx="4580876" cy="3226983"/>
          </a:xfrm>
        </p:grpSpPr>
        <p:sp>
          <p:nvSpPr>
            <p:cNvPr id="97" name="矩形 96"/>
            <p:cNvSpPr/>
            <p:nvPr/>
          </p:nvSpPr>
          <p:spPr>
            <a:xfrm>
              <a:off x="6729996" y="2385143"/>
              <a:ext cx="4524164" cy="3143805"/>
            </a:xfrm>
            <a:prstGeom prst="rect">
              <a:avLst/>
            </a:prstGeom>
            <a:gradFill>
              <a:gsLst>
                <a:gs pos="0">
                  <a:srgbClr val="E17751"/>
                </a:gs>
                <a:gs pos="100000">
                  <a:schemeClr val="bg1">
                    <a:alpha val="80000"/>
                  </a:schemeClr>
                </a:gs>
              </a:gsLst>
              <a:lin ang="5400000" scaled="0"/>
            </a:gradFill>
            <a:ln w="19050">
              <a:gradFill>
                <a:gsLst>
                  <a:gs pos="0">
                    <a:srgbClr val="E55003"/>
                  </a:gs>
                  <a:gs pos="35398">
                    <a:srgbClr val="E55003">
                      <a:alpha val="0"/>
                      <a:lumMod val="0"/>
                      <a:lumOff val="100000"/>
                    </a:srgbClr>
                  </a:gs>
                  <a:gs pos="70000">
                    <a:srgbClr val="E55003">
                      <a:alpha val="0"/>
                      <a:lumMod val="0"/>
                      <a:lumOff val="100000"/>
                    </a:srgbClr>
                  </a:gs>
                  <a:gs pos="100000">
                    <a:srgbClr val="E55003"/>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8" name="矩形 97"/>
            <p:cNvSpPr/>
            <p:nvPr/>
          </p:nvSpPr>
          <p:spPr>
            <a:xfrm>
              <a:off x="6673284" y="2468321"/>
              <a:ext cx="4524164" cy="3143805"/>
            </a:xfrm>
            <a:prstGeom prst="rect">
              <a:avLst/>
            </a:prstGeom>
            <a:gradFill>
              <a:gsLst>
                <a:gs pos="83000">
                  <a:schemeClr val="bg1"/>
                </a:gs>
                <a:gs pos="100000">
                  <a:schemeClr val="bg1">
                    <a:alpha val="32000"/>
                  </a:schemeClr>
                </a:gs>
              </a:gsLst>
              <a:lin ang="4800000" scaled="0"/>
            </a:gradFill>
            <a:ln w="19050">
              <a:gradFill>
                <a:gsLst>
                  <a:gs pos="0">
                    <a:srgbClr val="E55003"/>
                  </a:gs>
                  <a:gs pos="35398">
                    <a:srgbClr val="E55003">
                      <a:alpha val="0"/>
                      <a:lumMod val="0"/>
                      <a:lumOff val="100000"/>
                    </a:srgbClr>
                  </a:gs>
                  <a:gs pos="70000">
                    <a:srgbClr val="E55003">
                      <a:alpha val="0"/>
                      <a:lumMod val="0"/>
                      <a:lumOff val="100000"/>
                    </a:srgbClr>
                  </a:gs>
                  <a:gs pos="100000">
                    <a:srgbClr val="E55003"/>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96" name="文本框 95"/>
          <p:cNvSpPr txBox="1"/>
          <p:nvPr/>
        </p:nvSpPr>
        <p:spPr>
          <a:xfrm>
            <a:off x="5055240" y="2801315"/>
            <a:ext cx="5539904" cy="267765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04000" algn="just" fontAlgn="auto">
              <a:lnSpc>
                <a:spcPct val="140000"/>
              </a:lnSpc>
            </a:pPr>
            <a:r>
              <a:rPr lang="zh-CN" altLang="en-US" sz="2000"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rPr>
              <a:t>在共产主义这个自由人的联合体中，每个人都是自由的，人与人之间不是孤立的存在，而是互相联合在一起。在这个联合体中人与人不是对立的，相反，每个人的自由发展是一切人的自由发展的条件，人与人互相协作、互相帮助，这正是社会关系高度和谐的表现。  </a:t>
            </a:r>
            <a:endParaRPr lang="zh-CN" altLang="en-US" sz="2000" dirty="0">
              <a:latin typeface="微软雅黑" panose="020B0503020204020204" pitchFamily="34" charset="-122"/>
              <a:ea typeface="微软雅黑" panose="020B0503020204020204" pitchFamily="34" charset="-122"/>
              <a:cs typeface="汉仪晓波折纸体简" panose="00020600040101010101" charset="-122"/>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611330"/>
            <a:ext cx="12192002" cy="3900470"/>
            <a:chOff x="-1" y="2957530"/>
            <a:chExt cx="12192002" cy="3900470"/>
          </a:xfrm>
          <a:effectLst>
            <a:outerShdw blurRad="50800" dist="38100" dir="16200000" rotWithShape="0">
              <a:prstClr val="black">
                <a:alpha val="10000"/>
              </a:prstClr>
            </a:outerShdw>
          </a:effectLst>
        </p:grpSpPr>
        <p:sp>
          <p:nvSpPr>
            <p:cNvPr id="3" name="iṩḻíḑe"/>
            <p:cNvSpPr/>
            <p:nvPr/>
          </p:nvSpPr>
          <p:spPr>
            <a:xfrm>
              <a:off x="0" y="2957530"/>
              <a:ext cx="12192000" cy="3900470"/>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4" name="iṩḻíḑe"/>
            <p:cNvSpPr/>
            <p:nvPr/>
          </p:nvSpPr>
          <p:spPr>
            <a:xfrm flipH="1" flipV="1">
              <a:off x="-1" y="2957530"/>
              <a:ext cx="12192000" cy="3900470"/>
            </a:xfrm>
            <a:prstGeom prst="rect">
              <a:avLst/>
            </a:prstGeom>
            <a:gradFill flip="none" rotWithShape="1">
              <a:gsLst>
                <a:gs pos="80000">
                  <a:srgbClr val="F1E9D2">
                    <a:alpha val="5000"/>
                  </a:srgbClr>
                </a:gs>
                <a:gs pos="100000">
                  <a:srgbClr val="FEF6E1">
                    <a:alpha val="0"/>
                  </a:srgbClr>
                </a:gs>
                <a:gs pos="0">
                  <a:srgbClr val="ECA285">
                    <a:alpha val="90000"/>
                  </a:srgbClr>
                </a:gs>
                <a:gs pos="27000">
                  <a:srgbClr val="FCCB90">
                    <a:alpha val="80000"/>
                  </a:srgb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pic>
          <p:nvPicPr>
            <p:cNvPr id="5" name="图片 4"/>
            <p:cNvPicPr>
              <a:picLocks noChangeAspect="1"/>
            </p:cNvPicPr>
            <p:nvPr/>
          </p:nvPicPr>
          <p:blipFill rotWithShape="1">
            <a:blip r:embed="rId2">
              <a:duotone>
                <a:prstClr val="black"/>
                <a:srgbClr val="D9C3A5">
                  <a:tint val="50000"/>
                  <a:satMod val="180000"/>
                </a:srgbClr>
              </a:duotone>
            </a:blip>
            <a:srcRect l="35258" t="3828" r="9372" b="57510"/>
            <a:stretch>
              <a:fillRect/>
            </a:stretch>
          </p:blipFill>
          <p:spPr>
            <a:xfrm>
              <a:off x="0" y="2957530"/>
              <a:ext cx="12192001" cy="3900470"/>
            </a:xfrm>
            <a:prstGeom prst="rect">
              <a:avLst/>
            </a:prstGeom>
          </p:spPr>
        </p:pic>
        <p:sp>
          <p:nvSpPr>
            <p:cNvPr id="6" name="文本框 5"/>
            <p:cNvSpPr txBox="1"/>
            <p:nvPr/>
          </p:nvSpPr>
          <p:spPr>
            <a:xfrm>
              <a:off x="270582" y="3277446"/>
              <a:ext cx="2975493" cy="1309448"/>
            </a:xfrm>
            <a:custGeom>
              <a:avLst/>
              <a:gdLst/>
              <a:ahLst/>
              <a:cxnLst/>
              <a:rect l="l" t="t" r="r" b="b"/>
              <a:pathLst>
                <a:path w="785241" h="345567">
                  <a:moveTo>
                    <a:pt x="150495" y="131064"/>
                  </a:moveTo>
                  <a:cubicBezTo>
                    <a:pt x="178689" y="140716"/>
                    <a:pt x="198628" y="150114"/>
                    <a:pt x="210312" y="159258"/>
                  </a:cubicBezTo>
                  <a:cubicBezTo>
                    <a:pt x="221234" y="167894"/>
                    <a:pt x="226695" y="177800"/>
                    <a:pt x="226695" y="188976"/>
                  </a:cubicBezTo>
                  <a:cubicBezTo>
                    <a:pt x="226695" y="199644"/>
                    <a:pt x="222758" y="208915"/>
                    <a:pt x="214884" y="216789"/>
                  </a:cubicBezTo>
                  <a:cubicBezTo>
                    <a:pt x="207010" y="224663"/>
                    <a:pt x="197612" y="228600"/>
                    <a:pt x="186690" y="228600"/>
                  </a:cubicBezTo>
                  <a:cubicBezTo>
                    <a:pt x="179324" y="228600"/>
                    <a:pt x="173990" y="227076"/>
                    <a:pt x="170688" y="224028"/>
                  </a:cubicBezTo>
                  <a:cubicBezTo>
                    <a:pt x="167386" y="220980"/>
                    <a:pt x="165227" y="215900"/>
                    <a:pt x="164211" y="208788"/>
                  </a:cubicBezTo>
                  <a:cubicBezTo>
                    <a:pt x="161163" y="179324"/>
                    <a:pt x="155448" y="154305"/>
                    <a:pt x="147066" y="133731"/>
                  </a:cubicBezTo>
                  <a:close/>
                  <a:moveTo>
                    <a:pt x="467106" y="102489"/>
                  </a:moveTo>
                  <a:lnTo>
                    <a:pt x="519684" y="123825"/>
                  </a:lnTo>
                  <a:cubicBezTo>
                    <a:pt x="523494" y="125603"/>
                    <a:pt x="525399" y="127762"/>
                    <a:pt x="525399" y="130302"/>
                  </a:cubicBezTo>
                  <a:cubicBezTo>
                    <a:pt x="525399" y="134620"/>
                    <a:pt x="520319" y="140589"/>
                    <a:pt x="510159" y="148209"/>
                  </a:cubicBezTo>
                  <a:lnTo>
                    <a:pt x="510159" y="259842"/>
                  </a:lnTo>
                  <a:lnTo>
                    <a:pt x="560832" y="240792"/>
                  </a:lnTo>
                  <a:lnTo>
                    <a:pt x="564261" y="246126"/>
                  </a:lnTo>
                  <a:cubicBezTo>
                    <a:pt x="544957" y="268986"/>
                    <a:pt x="519430" y="295148"/>
                    <a:pt x="487680" y="324612"/>
                  </a:cubicBezTo>
                  <a:cubicBezTo>
                    <a:pt x="488442" y="337566"/>
                    <a:pt x="485775" y="344043"/>
                    <a:pt x="479679" y="344043"/>
                  </a:cubicBezTo>
                  <a:cubicBezTo>
                    <a:pt x="476377" y="344043"/>
                    <a:pt x="473710" y="342138"/>
                    <a:pt x="471678" y="338328"/>
                  </a:cubicBezTo>
                  <a:lnTo>
                    <a:pt x="442341" y="288036"/>
                  </a:lnTo>
                  <a:cubicBezTo>
                    <a:pt x="448437" y="283464"/>
                    <a:pt x="452628" y="279146"/>
                    <a:pt x="454914" y="275082"/>
                  </a:cubicBezTo>
                  <a:cubicBezTo>
                    <a:pt x="457200" y="270764"/>
                    <a:pt x="458343" y="265176"/>
                    <a:pt x="458343" y="258318"/>
                  </a:cubicBezTo>
                  <a:lnTo>
                    <a:pt x="458343" y="139446"/>
                  </a:lnTo>
                  <a:lnTo>
                    <a:pt x="421767" y="139446"/>
                  </a:lnTo>
                  <a:lnTo>
                    <a:pt x="421767" y="130302"/>
                  </a:lnTo>
                  <a:lnTo>
                    <a:pt x="452247" y="130302"/>
                  </a:lnTo>
                  <a:close/>
                  <a:moveTo>
                    <a:pt x="54483" y="94869"/>
                  </a:moveTo>
                  <a:lnTo>
                    <a:pt x="110490" y="120777"/>
                  </a:lnTo>
                  <a:cubicBezTo>
                    <a:pt x="112776" y="121539"/>
                    <a:pt x="114300" y="123317"/>
                    <a:pt x="115062" y="126111"/>
                  </a:cubicBezTo>
                  <a:cubicBezTo>
                    <a:pt x="115062" y="131191"/>
                    <a:pt x="109728" y="137795"/>
                    <a:pt x="99060" y="145923"/>
                  </a:cubicBezTo>
                  <a:lnTo>
                    <a:pt x="99060" y="245745"/>
                  </a:lnTo>
                  <a:lnTo>
                    <a:pt x="149352" y="227457"/>
                  </a:lnTo>
                  <a:lnTo>
                    <a:pt x="153162" y="232029"/>
                  </a:lnTo>
                  <a:cubicBezTo>
                    <a:pt x="128016" y="264541"/>
                    <a:pt x="101473" y="292862"/>
                    <a:pt x="73533" y="316992"/>
                  </a:cubicBezTo>
                  <a:cubicBezTo>
                    <a:pt x="73533" y="322580"/>
                    <a:pt x="72263" y="327025"/>
                    <a:pt x="69723" y="330327"/>
                  </a:cubicBezTo>
                  <a:cubicBezTo>
                    <a:pt x="67691" y="332867"/>
                    <a:pt x="65405" y="334137"/>
                    <a:pt x="62865" y="334137"/>
                  </a:cubicBezTo>
                  <a:cubicBezTo>
                    <a:pt x="60325" y="334137"/>
                    <a:pt x="58166" y="332613"/>
                    <a:pt x="56388" y="329565"/>
                  </a:cubicBezTo>
                  <a:lnTo>
                    <a:pt x="26670" y="277749"/>
                  </a:lnTo>
                  <a:cubicBezTo>
                    <a:pt x="32766" y="273177"/>
                    <a:pt x="36830" y="268859"/>
                    <a:pt x="38862" y="264795"/>
                  </a:cubicBezTo>
                  <a:cubicBezTo>
                    <a:pt x="41148" y="260477"/>
                    <a:pt x="42291" y="254889"/>
                    <a:pt x="42291" y="248031"/>
                  </a:cubicBezTo>
                  <a:lnTo>
                    <a:pt x="42291" y="136779"/>
                  </a:lnTo>
                  <a:lnTo>
                    <a:pt x="0" y="136779"/>
                  </a:lnTo>
                  <a:lnTo>
                    <a:pt x="0" y="127635"/>
                  </a:lnTo>
                  <a:lnTo>
                    <a:pt x="36957" y="127635"/>
                  </a:lnTo>
                  <a:close/>
                  <a:moveTo>
                    <a:pt x="449199" y="4572"/>
                  </a:moveTo>
                  <a:cubicBezTo>
                    <a:pt x="477647" y="8890"/>
                    <a:pt x="498094" y="14732"/>
                    <a:pt x="510540" y="22098"/>
                  </a:cubicBezTo>
                  <a:cubicBezTo>
                    <a:pt x="521716" y="28702"/>
                    <a:pt x="527304" y="36957"/>
                    <a:pt x="527304" y="46863"/>
                  </a:cubicBezTo>
                  <a:cubicBezTo>
                    <a:pt x="527304" y="55753"/>
                    <a:pt x="523621" y="63881"/>
                    <a:pt x="516255" y="71247"/>
                  </a:cubicBezTo>
                  <a:cubicBezTo>
                    <a:pt x="508889" y="78613"/>
                    <a:pt x="500888" y="82296"/>
                    <a:pt x="492252" y="82296"/>
                  </a:cubicBezTo>
                  <a:cubicBezTo>
                    <a:pt x="478790" y="82804"/>
                    <a:pt x="470916" y="77343"/>
                    <a:pt x="468630" y="65913"/>
                  </a:cubicBezTo>
                  <a:cubicBezTo>
                    <a:pt x="463550" y="42545"/>
                    <a:pt x="456311" y="23368"/>
                    <a:pt x="446913" y="8382"/>
                  </a:cubicBezTo>
                  <a:close/>
                  <a:moveTo>
                    <a:pt x="33147" y="1524"/>
                  </a:moveTo>
                  <a:cubicBezTo>
                    <a:pt x="60833" y="6096"/>
                    <a:pt x="80899" y="12319"/>
                    <a:pt x="93345" y="20193"/>
                  </a:cubicBezTo>
                  <a:cubicBezTo>
                    <a:pt x="104267" y="27051"/>
                    <a:pt x="109728" y="35306"/>
                    <a:pt x="109728" y="44958"/>
                  </a:cubicBezTo>
                  <a:cubicBezTo>
                    <a:pt x="109728" y="55118"/>
                    <a:pt x="105791" y="64135"/>
                    <a:pt x="97917" y="72009"/>
                  </a:cubicBezTo>
                  <a:cubicBezTo>
                    <a:pt x="90043" y="79883"/>
                    <a:pt x="80772" y="83820"/>
                    <a:pt x="70104" y="83820"/>
                  </a:cubicBezTo>
                  <a:cubicBezTo>
                    <a:pt x="63500" y="83820"/>
                    <a:pt x="58547" y="82550"/>
                    <a:pt x="55245" y="80010"/>
                  </a:cubicBezTo>
                  <a:cubicBezTo>
                    <a:pt x="52451" y="77724"/>
                    <a:pt x="50419" y="73787"/>
                    <a:pt x="49149" y="68199"/>
                  </a:cubicBezTo>
                  <a:cubicBezTo>
                    <a:pt x="45085" y="43307"/>
                    <a:pt x="39243" y="21971"/>
                    <a:pt x="31623" y="4191"/>
                  </a:cubicBezTo>
                  <a:close/>
                  <a:moveTo>
                    <a:pt x="244221" y="381"/>
                  </a:moveTo>
                  <a:lnTo>
                    <a:pt x="317373" y="5715"/>
                  </a:lnTo>
                  <a:cubicBezTo>
                    <a:pt x="322199" y="5969"/>
                    <a:pt x="324866" y="7493"/>
                    <a:pt x="325374" y="10287"/>
                  </a:cubicBezTo>
                  <a:cubicBezTo>
                    <a:pt x="325374" y="12573"/>
                    <a:pt x="323723" y="15240"/>
                    <a:pt x="320421" y="18288"/>
                  </a:cubicBezTo>
                  <a:cubicBezTo>
                    <a:pt x="317119" y="21336"/>
                    <a:pt x="313182" y="24130"/>
                    <a:pt x="308610" y="26670"/>
                  </a:cubicBezTo>
                  <a:lnTo>
                    <a:pt x="308610" y="81534"/>
                  </a:lnTo>
                  <a:lnTo>
                    <a:pt x="322707" y="60960"/>
                  </a:lnTo>
                  <a:lnTo>
                    <a:pt x="363093" y="91821"/>
                  </a:lnTo>
                  <a:cubicBezTo>
                    <a:pt x="366395" y="94107"/>
                    <a:pt x="367284" y="96393"/>
                    <a:pt x="365760" y="98679"/>
                  </a:cubicBezTo>
                  <a:cubicBezTo>
                    <a:pt x="364490" y="100711"/>
                    <a:pt x="361188" y="101727"/>
                    <a:pt x="355854" y="101727"/>
                  </a:cubicBezTo>
                  <a:lnTo>
                    <a:pt x="308610" y="101727"/>
                  </a:lnTo>
                  <a:lnTo>
                    <a:pt x="308610" y="142113"/>
                  </a:lnTo>
                  <a:cubicBezTo>
                    <a:pt x="309118" y="193167"/>
                    <a:pt x="309626" y="244221"/>
                    <a:pt x="310134" y="295275"/>
                  </a:cubicBezTo>
                  <a:cubicBezTo>
                    <a:pt x="310388" y="308483"/>
                    <a:pt x="304038" y="319024"/>
                    <a:pt x="291084" y="326898"/>
                  </a:cubicBezTo>
                  <a:cubicBezTo>
                    <a:pt x="277114" y="335534"/>
                    <a:pt x="254381" y="341757"/>
                    <a:pt x="222885" y="345567"/>
                  </a:cubicBezTo>
                  <a:cubicBezTo>
                    <a:pt x="221361" y="329819"/>
                    <a:pt x="216916" y="318008"/>
                    <a:pt x="209550" y="310134"/>
                  </a:cubicBezTo>
                  <a:cubicBezTo>
                    <a:pt x="201676" y="301498"/>
                    <a:pt x="186817" y="293116"/>
                    <a:pt x="164973" y="284988"/>
                  </a:cubicBezTo>
                  <a:lnTo>
                    <a:pt x="166116" y="278130"/>
                  </a:lnTo>
                  <a:lnTo>
                    <a:pt x="230886" y="281178"/>
                  </a:lnTo>
                  <a:cubicBezTo>
                    <a:pt x="236474" y="281432"/>
                    <a:pt x="240284" y="280416"/>
                    <a:pt x="242316" y="278130"/>
                  </a:cubicBezTo>
                  <a:cubicBezTo>
                    <a:pt x="244602" y="275844"/>
                    <a:pt x="245745" y="271653"/>
                    <a:pt x="245745" y="265557"/>
                  </a:cubicBezTo>
                  <a:lnTo>
                    <a:pt x="245745" y="109347"/>
                  </a:lnTo>
                  <a:lnTo>
                    <a:pt x="245745" y="101727"/>
                  </a:lnTo>
                  <a:lnTo>
                    <a:pt x="118491" y="101727"/>
                  </a:lnTo>
                  <a:lnTo>
                    <a:pt x="118491" y="92583"/>
                  </a:lnTo>
                  <a:lnTo>
                    <a:pt x="245745" y="92583"/>
                  </a:lnTo>
                  <a:cubicBezTo>
                    <a:pt x="245237" y="61849"/>
                    <a:pt x="244729" y="31115"/>
                    <a:pt x="244221" y="381"/>
                  </a:cubicBezTo>
                  <a:close/>
                  <a:moveTo>
                    <a:pt x="603885" y="0"/>
                  </a:moveTo>
                  <a:lnTo>
                    <a:pt x="678942" y="13716"/>
                  </a:lnTo>
                  <a:cubicBezTo>
                    <a:pt x="684784" y="14478"/>
                    <a:pt x="687705" y="16129"/>
                    <a:pt x="687705" y="18669"/>
                  </a:cubicBezTo>
                  <a:cubicBezTo>
                    <a:pt x="687959" y="24765"/>
                    <a:pt x="680212" y="30353"/>
                    <a:pt x="664464" y="35433"/>
                  </a:cubicBezTo>
                  <a:cubicBezTo>
                    <a:pt x="696468" y="65659"/>
                    <a:pt x="736727" y="86995"/>
                    <a:pt x="785241" y="99441"/>
                  </a:cubicBezTo>
                  <a:lnTo>
                    <a:pt x="783717" y="107061"/>
                  </a:lnTo>
                  <a:cubicBezTo>
                    <a:pt x="767461" y="112649"/>
                    <a:pt x="751967" y="132334"/>
                    <a:pt x="737235" y="166116"/>
                  </a:cubicBezTo>
                  <a:cubicBezTo>
                    <a:pt x="714629" y="149860"/>
                    <a:pt x="697484" y="133731"/>
                    <a:pt x="685800" y="117729"/>
                  </a:cubicBezTo>
                  <a:cubicBezTo>
                    <a:pt x="673862" y="101473"/>
                    <a:pt x="663575" y="80264"/>
                    <a:pt x="654939" y="54102"/>
                  </a:cubicBezTo>
                  <a:cubicBezTo>
                    <a:pt x="640207" y="81788"/>
                    <a:pt x="621411" y="107061"/>
                    <a:pt x="598551" y="129921"/>
                  </a:cubicBezTo>
                  <a:lnTo>
                    <a:pt x="633222" y="132588"/>
                  </a:lnTo>
                  <a:cubicBezTo>
                    <a:pt x="639572" y="133096"/>
                    <a:pt x="642747" y="134747"/>
                    <a:pt x="642747" y="137541"/>
                  </a:cubicBezTo>
                  <a:cubicBezTo>
                    <a:pt x="642747" y="143637"/>
                    <a:pt x="637286" y="149860"/>
                    <a:pt x="626364" y="156210"/>
                  </a:cubicBezTo>
                  <a:lnTo>
                    <a:pt x="626364" y="207264"/>
                  </a:lnTo>
                  <a:cubicBezTo>
                    <a:pt x="656844" y="183388"/>
                    <a:pt x="677799" y="161544"/>
                    <a:pt x="689229" y="141732"/>
                  </a:cubicBezTo>
                  <a:lnTo>
                    <a:pt x="737616" y="179070"/>
                  </a:lnTo>
                  <a:cubicBezTo>
                    <a:pt x="741172" y="181864"/>
                    <a:pt x="742950" y="184277"/>
                    <a:pt x="742950" y="186309"/>
                  </a:cubicBezTo>
                  <a:cubicBezTo>
                    <a:pt x="742950" y="189611"/>
                    <a:pt x="741426" y="191643"/>
                    <a:pt x="738378" y="192405"/>
                  </a:cubicBezTo>
                  <a:cubicBezTo>
                    <a:pt x="735076" y="193421"/>
                    <a:pt x="729488" y="193421"/>
                    <a:pt x="721614" y="192405"/>
                  </a:cubicBezTo>
                  <a:cubicBezTo>
                    <a:pt x="697484" y="205867"/>
                    <a:pt x="665734" y="217170"/>
                    <a:pt x="626364" y="226314"/>
                  </a:cubicBezTo>
                  <a:lnTo>
                    <a:pt x="626364" y="263271"/>
                  </a:lnTo>
                  <a:cubicBezTo>
                    <a:pt x="626364" y="269875"/>
                    <a:pt x="627253" y="274447"/>
                    <a:pt x="629031" y="276987"/>
                  </a:cubicBezTo>
                  <a:cubicBezTo>
                    <a:pt x="630809" y="279527"/>
                    <a:pt x="634238" y="280797"/>
                    <a:pt x="639318" y="280797"/>
                  </a:cubicBezTo>
                  <a:lnTo>
                    <a:pt x="689610" y="280797"/>
                  </a:lnTo>
                  <a:cubicBezTo>
                    <a:pt x="697230" y="280797"/>
                    <a:pt x="703072" y="279654"/>
                    <a:pt x="707136" y="277368"/>
                  </a:cubicBezTo>
                  <a:cubicBezTo>
                    <a:pt x="710692" y="275336"/>
                    <a:pt x="714121" y="271399"/>
                    <a:pt x="717423" y="265557"/>
                  </a:cubicBezTo>
                  <a:lnTo>
                    <a:pt x="744093" y="210312"/>
                  </a:lnTo>
                  <a:lnTo>
                    <a:pt x="749046" y="211455"/>
                  </a:lnTo>
                  <a:lnTo>
                    <a:pt x="749808" y="258699"/>
                  </a:lnTo>
                  <a:cubicBezTo>
                    <a:pt x="749808" y="263017"/>
                    <a:pt x="750316" y="266192"/>
                    <a:pt x="751332" y="268224"/>
                  </a:cubicBezTo>
                  <a:cubicBezTo>
                    <a:pt x="752348" y="270510"/>
                    <a:pt x="754634" y="273050"/>
                    <a:pt x="758190" y="275844"/>
                  </a:cubicBezTo>
                  <a:cubicBezTo>
                    <a:pt x="764794" y="280162"/>
                    <a:pt x="768096" y="285877"/>
                    <a:pt x="768096" y="292989"/>
                  </a:cubicBezTo>
                  <a:cubicBezTo>
                    <a:pt x="768096" y="303657"/>
                    <a:pt x="763143" y="313055"/>
                    <a:pt x="753237" y="321183"/>
                  </a:cubicBezTo>
                  <a:cubicBezTo>
                    <a:pt x="741553" y="330835"/>
                    <a:pt x="725170" y="335661"/>
                    <a:pt x="704088" y="335661"/>
                  </a:cubicBezTo>
                  <a:lnTo>
                    <a:pt x="616458" y="335661"/>
                  </a:lnTo>
                  <a:cubicBezTo>
                    <a:pt x="598932" y="335661"/>
                    <a:pt x="586613" y="331978"/>
                    <a:pt x="579501" y="324612"/>
                  </a:cubicBezTo>
                  <a:cubicBezTo>
                    <a:pt x="572897" y="317754"/>
                    <a:pt x="569595" y="305943"/>
                    <a:pt x="569595" y="289179"/>
                  </a:cubicBezTo>
                  <a:lnTo>
                    <a:pt x="569595" y="195072"/>
                  </a:lnTo>
                  <a:cubicBezTo>
                    <a:pt x="569595" y="180340"/>
                    <a:pt x="569468" y="167132"/>
                    <a:pt x="569214" y="155448"/>
                  </a:cubicBezTo>
                  <a:cubicBezTo>
                    <a:pt x="554228" y="166878"/>
                    <a:pt x="539115" y="176911"/>
                    <a:pt x="523875" y="185547"/>
                  </a:cubicBezTo>
                  <a:lnTo>
                    <a:pt x="518922" y="180213"/>
                  </a:lnTo>
                  <a:cubicBezTo>
                    <a:pt x="568706" y="112649"/>
                    <a:pt x="597027" y="52578"/>
                    <a:pt x="603885" y="0"/>
                  </a:cubicBezTo>
                  <a:close/>
                </a:path>
              </a:pathLst>
            </a:custGeom>
            <a:gradFill flip="none" rotWithShape="1">
              <a:gsLst>
                <a:gs pos="0">
                  <a:srgbClr val="E55003">
                    <a:alpha val="1000"/>
                  </a:srgbClr>
                </a:gs>
                <a:gs pos="100000">
                  <a:srgbClr val="E17751">
                    <a:alpha val="18000"/>
                  </a:srgbClr>
                </a:gs>
              </a:gsLst>
              <a:lin ang="5400000" scaled="1"/>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spc="300" dirty="0">
                <a:gradFill flip="none" rotWithShape="1">
                  <a:gsLst>
                    <a:gs pos="0">
                      <a:srgbClr val="E55003"/>
                    </a:gs>
                    <a:gs pos="100000">
                      <a:srgbClr val="E17751"/>
                    </a:gs>
                    <a:gs pos="100000">
                      <a:srgbClr val="F6CB9F">
                        <a:alpha val="0"/>
                      </a:srgbClr>
                    </a:gs>
                  </a:gsLst>
                  <a:lin ang="5400000" scaled="1"/>
                  <a:tileRect/>
                </a:gradFill>
                <a:latin typeface="方正特雅宋简体" panose="02000500000000000000" pitchFamily="2" charset="-122"/>
                <a:ea typeface="方正特雅宋简体" panose="02000500000000000000" pitchFamily="2" charset="-122"/>
              </a:endParaRPr>
            </a:p>
          </p:txBody>
        </p:sp>
      </p:grpSp>
      <p:pic>
        <p:nvPicPr>
          <p:cNvPr id="7" name="图片 6"/>
          <p:cNvPicPr>
            <a:picLocks noChangeAspect="1"/>
          </p:cNvPicPr>
          <p:nvPr/>
        </p:nvPicPr>
        <p:blipFill rotWithShape="1">
          <a:blip r:embed="rId3"/>
          <a:srcRect t="1884"/>
          <a:stretch>
            <a:fillRect/>
          </a:stretch>
        </p:blipFill>
        <p:spPr>
          <a:xfrm>
            <a:off x="0" y="1621824"/>
            <a:ext cx="12192000" cy="3900470"/>
          </a:xfrm>
          <a:prstGeom prst="parallelogram">
            <a:avLst>
              <a:gd name="adj" fmla="val 60780"/>
            </a:avLst>
          </a:prstGeom>
          <a:effectLst>
            <a:outerShdw blurRad="88900" sx="102000" sy="102000" algn="ctr" rotWithShape="0">
              <a:prstClr val="black">
                <a:alpha val="16000"/>
              </a:prstClr>
            </a:outerShdw>
          </a:effectLst>
        </p:spPr>
      </p:pic>
      <p:sp>
        <p:nvSpPr>
          <p:cNvPr id="8" name="矩形 7"/>
          <p:cNvSpPr/>
          <p:nvPr/>
        </p:nvSpPr>
        <p:spPr>
          <a:xfrm>
            <a:off x="1191731" y="2329920"/>
            <a:ext cx="9808538" cy="2429405"/>
          </a:xfrm>
          <a:prstGeom prst="rect">
            <a:avLst/>
          </a:prstGeom>
          <a:gradFill>
            <a:gsLst>
              <a:gs pos="67000">
                <a:srgbClr val="E5855B"/>
              </a:gs>
              <a:gs pos="11000">
                <a:srgbClr val="E49656"/>
              </a:gs>
              <a:gs pos="100000">
                <a:srgbClr val="E17751"/>
              </a:gs>
            </a:gsLst>
            <a:lin ang="1800000" scaled="0"/>
          </a:gradFill>
          <a:ln>
            <a:noFill/>
          </a:ln>
          <a:effectLst>
            <a:outerShdw blurRad="254000" dir="240000" sx="102000" sy="102000" algn="ctr" rotWithShape="0">
              <a:schemeClr val="tx1">
                <a:lumMod val="85000"/>
                <a:lumOff val="1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9" name="标题 9801"/>
          <p:cNvSpPr txBox="1"/>
          <p:nvPr/>
        </p:nvSpPr>
        <p:spPr>
          <a:xfrm>
            <a:off x="1333213" y="2436845"/>
            <a:ext cx="9525575" cy="2214582"/>
          </a:xfrm>
          <a:prstGeom prst="rect">
            <a:avLst/>
          </a:prstGeom>
          <a:solidFill>
            <a:srgbClr val="FAFAFA"/>
          </a:solidFill>
          <a:ln w="15875">
            <a:gradFill>
              <a:gsLst>
                <a:gs pos="0">
                  <a:srgbClr val="E6875D"/>
                </a:gs>
                <a:gs pos="100000">
                  <a:schemeClr val="bg1"/>
                </a:gs>
              </a:gsLst>
              <a:lin ang="2700000" scaled="0"/>
            </a:gradFill>
          </a:ln>
          <a:effectLst>
            <a:outerShdw blurRad="50800" dist="38100" dir="2700000" algn="tl" rotWithShape="0">
              <a:prstClr val="black">
                <a:alpha val="22000"/>
              </a:prstClr>
            </a:outerShdw>
          </a:effectLst>
        </p:spPr>
        <p:txBody>
          <a:bodyPr anchor="ctr">
            <a:normAutofit/>
          </a:bodyPr>
          <a:lstStyle>
            <a:defPPr>
              <a:defRPr lang="zh-CN"/>
            </a:defPPr>
            <a:lvl1pPr>
              <a:lnSpc>
                <a:spcPct val="90000"/>
              </a:lnSpc>
              <a:spcBef>
                <a:spcPct val="0"/>
              </a:spcBef>
              <a:buNone/>
              <a:defRPr sz="40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defRPr/>
            </a:pPr>
            <a:endParaRPr kumimoji="0" lang="zh-CN" altLang="en-US" sz="4000" b="0" i="0" u="none" strike="noStrike" kern="1200" cap="none" spc="0" normalizeH="0" baseline="0" noProof="0" dirty="0">
              <a:ln>
                <a:noFill/>
              </a:ln>
              <a:solidFill>
                <a:prstClr val="white"/>
              </a:solidFill>
              <a:effectLst/>
              <a:uLnTx/>
              <a:uFillTx/>
              <a:latin typeface="等线 Light" panose="02010600030101010101" charset="-122"/>
              <a:ea typeface="等线 Light" panose="02010600030101010101" charset="-122"/>
              <a:cs typeface="+mj-cs"/>
            </a:endParaRPr>
          </a:p>
        </p:txBody>
      </p:sp>
      <p:sp>
        <p:nvSpPr>
          <p:cNvPr id="10" name="文本框 9"/>
          <p:cNvSpPr txBox="1"/>
          <p:nvPr/>
        </p:nvSpPr>
        <p:spPr>
          <a:xfrm>
            <a:off x="2052130" y="3117960"/>
            <a:ext cx="366481" cy="800862"/>
          </a:xfrm>
          <a:custGeom>
            <a:avLst/>
            <a:gdLst/>
            <a:ahLst/>
            <a:cxnLst/>
            <a:rect l="l" t="t" r="r" b="b"/>
            <a:pathLst>
              <a:path w="366481" h="800862">
                <a:moveTo>
                  <a:pt x="48006" y="559308"/>
                </a:moveTo>
                <a:lnTo>
                  <a:pt x="100584" y="580644"/>
                </a:lnTo>
                <a:cubicBezTo>
                  <a:pt x="104394" y="582422"/>
                  <a:pt x="106299" y="584581"/>
                  <a:pt x="106299" y="587121"/>
                </a:cubicBezTo>
                <a:cubicBezTo>
                  <a:pt x="106299" y="591439"/>
                  <a:pt x="101219" y="597408"/>
                  <a:pt x="91059" y="605028"/>
                </a:cubicBezTo>
                <a:lnTo>
                  <a:pt x="91059" y="716661"/>
                </a:lnTo>
                <a:lnTo>
                  <a:pt x="141732" y="697611"/>
                </a:lnTo>
                <a:lnTo>
                  <a:pt x="145161" y="702945"/>
                </a:lnTo>
                <a:cubicBezTo>
                  <a:pt x="125857" y="725805"/>
                  <a:pt x="100330" y="751967"/>
                  <a:pt x="68580" y="781431"/>
                </a:cubicBezTo>
                <a:cubicBezTo>
                  <a:pt x="69342" y="794385"/>
                  <a:pt x="66675" y="800862"/>
                  <a:pt x="60579" y="800862"/>
                </a:cubicBezTo>
                <a:cubicBezTo>
                  <a:pt x="57277" y="800862"/>
                  <a:pt x="54610" y="798957"/>
                  <a:pt x="52578" y="795147"/>
                </a:cubicBezTo>
                <a:lnTo>
                  <a:pt x="23241" y="744855"/>
                </a:lnTo>
                <a:cubicBezTo>
                  <a:pt x="29337" y="740283"/>
                  <a:pt x="33528" y="735965"/>
                  <a:pt x="35814" y="731901"/>
                </a:cubicBezTo>
                <a:cubicBezTo>
                  <a:pt x="38100" y="727583"/>
                  <a:pt x="39243" y="721995"/>
                  <a:pt x="39243" y="715137"/>
                </a:cubicBezTo>
                <a:lnTo>
                  <a:pt x="39243" y="596265"/>
                </a:lnTo>
                <a:lnTo>
                  <a:pt x="2667" y="596265"/>
                </a:lnTo>
                <a:lnTo>
                  <a:pt x="2667" y="587121"/>
                </a:lnTo>
                <a:lnTo>
                  <a:pt x="33147" y="587121"/>
                </a:lnTo>
                <a:close/>
                <a:moveTo>
                  <a:pt x="30099" y="461391"/>
                </a:moveTo>
                <a:cubicBezTo>
                  <a:pt x="58547" y="465709"/>
                  <a:pt x="78994" y="471551"/>
                  <a:pt x="91440" y="478917"/>
                </a:cubicBezTo>
                <a:cubicBezTo>
                  <a:pt x="102616" y="485521"/>
                  <a:pt x="108204" y="493776"/>
                  <a:pt x="108204" y="503682"/>
                </a:cubicBezTo>
                <a:cubicBezTo>
                  <a:pt x="108204" y="512572"/>
                  <a:pt x="104521" y="520700"/>
                  <a:pt x="97155" y="528066"/>
                </a:cubicBezTo>
                <a:cubicBezTo>
                  <a:pt x="89789" y="535432"/>
                  <a:pt x="81788" y="539115"/>
                  <a:pt x="73152" y="539115"/>
                </a:cubicBezTo>
                <a:cubicBezTo>
                  <a:pt x="59690" y="539623"/>
                  <a:pt x="51816" y="534162"/>
                  <a:pt x="49530" y="522732"/>
                </a:cubicBezTo>
                <a:cubicBezTo>
                  <a:pt x="44450" y="499364"/>
                  <a:pt x="37211" y="480187"/>
                  <a:pt x="27813" y="465201"/>
                </a:cubicBezTo>
                <a:close/>
                <a:moveTo>
                  <a:pt x="184785" y="456819"/>
                </a:moveTo>
                <a:lnTo>
                  <a:pt x="259842" y="470535"/>
                </a:lnTo>
                <a:cubicBezTo>
                  <a:pt x="265684" y="471297"/>
                  <a:pt x="268605" y="472948"/>
                  <a:pt x="268605" y="475488"/>
                </a:cubicBezTo>
                <a:cubicBezTo>
                  <a:pt x="268859" y="481584"/>
                  <a:pt x="261112" y="487172"/>
                  <a:pt x="245364" y="492252"/>
                </a:cubicBezTo>
                <a:cubicBezTo>
                  <a:pt x="277368" y="522478"/>
                  <a:pt x="317627" y="543814"/>
                  <a:pt x="366141" y="556260"/>
                </a:cubicBezTo>
                <a:lnTo>
                  <a:pt x="364617" y="563880"/>
                </a:lnTo>
                <a:cubicBezTo>
                  <a:pt x="348361" y="569468"/>
                  <a:pt x="332867" y="589153"/>
                  <a:pt x="318135" y="622935"/>
                </a:cubicBezTo>
                <a:cubicBezTo>
                  <a:pt x="295529" y="606679"/>
                  <a:pt x="278384" y="590550"/>
                  <a:pt x="266700" y="574548"/>
                </a:cubicBezTo>
                <a:cubicBezTo>
                  <a:pt x="254762" y="558292"/>
                  <a:pt x="244475" y="537083"/>
                  <a:pt x="235839" y="510921"/>
                </a:cubicBezTo>
                <a:cubicBezTo>
                  <a:pt x="221107" y="538607"/>
                  <a:pt x="202311" y="563880"/>
                  <a:pt x="179451" y="586740"/>
                </a:cubicBezTo>
                <a:lnTo>
                  <a:pt x="214122" y="589407"/>
                </a:lnTo>
                <a:cubicBezTo>
                  <a:pt x="220472" y="589915"/>
                  <a:pt x="223647" y="591566"/>
                  <a:pt x="223647" y="594360"/>
                </a:cubicBezTo>
                <a:cubicBezTo>
                  <a:pt x="223647" y="600456"/>
                  <a:pt x="218186" y="606679"/>
                  <a:pt x="207264" y="613029"/>
                </a:cubicBezTo>
                <a:lnTo>
                  <a:pt x="207264" y="664083"/>
                </a:lnTo>
                <a:cubicBezTo>
                  <a:pt x="237744" y="640207"/>
                  <a:pt x="258699" y="618363"/>
                  <a:pt x="270129" y="598551"/>
                </a:cubicBezTo>
                <a:lnTo>
                  <a:pt x="318516" y="635889"/>
                </a:lnTo>
                <a:cubicBezTo>
                  <a:pt x="322072" y="638683"/>
                  <a:pt x="323850" y="641096"/>
                  <a:pt x="323850" y="643128"/>
                </a:cubicBezTo>
                <a:cubicBezTo>
                  <a:pt x="323850" y="646430"/>
                  <a:pt x="322326" y="648462"/>
                  <a:pt x="319278" y="649224"/>
                </a:cubicBezTo>
                <a:cubicBezTo>
                  <a:pt x="315976" y="650240"/>
                  <a:pt x="310388" y="650240"/>
                  <a:pt x="302514" y="649224"/>
                </a:cubicBezTo>
                <a:cubicBezTo>
                  <a:pt x="278384" y="662686"/>
                  <a:pt x="246634" y="673989"/>
                  <a:pt x="207264" y="683133"/>
                </a:cubicBezTo>
                <a:lnTo>
                  <a:pt x="207264" y="720090"/>
                </a:lnTo>
                <a:cubicBezTo>
                  <a:pt x="207264" y="726694"/>
                  <a:pt x="208153" y="731266"/>
                  <a:pt x="209931" y="733806"/>
                </a:cubicBezTo>
                <a:cubicBezTo>
                  <a:pt x="211709" y="736346"/>
                  <a:pt x="215138" y="737616"/>
                  <a:pt x="220218" y="737616"/>
                </a:cubicBezTo>
                <a:lnTo>
                  <a:pt x="270510" y="737616"/>
                </a:lnTo>
                <a:cubicBezTo>
                  <a:pt x="278130" y="737616"/>
                  <a:pt x="283972" y="736473"/>
                  <a:pt x="288036" y="734187"/>
                </a:cubicBezTo>
                <a:cubicBezTo>
                  <a:pt x="291592" y="732155"/>
                  <a:pt x="295021" y="728218"/>
                  <a:pt x="298323" y="722376"/>
                </a:cubicBezTo>
                <a:lnTo>
                  <a:pt x="324993" y="667131"/>
                </a:lnTo>
                <a:lnTo>
                  <a:pt x="329946" y="668274"/>
                </a:lnTo>
                <a:lnTo>
                  <a:pt x="330708" y="715518"/>
                </a:lnTo>
                <a:cubicBezTo>
                  <a:pt x="330708" y="719836"/>
                  <a:pt x="331216" y="723011"/>
                  <a:pt x="332232" y="725043"/>
                </a:cubicBezTo>
                <a:cubicBezTo>
                  <a:pt x="333248" y="727329"/>
                  <a:pt x="335534" y="729869"/>
                  <a:pt x="339090" y="732663"/>
                </a:cubicBezTo>
                <a:cubicBezTo>
                  <a:pt x="345694" y="736981"/>
                  <a:pt x="348996" y="742696"/>
                  <a:pt x="348996" y="749808"/>
                </a:cubicBezTo>
                <a:cubicBezTo>
                  <a:pt x="348996" y="760476"/>
                  <a:pt x="344043" y="769874"/>
                  <a:pt x="334137" y="778002"/>
                </a:cubicBezTo>
                <a:cubicBezTo>
                  <a:pt x="322453" y="787654"/>
                  <a:pt x="306070" y="792480"/>
                  <a:pt x="284988" y="792480"/>
                </a:cubicBezTo>
                <a:lnTo>
                  <a:pt x="197358" y="792480"/>
                </a:lnTo>
                <a:cubicBezTo>
                  <a:pt x="179832" y="792480"/>
                  <a:pt x="167513" y="788797"/>
                  <a:pt x="160401" y="781431"/>
                </a:cubicBezTo>
                <a:cubicBezTo>
                  <a:pt x="153797" y="774573"/>
                  <a:pt x="150495" y="762762"/>
                  <a:pt x="150495" y="745998"/>
                </a:cubicBezTo>
                <a:lnTo>
                  <a:pt x="150495" y="651891"/>
                </a:lnTo>
                <a:cubicBezTo>
                  <a:pt x="150495" y="637159"/>
                  <a:pt x="150368" y="623951"/>
                  <a:pt x="150114" y="612267"/>
                </a:cubicBezTo>
                <a:cubicBezTo>
                  <a:pt x="135128" y="623697"/>
                  <a:pt x="120015" y="633730"/>
                  <a:pt x="104775" y="642366"/>
                </a:cubicBezTo>
                <a:lnTo>
                  <a:pt x="99822" y="637032"/>
                </a:lnTo>
                <a:cubicBezTo>
                  <a:pt x="149606" y="569468"/>
                  <a:pt x="177927" y="509397"/>
                  <a:pt x="184785" y="456819"/>
                </a:cubicBezTo>
                <a:close/>
                <a:moveTo>
                  <a:pt x="150495" y="130683"/>
                </a:moveTo>
                <a:cubicBezTo>
                  <a:pt x="178689" y="140335"/>
                  <a:pt x="198628" y="149733"/>
                  <a:pt x="210312" y="158877"/>
                </a:cubicBezTo>
                <a:cubicBezTo>
                  <a:pt x="221234" y="167513"/>
                  <a:pt x="226695" y="177419"/>
                  <a:pt x="226695" y="188595"/>
                </a:cubicBezTo>
                <a:cubicBezTo>
                  <a:pt x="226695" y="199263"/>
                  <a:pt x="222758" y="208534"/>
                  <a:pt x="214884" y="216408"/>
                </a:cubicBezTo>
                <a:cubicBezTo>
                  <a:pt x="207010" y="224282"/>
                  <a:pt x="197612" y="228219"/>
                  <a:pt x="186690" y="228219"/>
                </a:cubicBezTo>
                <a:cubicBezTo>
                  <a:pt x="179324" y="228219"/>
                  <a:pt x="173990" y="226695"/>
                  <a:pt x="170688" y="223647"/>
                </a:cubicBezTo>
                <a:cubicBezTo>
                  <a:pt x="167386" y="220599"/>
                  <a:pt x="165227" y="215519"/>
                  <a:pt x="164211" y="208407"/>
                </a:cubicBezTo>
                <a:cubicBezTo>
                  <a:pt x="161163" y="178943"/>
                  <a:pt x="155448" y="153924"/>
                  <a:pt x="147066" y="133350"/>
                </a:cubicBezTo>
                <a:close/>
                <a:moveTo>
                  <a:pt x="54483" y="94488"/>
                </a:moveTo>
                <a:lnTo>
                  <a:pt x="110490" y="120396"/>
                </a:lnTo>
                <a:cubicBezTo>
                  <a:pt x="112776" y="121158"/>
                  <a:pt x="114300" y="122936"/>
                  <a:pt x="115062" y="125730"/>
                </a:cubicBezTo>
                <a:cubicBezTo>
                  <a:pt x="115062" y="130810"/>
                  <a:pt x="109728" y="137414"/>
                  <a:pt x="99060" y="145542"/>
                </a:cubicBezTo>
                <a:lnTo>
                  <a:pt x="99060" y="245364"/>
                </a:lnTo>
                <a:lnTo>
                  <a:pt x="149352" y="227076"/>
                </a:lnTo>
                <a:lnTo>
                  <a:pt x="153162" y="231648"/>
                </a:lnTo>
                <a:cubicBezTo>
                  <a:pt x="128016" y="264160"/>
                  <a:pt x="101473" y="292481"/>
                  <a:pt x="73533" y="316611"/>
                </a:cubicBezTo>
                <a:cubicBezTo>
                  <a:pt x="73533" y="322199"/>
                  <a:pt x="72263" y="326644"/>
                  <a:pt x="69723" y="329946"/>
                </a:cubicBezTo>
                <a:cubicBezTo>
                  <a:pt x="67691" y="332486"/>
                  <a:pt x="65405" y="333756"/>
                  <a:pt x="62865" y="333756"/>
                </a:cubicBezTo>
                <a:cubicBezTo>
                  <a:pt x="60325" y="333756"/>
                  <a:pt x="58166" y="332232"/>
                  <a:pt x="56388" y="329184"/>
                </a:cubicBezTo>
                <a:lnTo>
                  <a:pt x="26670" y="277368"/>
                </a:lnTo>
                <a:cubicBezTo>
                  <a:pt x="32766" y="272796"/>
                  <a:pt x="36830" y="268478"/>
                  <a:pt x="38862" y="264414"/>
                </a:cubicBezTo>
                <a:cubicBezTo>
                  <a:pt x="41148" y="260096"/>
                  <a:pt x="42291" y="254508"/>
                  <a:pt x="42291" y="247650"/>
                </a:cubicBezTo>
                <a:lnTo>
                  <a:pt x="42291" y="136398"/>
                </a:lnTo>
                <a:lnTo>
                  <a:pt x="0" y="136398"/>
                </a:lnTo>
                <a:lnTo>
                  <a:pt x="0" y="127254"/>
                </a:lnTo>
                <a:lnTo>
                  <a:pt x="36957" y="127254"/>
                </a:lnTo>
                <a:close/>
                <a:moveTo>
                  <a:pt x="33147" y="1143"/>
                </a:moveTo>
                <a:cubicBezTo>
                  <a:pt x="60833" y="5715"/>
                  <a:pt x="80899" y="11938"/>
                  <a:pt x="93345" y="19812"/>
                </a:cubicBezTo>
                <a:cubicBezTo>
                  <a:pt x="104267" y="26670"/>
                  <a:pt x="109728" y="34925"/>
                  <a:pt x="109728" y="44577"/>
                </a:cubicBezTo>
                <a:cubicBezTo>
                  <a:pt x="109728" y="54737"/>
                  <a:pt x="105791" y="63754"/>
                  <a:pt x="97917" y="71628"/>
                </a:cubicBezTo>
                <a:cubicBezTo>
                  <a:pt x="90043" y="79502"/>
                  <a:pt x="80772" y="83439"/>
                  <a:pt x="70104" y="83439"/>
                </a:cubicBezTo>
                <a:cubicBezTo>
                  <a:pt x="63500" y="83439"/>
                  <a:pt x="58547" y="82169"/>
                  <a:pt x="55245" y="79629"/>
                </a:cubicBezTo>
                <a:cubicBezTo>
                  <a:pt x="52451" y="77343"/>
                  <a:pt x="50419" y="73406"/>
                  <a:pt x="49149" y="67818"/>
                </a:cubicBezTo>
                <a:cubicBezTo>
                  <a:pt x="45085" y="42926"/>
                  <a:pt x="39243" y="21590"/>
                  <a:pt x="31623" y="3810"/>
                </a:cubicBezTo>
                <a:close/>
                <a:moveTo>
                  <a:pt x="244221" y="0"/>
                </a:moveTo>
                <a:lnTo>
                  <a:pt x="317373" y="5334"/>
                </a:lnTo>
                <a:cubicBezTo>
                  <a:pt x="322199" y="5588"/>
                  <a:pt x="324866" y="7112"/>
                  <a:pt x="325374" y="9906"/>
                </a:cubicBezTo>
                <a:cubicBezTo>
                  <a:pt x="325374" y="12192"/>
                  <a:pt x="323723" y="14859"/>
                  <a:pt x="320421" y="17907"/>
                </a:cubicBezTo>
                <a:cubicBezTo>
                  <a:pt x="317119" y="20955"/>
                  <a:pt x="313182" y="23749"/>
                  <a:pt x="308610" y="26289"/>
                </a:cubicBezTo>
                <a:lnTo>
                  <a:pt x="308610" y="81153"/>
                </a:lnTo>
                <a:lnTo>
                  <a:pt x="322707" y="60579"/>
                </a:lnTo>
                <a:lnTo>
                  <a:pt x="363093" y="91440"/>
                </a:lnTo>
                <a:cubicBezTo>
                  <a:pt x="364744" y="92583"/>
                  <a:pt x="365792" y="93726"/>
                  <a:pt x="366236" y="94869"/>
                </a:cubicBezTo>
                <a:cubicBezTo>
                  <a:pt x="366681" y="96012"/>
                  <a:pt x="366522" y="97155"/>
                  <a:pt x="365760" y="98298"/>
                </a:cubicBezTo>
                <a:cubicBezTo>
                  <a:pt x="364490" y="100330"/>
                  <a:pt x="361188" y="101346"/>
                  <a:pt x="355854" y="101346"/>
                </a:cubicBezTo>
                <a:lnTo>
                  <a:pt x="308610" y="101346"/>
                </a:lnTo>
                <a:lnTo>
                  <a:pt x="308610" y="141732"/>
                </a:lnTo>
                <a:cubicBezTo>
                  <a:pt x="309118" y="192786"/>
                  <a:pt x="309626" y="243840"/>
                  <a:pt x="310134" y="294894"/>
                </a:cubicBezTo>
                <a:cubicBezTo>
                  <a:pt x="310388" y="308102"/>
                  <a:pt x="304038" y="318643"/>
                  <a:pt x="291084" y="326517"/>
                </a:cubicBezTo>
                <a:cubicBezTo>
                  <a:pt x="277114" y="335153"/>
                  <a:pt x="254381" y="341376"/>
                  <a:pt x="222885" y="345186"/>
                </a:cubicBezTo>
                <a:cubicBezTo>
                  <a:pt x="221361" y="329438"/>
                  <a:pt x="216916" y="317627"/>
                  <a:pt x="209550" y="309753"/>
                </a:cubicBezTo>
                <a:cubicBezTo>
                  <a:pt x="201676" y="301117"/>
                  <a:pt x="186817" y="292735"/>
                  <a:pt x="164973" y="284607"/>
                </a:cubicBezTo>
                <a:lnTo>
                  <a:pt x="166116" y="277749"/>
                </a:lnTo>
                <a:lnTo>
                  <a:pt x="230886" y="280797"/>
                </a:lnTo>
                <a:cubicBezTo>
                  <a:pt x="236474" y="281051"/>
                  <a:pt x="240284" y="280035"/>
                  <a:pt x="242316" y="277749"/>
                </a:cubicBezTo>
                <a:cubicBezTo>
                  <a:pt x="244602" y="275463"/>
                  <a:pt x="245745" y="271272"/>
                  <a:pt x="245745" y="265176"/>
                </a:cubicBezTo>
                <a:lnTo>
                  <a:pt x="245745" y="108966"/>
                </a:lnTo>
                <a:lnTo>
                  <a:pt x="245745" y="101346"/>
                </a:lnTo>
                <a:lnTo>
                  <a:pt x="118491" y="101346"/>
                </a:lnTo>
                <a:lnTo>
                  <a:pt x="118491" y="92202"/>
                </a:lnTo>
                <a:lnTo>
                  <a:pt x="245745" y="92202"/>
                </a:lnTo>
                <a:cubicBezTo>
                  <a:pt x="245237" y="61468"/>
                  <a:pt x="244729" y="30734"/>
                  <a:pt x="244221" y="0"/>
                </a:cubicBezTo>
                <a:close/>
              </a:path>
            </a:pathLst>
          </a:custGeom>
          <a:gradFill flip="none" rotWithShape="1">
            <a:gsLst>
              <a:gs pos="0">
                <a:srgbClr val="E55003"/>
              </a:gs>
              <a:gs pos="100000">
                <a:srgbClr val="E17751"/>
              </a:gs>
              <a:gs pos="100000">
                <a:srgbClr val="F6CB9F">
                  <a:alpha val="0"/>
                </a:srgbClr>
              </a:gs>
            </a:gsLst>
            <a:lin ang="5400000" scaled="1"/>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spc="600" dirty="0">
              <a:gradFill flip="none" rotWithShape="1">
                <a:gsLst>
                  <a:gs pos="0">
                    <a:srgbClr val="E55003"/>
                  </a:gs>
                  <a:gs pos="100000">
                    <a:srgbClr val="E17751"/>
                  </a:gs>
                  <a:gs pos="100000">
                    <a:srgbClr val="F6CB9F">
                      <a:alpha val="0"/>
                    </a:srgbClr>
                  </a:gs>
                </a:gsLst>
                <a:lin ang="5400000" scaled="1"/>
                <a:tileRect/>
              </a:gradFill>
              <a:latin typeface="方正特雅宋简体" panose="02000500000000000000" pitchFamily="2" charset="-122"/>
              <a:ea typeface="方正特雅宋简体" panose="02000500000000000000" pitchFamily="2" charset="-122"/>
            </a:endParaRPr>
          </a:p>
        </p:txBody>
      </p:sp>
      <p:sp>
        <p:nvSpPr>
          <p:cNvPr id="11" name="文本框 7"/>
          <p:cNvSpPr txBox="1"/>
          <p:nvPr/>
        </p:nvSpPr>
        <p:spPr>
          <a:xfrm>
            <a:off x="3516656" y="2706230"/>
            <a:ext cx="6647087" cy="1656738"/>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40000" algn="just">
              <a:lnSpc>
                <a:spcPct val="150000"/>
              </a:lnSpc>
              <a:spcBef>
                <a:spcPts val="600"/>
              </a:spcBef>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共产主义社会的社会关系高度和谐，人和人之间还会存在矛盾吗？</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a:sym typeface="+mn-ea"/>
            </a:endParaRPr>
          </a:p>
        </p:txBody>
      </p:sp>
      <p:cxnSp>
        <p:nvCxnSpPr>
          <p:cNvPr id="12" name="直接连接符 11"/>
          <p:cNvCxnSpPr/>
          <p:nvPr/>
        </p:nvCxnSpPr>
        <p:spPr>
          <a:xfrm>
            <a:off x="2783415" y="2716253"/>
            <a:ext cx="0" cy="1646715"/>
          </a:xfrm>
          <a:prstGeom prst="line">
            <a:avLst/>
          </a:prstGeom>
          <a:ln w="19050">
            <a:gradFill>
              <a:gsLst>
                <a:gs pos="68000">
                  <a:srgbClr val="E99D82"/>
                </a:gs>
                <a:gs pos="34528">
                  <a:srgbClr val="EBA58B"/>
                </a:gs>
                <a:gs pos="0">
                  <a:schemeClr val="bg1">
                    <a:alpha val="0"/>
                  </a:schemeClr>
                </a:gs>
                <a:gs pos="52000">
                  <a:srgbClr val="E17751"/>
                </a:gs>
                <a:gs pos="100000">
                  <a:schemeClr val="bg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平行四边形 16"/>
          <p:cNvSpPr/>
          <p:nvPr/>
        </p:nvSpPr>
        <p:spPr>
          <a:xfrm>
            <a:off x="-2222558" y="4540969"/>
            <a:ext cx="15840000" cy="162462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8" name="组合 17"/>
          <p:cNvGrpSpPr/>
          <p:nvPr/>
        </p:nvGrpSpPr>
        <p:grpSpPr>
          <a:xfrm>
            <a:off x="1673887" y="2388000"/>
            <a:ext cx="9517584" cy="3377841"/>
            <a:chOff x="2925468" y="1565452"/>
            <a:chExt cx="8217432" cy="2880000"/>
          </a:xfrm>
        </p:grpSpPr>
        <p:sp>
          <p:nvSpPr>
            <p:cNvPr id="19" name="对角圆角矩形 6"/>
            <p:cNvSpPr/>
            <p:nvPr/>
          </p:nvSpPr>
          <p:spPr bwMode="auto">
            <a:xfrm>
              <a:off x="2925468" y="1565452"/>
              <a:ext cx="8217432"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0" name="等腰三角形 19"/>
            <p:cNvSpPr>
              <a:spLocks noChangeAspect="1"/>
            </p:cNvSpPr>
            <p:nvPr/>
          </p:nvSpPr>
          <p:spPr>
            <a:xfrm>
              <a:off x="10721070" y="4067723"/>
              <a:ext cx="360000" cy="37111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1" name="直接连接符 20"/>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rot="5400000">
              <a:off x="10166977" y="831308"/>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25" name="矩形 24"/>
          <p:cNvSpPr/>
          <p:nvPr/>
        </p:nvSpPr>
        <p:spPr>
          <a:xfrm>
            <a:off x="3303701" y="2737483"/>
            <a:ext cx="7399199" cy="2678875"/>
          </a:xfrm>
          <a:prstGeom prst="rect">
            <a:avLst/>
          </a:prstGeom>
        </p:spPr>
        <p:txBody>
          <a:bodyPr wrap="square">
            <a:spAutoFit/>
          </a:bodyPr>
          <a:lstStyle/>
          <a:p>
            <a:pPr indent="540000"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这种共产主义，作为完成了的自然主义，等于人道主义，而作为完成了的人道主义，等于自然主义，它是人和自然界之间、人和人之间的矛盾的真正解决，是存在和本质、对象化和自我确证、自由和必然、个体和类之间的斗争的真正解决。”</a:t>
            </a:r>
          </a:p>
          <a:p>
            <a:pPr indent="575945" algn="r">
              <a:lnSpc>
                <a:spcPct val="13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《1844</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年经济学哲学手稿</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 </a:t>
            </a:r>
          </a:p>
        </p:txBody>
      </p:sp>
      <p:grpSp>
        <p:nvGrpSpPr>
          <p:cNvPr id="27" name="组合 26"/>
          <p:cNvGrpSpPr/>
          <p:nvPr/>
        </p:nvGrpSpPr>
        <p:grpSpPr>
          <a:xfrm>
            <a:off x="1388751" y="1125538"/>
            <a:ext cx="9414498" cy="553998"/>
            <a:chOff x="1780335" y="905857"/>
            <a:chExt cx="9414498" cy="553998"/>
          </a:xfrm>
        </p:grpSpPr>
        <p:grpSp>
          <p:nvGrpSpPr>
            <p:cNvPr id="28" name="组合 27"/>
            <p:cNvGrpSpPr/>
            <p:nvPr/>
          </p:nvGrpSpPr>
          <p:grpSpPr>
            <a:xfrm>
              <a:off x="1780335" y="921711"/>
              <a:ext cx="9414498" cy="525550"/>
              <a:chOff x="1885640" y="1238732"/>
              <a:chExt cx="9414498" cy="525550"/>
            </a:xfrm>
            <a:effectLst>
              <a:outerShdw blurRad="50800" dist="38100" dir="2700000" algn="tl" rotWithShape="0">
                <a:prstClr val="black">
                  <a:alpha val="40000"/>
                </a:prstClr>
              </a:outerShdw>
            </a:effectLst>
          </p:grpSpPr>
          <p:sp>
            <p:nvSpPr>
              <p:cNvPr id="30" name="矩形 29"/>
              <p:cNvSpPr/>
              <p:nvPr/>
            </p:nvSpPr>
            <p:spPr>
              <a:xfrm>
                <a:off x="1885640" y="1238732"/>
                <a:ext cx="9414498" cy="522291"/>
              </a:xfrm>
              <a:prstGeom prst="rect">
                <a:avLst/>
              </a:prstGeom>
              <a:solidFill>
                <a:schemeClr val="bg1"/>
              </a:solidFill>
              <a:ln>
                <a:gradFill>
                  <a:gsLst>
                    <a:gs pos="0">
                      <a:srgbClr val="E79A82"/>
                    </a:gs>
                    <a:gs pos="42000">
                      <a:srgbClr val="D7562F"/>
                    </a:gs>
                    <a:gs pos="62000">
                      <a:srgbClr val="D7562F"/>
                    </a:gs>
                    <a:gs pos="100000">
                      <a:srgbClr val="E79A82"/>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p>
            </p:txBody>
          </p:sp>
          <p:sp>
            <p:nvSpPr>
              <p:cNvPr id="31" name="立方体 30"/>
              <p:cNvSpPr/>
              <p:nvPr/>
            </p:nvSpPr>
            <p:spPr>
              <a:xfrm>
                <a:off x="1961789" y="1257414"/>
                <a:ext cx="2138544" cy="484927"/>
              </a:xfrm>
              <a:prstGeom prst="cube">
                <a:avLst>
                  <a:gd name="adj" fmla="val 4974"/>
                </a:avLst>
              </a:prstGeom>
              <a:solidFill>
                <a:srgbClr val="E17751"/>
              </a:solidFill>
              <a:ln>
                <a:solidFill>
                  <a:schemeClr val="accent2">
                    <a:lumMod val="20000"/>
                    <a:lumOff val="80000"/>
                  </a:schemeClr>
                </a:solidFill>
              </a:ln>
              <a:effectLst>
                <a:outerShdw blurRad="25400" dir="18900000" sy="23000" kx="-12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矩形 31"/>
              <p:cNvSpPr/>
              <p:nvPr/>
            </p:nvSpPr>
            <p:spPr>
              <a:xfrm>
                <a:off x="2156279" y="1299822"/>
                <a:ext cx="1723549" cy="400110"/>
              </a:xfrm>
              <a:prstGeom prst="rect">
                <a:avLst/>
              </a:prstGeom>
            </p:spPr>
            <p:txBody>
              <a:bodyPr wrap="none">
                <a:spAutoFit/>
              </a:bodyPr>
              <a:lstStyle/>
              <a:p>
                <a:pPr algn="ctr">
                  <a:spcBef>
                    <a:spcPct val="50000"/>
                  </a:spcBef>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共产主义社会</a:t>
                </a:r>
              </a:p>
            </p:txBody>
          </p:sp>
          <p:cxnSp>
            <p:nvCxnSpPr>
              <p:cNvPr id="33" name="直接连接符 32"/>
              <p:cNvCxnSpPr/>
              <p:nvPr/>
            </p:nvCxnSpPr>
            <p:spPr>
              <a:xfrm>
                <a:off x="1885641" y="1764282"/>
                <a:ext cx="2230809" cy="0"/>
              </a:xfrm>
              <a:prstGeom prst="line">
                <a:avLst/>
              </a:prstGeom>
              <a:ln w="12700">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29" name="矩形 28"/>
            <p:cNvSpPr/>
            <p:nvPr/>
          </p:nvSpPr>
          <p:spPr>
            <a:xfrm>
              <a:off x="4114718" y="905857"/>
              <a:ext cx="6830404" cy="553998"/>
            </a:xfrm>
            <a:prstGeom prst="rect">
              <a:avLst/>
            </a:prstGeom>
          </p:spPr>
          <p:txBody>
            <a:bodyPr wrap="square">
              <a:spAutoFit/>
            </a:bodyPr>
            <a:lstStyle/>
            <a:p>
              <a:pPr>
                <a:lnSpc>
                  <a:spcPct val="150000"/>
                </a:lnSpc>
                <a:spcBef>
                  <a:spcPct val="50000"/>
                </a:spcBef>
              </a:pPr>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不仅人与人之间是和谐的，而且人与自然之间也达成了和谐</a:t>
              </a:r>
            </a:p>
          </p:txBody>
        </p:sp>
      </p:grpSp>
      <p:pic>
        <p:nvPicPr>
          <p:cNvPr id="9" name="图片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573" y="2220704"/>
            <a:ext cx="2707775" cy="3646854"/>
          </a:xfrm>
          <a:prstGeom prst="rect">
            <a:avLst/>
          </a:prstGeom>
          <a:effectLst>
            <a:outerShdw blurRad="50800" dist="38100" dir="2700000" algn="tl" rotWithShape="0">
              <a:prstClr val="black">
                <a:alpha val="36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 xmlns:a16="http://schemas.microsoft.com/office/drawing/2014/main" id="{1B3DD6F2-CA75-56AB-28D2-A519066736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663" b="3125"/>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4" name="矩形 23"/>
          <p:cNvSpPr/>
          <p:nvPr/>
        </p:nvSpPr>
        <p:spPr>
          <a:xfrm rot="16200000">
            <a:off x="3679372" y="-1654629"/>
            <a:ext cx="4833257" cy="12191999"/>
          </a:xfrm>
          <a:prstGeom prst="rect">
            <a:avLst/>
          </a:prstGeom>
          <a:gradFill flip="none" rotWithShape="1">
            <a:gsLst>
              <a:gs pos="0">
                <a:srgbClr val="2896E5">
                  <a:alpha val="0"/>
                </a:srgbClr>
              </a:gs>
              <a:gs pos="100000">
                <a:srgbClr val="07224B">
                  <a:alpha val="57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íśḻíḑe">
            <a:extLst>
              <a:ext uri="{FF2B5EF4-FFF2-40B4-BE49-F238E27FC236}">
                <a16:creationId xmlns="" xmlns:a16="http://schemas.microsoft.com/office/drawing/2014/main" id="{5E84B2F7-F044-0587-AA07-77271825FDCC}"/>
              </a:ext>
            </a:extLst>
          </p:cNvPr>
          <p:cNvSpPr/>
          <p:nvPr/>
        </p:nvSpPr>
        <p:spPr>
          <a:xfrm flipH="1">
            <a:off x="1358900" y="2474129"/>
            <a:ext cx="9474200" cy="2900004"/>
          </a:xfrm>
          <a:prstGeom prst="rect">
            <a:avLst/>
          </a:prstGeom>
          <a:gradFill>
            <a:gsLst>
              <a:gs pos="0">
                <a:schemeClr val="bg1"/>
              </a:gs>
              <a:gs pos="78900">
                <a:srgbClr val="FFFFFF">
                  <a:alpha val="44000"/>
                </a:srgbClr>
              </a:gs>
              <a:gs pos="100000">
                <a:schemeClr val="bg1">
                  <a:alpha val="0"/>
                </a:schemeClr>
              </a:gs>
            </a:gsLst>
            <a:lin ang="5400000" scaled="0"/>
          </a:gradFill>
          <a:ln w="9525">
            <a:gradFill>
              <a:gsLst>
                <a:gs pos="0">
                  <a:srgbClr val="E17751"/>
                </a:gs>
                <a:gs pos="100000">
                  <a:schemeClr val="accent1">
                    <a:lumMod val="30000"/>
                    <a:lumOff val="70000"/>
                    <a:alpha val="0"/>
                  </a:schemeClr>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a:p>
        </p:txBody>
      </p:sp>
      <p:sp>
        <p:nvSpPr>
          <p:cNvPr id="25" name="íśḻíḑe"/>
          <p:cNvSpPr/>
          <p:nvPr/>
        </p:nvSpPr>
        <p:spPr>
          <a:xfrm flipH="1">
            <a:off x="1467187" y="2372529"/>
            <a:ext cx="9257627" cy="2900004"/>
          </a:xfrm>
          <a:prstGeom prst="rect">
            <a:avLst/>
          </a:prstGeom>
          <a:gradFill>
            <a:gsLst>
              <a:gs pos="0">
                <a:schemeClr val="bg1"/>
              </a:gs>
              <a:gs pos="53000">
                <a:srgbClr val="FFFFFF">
                  <a:alpha val="44000"/>
                </a:srgbClr>
              </a:gs>
              <a:gs pos="100000">
                <a:schemeClr val="bg1">
                  <a:alpha val="0"/>
                </a:schemeClr>
              </a:gs>
            </a:gsLst>
            <a:lin ang="5400000" scaled="0"/>
          </a:gradFill>
          <a:ln w="9525">
            <a:gradFill>
              <a:gsLst>
                <a:gs pos="0">
                  <a:srgbClr val="E17751"/>
                </a:gs>
                <a:gs pos="100000">
                  <a:schemeClr val="accent1">
                    <a:lumMod val="30000"/>
                    <a:lumOff val="70000"/>
                    <a:alpha val="0"/>
                  </a:schemeClr>
                </a:gs>
              </a:gsLst>
              <a:lin ang="5400000" scaled="0"/>
            </a:gra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a:p>
        </p:txBody>
      </p:sp>
      <p:sp>
        <p:nvSpPr>
          <p:cNvPr id="27" name="文本框 26"/>
          <p:cNvSpPr txBox="1"/>
          <p:nvPr/>
        </p:nvSpPr>
        <p:spPr>
          <a:xfrm>
            <a:off x="2200680" y="2866527"/>
            <a:ext cx="7790641" cy="161582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40000" fontAlgn="auto">
              <a:lnSpc>
                <a:spcPct val="150000"/>
              </a:lnSpc>
            </a:pPr>
            <a:r>
              <a:rPr lang="zh-CN" altLang="en-US" sz="2200" b="1" dirty="0">
                <a:solidFill>
                  <a:schemeClr val="tx1">
                    <a:lumMod val="85000"/>
                    <a:lumOff val="15000"/>
                  </a:schemeClr>
                </a:solidFill>
                <a:effectLst/>
                <a:latin typeface="华文中宋" panose="02010600040101010101" pitchFamily="2" charset="-122"/>
                <a:ea typeface="华文中宋" panose="02010600040101010101" pitchFamily="2" charset="-122"/>
                <a:sym typeface="+mn-ea"/>
              </a:rPr>
              <a:t>马克思主义认为，人不应该追求征服自然，因为人本身是自然界的一部分，人与自然界的关系，是自然界的一个部分与其他部分的关系，人与自然界应该是和谐共存的。</a:t>
            </a:r>
            <a:endParaRPr lang="zh-CN" altLang="en-US" sz="2200" dirty="0">
              <a:solidFill>
                <a:schemeClr val="tx1">
                  <a:lumMod val="85000"/>
                  <a:lumOff val="15000"/>
                </a:schemeClr>
              </a:solidFill>
              <a:latin typeface="华文中宋" panose="02010600040101010101" pitchFamily="2" charset="-122"/>
              <a:ea typeface="华文中宋" panose="02010600040101010101" pitchFamily="2" charset="-122"/>
              <a:cs typeface="汉仪晓波折纸体简" panose="00020600040101010101"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11"/>
          <p:cNvSpPr>
            <a:spLocks noChangeArrowheads="1"/>
          </p:cNvSpPr>
          <p:nvPr/>
        </p:nvSpPr>
        <p:spPr bwMode="auto">
          <a:xfrm>
            <a:off x="1" y="2127952"/>
            <a:ext cx="12192000" cy="4723615"/>
          </a:xfrm>
          <a:prstGeom prst="cube">
            <a:avLst>
              <a:gd name="adj" fmla="val 0"/>
            </a:avLst>
          </a:prstGeom>
          <a:solidFill>
            <a:srgbClr val="F7F7F7"/>
          </a:solidFill>
          <a:ln w="22225">
            <a:noFill/>
          </a:ln>
          <a:effectLst>
            <a:outerShdw blurRad="50800" dist="38100" dir="16200000"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kumimoji="1" sz="2400">
                <a:solidFill>
                  <a:schemeClr val="tx1"/>
                </a:solidFill>
                <a:latin typeface="Arial" panose="020B0604020202090204" pitchFamily="34" charset="0"/>
                <a:ea typeface="宋体" panose="02010600030101010101" pitchFamily="2" charset="-122"/>
              </a:defRPr>
            </a:lvl1pPr>
            <a:lvl2pPr marL="742950" indent="-285750">
              <a:defRPr kumimoji="1" sz="2400">
                <a:solidFill>
                  <a:schemeClr val="tx1"/>
                </a:solidFill>
                <a:latin typeface="Arial" panose="020B0604020202090204" pitchFamily="34" charset="0"/>
                <a:ea typeface="宋体" panose="02010600030101010101" pitchFamily="2" charset="-122"/>
              </a:defRPr>
            </a:lvl2pPr>
            <a:lvl3pPr marL="1143000" indent="-228600">
              <a:defRPr kumimoji="1" sz="2400">
                <a:solidFill>
                  <a:schemeClr val="tx1"/>
                </a:solidFill>
                <a:latin typeface="Arial" panose="020B0604020202090204" pitchFamily="34" charset="0"/>
                <a:ea typeface="宋体" panose="02010600030101010101" pitchFamily="2" charset="-122"/>
              </a:defRPr>
            </a:lvl3pPr>
            <a:lvl4pPr marL="1600200" indent="-228600">
              <a:defRPr kumimoji="1" sz="2400">
                <a:solidFill>
                  <a:schemeClr val="tx1"/>
                </a:solidFill>
                <a:latin typeface="Arial" panose="020B0604020202090204" pitchFamily="34" charset="0"/>
                <a:ea typeface="宋体" panose="02010600030101010101" pitchFamily="2" charset="-122"/>
              </a:defRPr>
            </a:lvl4pPr>
            <a:lvl5pPr marL="2057400" indent="-228600">
              <a:defRPr kumimoji="1" sz="2400">
                <a:solidFill>
                  <a:schemeClr val="tx1"/>
                </a:solidFill>
                <a:latin typeface="Arial" panose="020B0604020202090204" pitchFamily="34" charset="0"/>
                <a:ea typeface="宋体" panose="02010600030101010101" pitchFamily="2" charset="-122"/>
              </a:defRPr>
            </a:lvl5pPr>
            <a:lvl6pPr marL="2514600" indent="-228600" fontAlgn="base">
              <a:spcBef>
                <a:spcPct val="0"/>
              </a:spcBef>
              <a:spcAft>
                <a:spcPct val="0"/>
              </a:spcAft>
              <a:buFont typeface="Arial" panose="020B0604020202090204" pitchFamily="34" charset="0"/>
              <a:defRPr kumimoji="1" sz="2400">
                <a:solidFill>
                  <a:schemeClr val="tx1"/>
                </a:solidFill>
                <a:latin typeface="Arial" panose="020B0604020202090204" pitchFamily="34" charset="0"/>
                <a:ea typeface="宋体" panose="02010600030101010101" pitchFamily="2" charset="-122"/>
              </a:defRPr>
            </a:lvl6pPr>
            <a:lvl7pPr marL="2971800" indent="-228600" fontAlgn="base">
              <a:spcBef>
                <a:spcPct val="0"/>
              </a:spcBef>
              <a:spcAft>
                <a:spcPct val="0"/>
              </a:spcAft>
              <a:buFont typeface="Arial" panose="020B0604020202090204" pitchFamily="34" charset="0"/>
              <a:defRPr kumimoji="1" sz="2400">
                <a:solidFill>
                  <a:schemeClr val="tx1"/>
                </a:solidFill>
                <a:latin typeface="Arial" panose="020B0604020202090204" pitchFamily="34" charset="0"/>
                <a:ea typeface="宋体" panose="02010600030101010101" pitchFamily="2" charset="-122"/>
              </a:defRPr>
            </a:lvl7pPr>
            <a:lvl8pPr marL="3429000" indent="-228600" fontAlgn="base">
              <a:spcBef>
                <a:spcPct val="0"/>
              </a:spcBef>
              <a:spcAft>
                <a:spcPct val="0"/>
              </a:spcAft>
              <a:buFont typeface="Arial" panose="020B0604020202090204" pitchFamily="34" charset="0"/>
              <a:defRPr kumimoji="1" sz="2400">
                <a:solidFill>
                  <a:schemeClr val="tx1"/>
                </a:solidFill>
                <a:latin typeface="Arial" panose="020B0604020202090204" pitchFamily="34" charset="0"/>
                <a:ea typeface="宋体" panose="02010600030101010101" pitchFamily="2" charset="-122"/>
              </a:defRPr>
            </a:lvl8pPr>
            <a:lvl9pPr marL="3886200" indent="-228600" fontAlgn="base">
              <a:spcBef>
                <a:spcPct val="0"/>
              </a:spcBef>
              <a:spcAft>
                <a:spcPct val="0"/>
              </a:spcAft>
              <a:buFont typeface="Arial" panose="020B0604020202090204" pitchFamily="34" charset="0"/>
              <a:defRPr kumimoji="1" sz="2400">
                <a:solidFill>
                  <a:schemeClr val="tx1"/>
                </a:solidFill>
                <a:latin typeface="Arial" panose="020B0604020202090204" pitchFamily="34" charset="0"/>
                <a:ea typeface="宋体" panose="02010600030101010101" pitchFamily="2" charset="-122"/>
              </a:defRPr>
            </a:lvl9pPr>
          </a:lstStyle>
          <a:p>
            <a:pPr algn="ct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10" name="组合 9"/>
          <p:cNvGrpSpPr/>
          <p:nvPr/>
        </p:nvGrpSpPr>
        <p:grpSpPr>
          <a:xfrm>
            <a:off x="8595557" y="2006163"/>
            <a:ext cx="751718" cy="4846260"/>
            <a:chOff x="2403774" y="1504441"/>
            <a:chExt cx="751718" cy="4846260"/>
          </a:xfrm>
        </p:grpSpPr>
        <p:sp>
          <p:nvSpPr>
            <p:cNvPr id="31" name="椭圆 17"/>
            <p:cNvSpPr>
              <a:spLocks noChangeArrowheads="1"/>
            </p:cNvSpPr>
            <p:nvPr/>
          </p:nvSpPr>
          <p:spPr bwMode="auto">
            <a:xfrm>
              <a:off x="2403774" y="1506154"/>
              <a:ext cx="209657" cy="122645"/>
            </a:xfrm>
            <a:custGeom>
              <a:avLst/>
              <a:gdLst>
                <a:gd name="connsiteX0" fmla="*/ 0 w 157288"/>
                <a:gd name="connsiteY0" fmla="*/ 115793 h 231586"/>
                <a:gd name="connsiteX1" fmla="*/ 78644 w 157288"/>
                <a:gd name="connsiteY1" fmla="*/ 0 h 231586"/>
                <a:gd name="connsiteX2" fmla="*/ 157288 w 157288"/>
                <a:gd name="connsiteY2" fmla="*/ 115793 h 231586"/>
                <a:gd name="connsiteX3" fmla="*/ 78644 w 157288"/>
                <a:gd name="connsiteY3" fmla="*/ 231586 h 231586"/>
                <a:gd name="connsiteX4" fmla="*/ 0 w 157288"/>
                <a:gd name="connsiteY4" fmla="*/ 115793 h 231586"/>
                <a:gd name="connsiteX0-1" fmla="*/ 78644 w 170084"/>
                <a:gd name="connsiteY0-2" fmla="*/ 231586 h 323026"/>
                <a:gd name="connsiteX1-3" fmla="*/ 0 w 170084"/>
                <a:gd name="connsiteY1-4" fmla="*/ 115793 h 323026"/>
                <a:gd name="connsiteX2-5" fmla="*/ 78644 w 170084"/>
                <a:gd name="connsiteY2-6" fmla="*/ 0 h 323026"/>
                <a:gd name="connsiteX3-7" fmla="*/ 157288 w 170084"/>
                <a:gd name="connsiteY3-8" fmla="*/ 115793 h 323026"/>
                <a:gd name="connsiteX4-9" fmla="*/ 170084 w 170084"/>
                <a:gd name="connsiteY4-10" fmla="*/ 323026 h 323026"/>
                <a:gd name="connsiteX0-11" fmla="*/ 78644 w 157288"/>
                <a:gd name="connsiteY0-12" fmla="*/ 231586 h 231586"/>
                <a:gd name="connsiteX1-13" fmla="*/ 0 w 157288"/>
                <a:gd name="connsiteY1-14" fmla="*/ 115793 h 231586"/>
                <a:gd name="connsiteX2-15" fmla="*/ 78644 w 157288"/>
                <a:gd name="connsiteY2-16" fmla="*/ 0 h 231586"/>
                <a:gd name="connsiteX3-17" fmla="*/ 157288 w 157288"/>
                <a:gd name="connsiteY3-18" fmla="*/ 115793 h 231586"/>
                <a:gd name="connsiteX0-19" fmla="*/ 0 w 157288"/>
                <a:gd name="connsiteY0-20" fmla="*/ 115793 h 115793"/>
                <a:gd name="connsiteX1-21" fmla="*/ 78644 w 157288"/>
                <a:gd name="connsiteY1-22" fmla="*/ 0 h 115793"/>
                <a:gd name="connsiteX2-23" fmla="*/ 157288 w 157288"/>
                <a:gd name="connsiteY2-24" fmla="*/ 115793 h 115793"/>
              </a:gdLst>
              <a:ahLst/>
              <a:cxnLst>
                <a:cxn ang="0">
                  <a:pos x="connsiteX0-1" y="connsiteY0-2"/>
                </a:cxn>
                <a:cxn ang="0">
                  <a:pos x="connsiteX1-3" y="connsiteY1-4"/>
                </a:cxn>
                <a:cxn ang="0">
                  <a:pos x="connsiteX2-5" y="connsiteY2-6"/>
                </a:cxn>
              </a:cxnLst>
              <a:rect l="l" t="t" r="r" b="b"/>
              <a:pathLst>
                <a:path w="157288" h="115793">
                  <a:moveTo>
                    <a:pt x="0" y="115793"/>
                  </a:moveTo>
                  <a:cubicBezTo>
                    <a:pt x="0" y="51842"/>
                    <a:pt x="35210" y="0"/>
                    <a:pt x="78644" y="0"/>
                  </a:cubicBezTo>
                  <a:cubicBezTo>
                    <a:pt x="122078" y="0"/>
                    <a:pt x="157288" y="51842"/>
                    <a:pt x="157288" y="115793"/>
                  </a:cubicBezTo>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宋体" panose="02010600030101010101" pitchFamily="2" charset="-122"/>
              </a:endParaRPr>
            </a:p>
          </p:txBody>
        </p:sp>
        <p:sp>
          <p:nvSpPr>
            <p:cNvPr id="22" name="圆角矩形 15"/>
            <p:cNvSpPr>
              <a:spLocks noChangeArrowheads="1"/>
            </p:cNvSpPr>
            <p:nvPr/>
          </p:nvSpPr>
          <p:spPr bwMode="auto">
            <a:xfrm>
              <a:off x="2507420" y="1504441"/>
              <a:ext cx="648072" cy="4846260"/>
            </a:xfrm>
            <a:custGeom>
              <a:avLst/>
              <a:gdLst>
                <a:gd name="T0" fmla="*/ 40343 w 738285"/>
                <a:gd name="T1" fmla="*/ 166999 h 4248500"/>
                <a:gd name="T2" fmla="*/ 5585 w 738285"/>
                <a:gd name="T3" fmla="*/ 12 h 4248500"/>
                <a:gd name="T4" fmla="*/ 281857 w 738285"/>
                <a:gd name="T5" fmla="*/ 12 h 4248500"/>
                <a:gd name="T6" fmla="*/ 330160 w 738285"/>
                <a:gd name="T7" fmla="*/ 123455 h 4248500"/>
                <a:gd name="T8" fmla="*/ 330160 w 738285"/>
                <a:gd name="T9" fmla="*/ 4731962 h 4248500"/>
                <a:gd name="T10" fmla="*/ 281857 w 738285"/>
                <a:gd name="T11" fmla="*/ 4855407 h 4248500"/>
                <a:gd name="T12" fmla="*/ 16234 w 738285"/>
                <a:gd name="T13" fmla="*/ 4855407 h 4248500"/>
                <a:gd name="T14" fmla="*/ 40343 w 738285"/>
                <a:gd name="T15" fmla="*/ 4731962 h 4248500"/>
                <a:gd name="T16" fmla="*/ 40343 w 738285"/>
                <a:gd name="T17" fmla="*/ 166999 h 42485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38285"/>
                <a:gd name="T28" fmla="*/ 0 h 4248500"/>
                <a:gd name="T29" fmla="*/ 738285 w 738285"/>
                <a:gd name="T30" fmla="*/ 4248500 h 42485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38285" h="4248500">
                  <a:moveTo>
                    <a:pt x="90213" y="146124"/>
                  </a:moveTo>
                  <a:cubicBezTo>
                    <a:pt x="128313" y="-4018"/>
                    <a:pt x="-47164" y="10"/>
                    <a:pt x="12490" y="10"/>
                  </a:cubicBezTo>
                  <a:lnTo>
                    <a:pt x="630271" y="10"/>
                  </a:lnTo>
                  <a:cubicBezTo>
                    <a:pt x="689925" y="10"/>
                    <a:pt x="738285" y="48370"/>
                    <a:pt x="738285" y="108024"/>
                  </a:cubicBezTo>
                  <a:lnTo>
                    <a:pt x="738285" y="4140468"/>
                  </a:lnTo>
                  <a:cubicBezTo>
                    <a:pt x="738285" y="4200122"/>
                    <a:pt x="689925" y="4248482"/>
                    <a:pt x="630271" y="4248482"/>
                  </a:cubicBezTo>
                  <a:lnTo>
                    <a:pt x="36302" y="4248482"/>
                  </a:lnTo>
                  <a:cubicBezTo>
                    <a:pt x="-23352" y="4248482"/>
                    <a:pt x="94976" y="4252509"/>
                    <a:pt x="90213" y="4140468"/>
                  </a:cubicBezTo>
                  <a:lnTo>
                    <a:pt x="90213" y="146124"/>
                  </a:lnTo>
                  <a:close/>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11" name="组合 10"/>
          <p:cNvGrpSpPr/>
          <p:nvPr/>
        </p:nvGrpSpPr>
        <p:grpSpPr>
          <a:xfrm>
            <a:off x="9468596" y="2006163"/>
            <a:ext cx="729656" cy="4847429"/>
            <a:chOff x="4151783" y="1504987"/>
            <a:chExt cx="729656" cy="4847429"/>
          </a:xfrm>
        </p:grpSpPr>
        <p:sp>
          <p:nvSpPr>
            <p:cNvPr id="32" name="椭圆 17"/>
            <p:cNvSpPr>
              <a:spLocks noChangeArrowheads="1"/>
            </p:cNvSpPr>
            <p:nvPr/>
          </p:nvSpPr>
          <p:spPr bwMode="auto">
            <a:xfrm>
              <a:off x="4151783" y="1504987"/>
              <a:ext cx="202143" cy="122645"/>
            </a:xfrm>
            <a:custGeom>
              <a:avLst/>
              <a:gdLst>
                <a:gd name="connsiteX0" fmla="*/ 0 w 157288"/>
                <a:gd name="connsiteY0" fmla="*/ 115793 h 231586"/>
                <a:gd name="connsiteX1" fmla="*/ 78644 w 157288"/>
                <a:gd name="connsiteY1" fmla="*/ 0 h 231586"/>
                <a:gd name="connsiteX2" fmla="*/ 157288 w 157288"/>
                <a:gd name="connsiteY2" fmla="*/ 115793 h 231586"/>
                <a:gd name="connsiteX3" fmla="*/ 78644 w 157288"/>
                <a:gd name="connsiteY3" fmla="*/ 231586 h 231586"/>
                <a:gd name="connsiteX4" fmla="*/ 0 w 157288"/>
                <a:gd name="connsiteY4" fmla="*/ 115793 h 231586"/>
                <a:gd name="connsiteX0-1" fmla="*/ 78644 w 170084"/>
                <a:gd name="connsiteY0-2" fmla="*/ 231586 h 323026"/>
                <a:gd name="connsiteX1-3" fmla="*/ 0 w 170084"/>
                <a:gd name="connsiteY1-4" fmla="*/ 115793 h 323026"/>
                <a:gd name="connsiteX2-5" fmla="*/ 78644 w 170084"/>
                <a:gd name="connsiteY2-6" fmla="*/ 0 h 323026"/>
                <a:gd name="connsiteX3-7" fmla="*/ 157288 w 170084"/>
                <a:gd name="connsiteY3-8" fmla="*/ 115793 h 323026"/>
                <a:gd name="connsiteX4-9" fmla="*/ 170084 w 170084"/>
                <a:gd name="connsiteY4-10" fmla="*/ 323026 h 323026"/>
                <a:gd name="connsiteX0-11" fmla="*/ 78644 w 157288"/>
                <a:gd name="connsiteY0-12" fmla="*/ 231586 h 231586"/>
                <a:gd name="connsiteX1-13" fmla="*/ 0 w 157288"/>
                <a:gd name="connsiteY1-14" fmla="*/ 115793 h 231586"/>
                <a:gd name="connsiteX2-15" fmla="*/ 78644 w 157288"/>
                <a:gd name="connsiteY2-16" fmla="*/ 0 h 231586"/>
                <a:gd name="connsiteX3-17" fmla="*/ 157288 w 157288"/>
                <a:gd name="connsiteY3-18" fmla="*/ 115793 h 231586"/>
                <a:gd name="connsiteX0-19" fmla="*/ 0 w 157288"/>
                <a:gd name="connsiteY0-20" fmla="*/ 115793 h 115793"/>
                <a:gd name="connsiteX1-21" fmla="*/ 78644 w 157288"/>
                <a:gd name="connsiteY1-22" fmla="*/ 0 h 115793"/>
                <a:gd name="connsiteX2-23" fmla="*/ 157288 w 157288"/>
                <a:gd name="connsiteY2-24" fmla="*/ 115793 h 115793"/>
              </a:gdLst>
              <a:ahLst/>
              <a:cxnLst>
                <a:cxn ang="0">
                  <a:pos x="connsiteX0-1" y="connsiteY0-2"/>
                </a:cxn>
                <a:cxn ang="0">
                  <a:pos x="connsiteX1-3" y="connsiteY1-4"/>
                </a:cxn>
                <a:cxn ang="0">
                  <a:pos x="connsiteX2-5" y="connsiteY2-6"/>
                </a:cxn>
              </a:cxnLst>
              <a:rect l="l" t="t" r="r" b="b"/>
              <a:pathLst>
                <a:path w="157288" h="115793">
                  <a:moveTo>
                    <a:pt x="0" y="115793"/>
                  </a:moveTo>
                  <a:cubicBezTo>
                    <a:pt x="0" y="51842"/>
                    <a:pt x="35210" y="0"/>
                    <a:pt x="78644" y="0"/>
                  </a:cubicBezTo>
                  <a:cubicBezTo>
                    <a:pt x="122078" y="0"/>
                    <a:pt x="157288" y="51842"/>
                    <a:pt x="157288" y="115793"/>
                  </a:cubicBezTo>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宋体" panose="02010600030101010101" pitchFamily="2" charset="-122"/>
              </a:endParaRPr>
            </a:p>
          </p:txBody>
        </p:sp>
        <p:sp>
          <p:nvSpPr>
            <p:cNvPr id="27" name="圆角矩形 15"/>
            <p:cNvSpPr>
              <a:spLocks noChangeArrowheads="1"/>
            </p:cNvSpPr>
            <p:nvPr/>
          </p:nvSpPr>
          <p:spPr bwMode="auto">
            <a:xfrm>
              <a:off x="4233367" y="1506156"/>
              <a:ext cx="648072" cy="4846260"/>
            </a:xfrm>
            <a:custGeom>
              <a:avLst/>
              <a:gdLst>
                <a:gd name="T0" fmla="*/ 40343 w 738285"/>
                <a:gd name="T1" fmla="*/ 166999 h 4248500"/>
                <a:gd name="T2" fmla="*/ 5585 w 738285"/>
                <a:gd name="T3" fmla="*/ 12 h 4248500"/>
                <a:gd name="T4" fmla="*/ 281857 w 738285"/>
                <a:gd name="T5" fmla="*/ 12 h 4248500"/>
                <a:gd name="T6" fmla="*/ 330160 w 738285"/>
                <a:gd name="T7" fmla="*/ 123455 h 4248500"/>
                <a:gd name="T8" fmla="*/ 330160 w 738285"/>
                <a:gd name="T9" fmla="*/ 4731962 h 4248500"/>
                <a:gd name="T10" fmla="*/ 281857 w 738285"/>
                <a:gd name="T11" fmla="*/ 4855407 h 4248500"/>
                <a:gd name="T12" fmla="*/ 16234 w 738285"/>
                <a:gd name="T13" fmla="*/ 4855407 h 4248500"/>
                <a:gd name="T14" fmla="*/ 40343 w 738285"/>
                <a:gd name="T15" fmla="*/ 4731962 h 4248500"/>
                <a:gd name="T16" fmla="*/ 40343 w 738285"/>
                <a:gd name="T17" fmla="*/ 166999 h 42485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38285"/>
                <a:gd name="T28" fmla="*/ 0 h 4248500"/>
                <a:gd name="T29" fmla="*/ 738285 w 738285"/>
                <a:gd name="T30" fmla="*/ 4248500 h 42485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38285" h="4248500">
                  <a:moveTo>
                    <a:pt x="90213" y="146124"/>
                  </a:moveTo>
                  <a:cubicBezTo>
                    <a:pt x="128313" y="-4018"/>
                    <a:pt x="-47164" y="10"/>
                    <a:pt x="12490" y="10"/>
                  </a:cubicBezTo>
                  <a:lnTo>
                    <a:pt x="630271" y="10"/>
                  </a:lnTo>
                  <a:cubicBezTo>
                    <a:pt x="689925" y="10"/>
                    <a:pt x="738285" y="48370"/>
                    <a:pt x="738285" y="108024"/>
                  </a:cubicBezTo>
                  <a:lnTo>
                    <a:pt x="738285" y="4140468"/>
                  </a:lnTo>
                  <a:cubicBezTo>
                    <a:pt x="738285" y="4200122"/>
                    <a:pt x="689925" y="4248482"/>
                    <a:pt x="630271" y="4248482"/>
                  </a:cubicBezTo>
                  <a:lnTo>
                    <a:pt x="36302" y="4248482"/>
                  </a:lnTo>
                  <a:cubicBezTo>
                    <a:pt x="-23352" y="4248482"/>
                    <a:pt x="94976" y="4252509"/>
                    <a:pt x="90213" y="4140468"/>
                  </a:cubicBezTo>
                  <a:lnTo>
                    <a:pt x="90213" y="146124"/>
                  </a:lnTo>
                  <a:close/>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12" name="组合 11"/>
          <p:cNvGrpSpPr/>
          <p:nvPr/>
        </p:nvGrpSpPr>
        <p:grpSpPr>
          <a:xfrm>
            <a:off x="10319573" y="2007876"/>
            <a:ext cx="749144" cy="4847429"/>
            <a:chOff x="4994677" y="1504987"/>
            <a:chExt cx="749144" cy="4847429"/>
          </a:xfrm>
        </p:grpSpPr>
        <p:sp>
          <p:nvSpPr>
            <p:cNvPr id="33" name="椭圆 17"/>
            <p:cNvSpPr>
              <a:spLocks noChangeArrowheads="1"/>
            </p:cNvSpPr>
            <p:nvPr/>
          </p:nvSpPr>
          <p:spPr bwMode="auto">
            <a:xfrm>
              <a:off x="4994677" y="1504987"/>
              <a:ext cx="202143" cy="122645"/>
            </a:xfrm>
            <a:custGeom>
              <a:avLst/>
              <a:gdLst>
                <a:gd name="connsiteX0" fmla="*/ 0 w 157288"/>
                <a:gd name="connsiteY0" fmla="*/ 115793 h 231586"/>
                <a:gd name="connsiteX1" fmla="*/ 78644 w 157288"/>
                <a:gd name="connsiteY1" fmla="*/ 0 h 231586"/>
                <a:gd name="connsiteX2" fmla="*/ 157288 w 157288"/>
                <a:gd name="connsiteY2" fmla="*/ 115793 h 231586"/>
                <a:gd name="connsiteX3" fmla="*/ 78644 w 157288"/>
                <a:gd name="connsiteY3" fmla="*/ 231586 h 231586"/>
                <a:gd name="connsiteX4" fmla="*/ 0 w 157288"/>
                <a:gd name="connsiteY4" fmla="*/ 115793 h 231586"/>
                <a:gd name="connsiteX0-1" fmla="*/ 78644 w 170084"/>
                <a:gd name="connsiteY0-2" fmla="*/ 231586 h 323026"/>
                <a:gd name="connsiteX1-3" fmla="*/ 0 w 170084"/>
                <a:gd name="connsiteY1-4" fmla="*/ 115793 h 323026"/>
                <a:gd name="connsiteX2-5" fmla="*/ 78644 w 170084"/>
                <a:gd name="connsiteY2-6" fmla="*/ 0 h 323026"/>
                <a:gd name="connsiteX3-7" fmla="*/ 157288 w 170084"/>
                <a:gd name="connsiteY3-8" fmla="*/ 115793 h 323026"/>
                <a:gd name="connsiteX4-9" fmla="*/ 170084 w 170084"/>
                <a:gd name="connsiteY4-10" fmla="*/ 323026 h 323026"/>
                <a:gd name="connsiteX0-11" fmla="*/ 78644 w 157288"/>
                <a:gd name="connsiteY0-12" fmla="*/ 231586 h 231586"/>
                <a:gd name="connsiteX1-13" fmla="*/ 0 w 157288"/>
                <a:gd name="connsiteY1-14" fmla="*/ 115793 h 231586"/>
                <a:gd name="connsiteX2-15" fmla="*/ 78644 w 157288"/>
                <a:gd name="connsiteY2-16" fmla="*/ 0 h 231586"/>
                <a:gd name="connsiteX3-17" fmla="*/ 157288 w 157288"/>
                <a:gd name="connsiteY3-18" fmla="*/ 115793 h 231586"/>
                <a:gd name="connsiteX0-19" fmla="*/ 0 w 157288"/>
                <a:gd name="connsiteY0-20" fmla="*/ 115793 h 115793"/>
                <a:gd name="connsiteX1-21" fmla="*/ 78644 w 157288"/>
                <a:gd name="connsiteY1-22" fmla="*/ 0 h 115793"/>
                <a:gd name="connsiteX2-23" fmla="*/ 157288 w 157288"/>
                <a:gd name="connsiteY2-24" fmla="*/ 115793 h 115793"/>
              </a:gdLst>
              <a:ahLst/>
              <a:cxnLst>
                <a:cxn ang="0">
                  <a:pos x="connsiteX0-1" y="connsiteY0-2"/>
                </a:cxn>
                <a:cxn ang="0">
                  <a:pos x="connsiteX1-3" y="connsiteY1-4"/>
                </a:cxn>
                <a:cxn ang="0">
                  <a:pos x="connsiteX2-5" y="connsiteY2-6"/>
                </a:cxn>
              </a:cxnLst>
              <a:rect l="l" t="t" r="r" b="b"/>
              <a:pathLst>
                <a:path w="157288" h="115793">
                  <a:moveTo>
                    <a:pt x="0" y="115793"/>
                  </a:moveTo>
                  <a:cubicBezTo>
                    <a:pt x="0" y="51842"/>
                    <a:pt x="35210" y="0"/>
                    <a:pt x="78644" y="0"/>
                  </a:cubicBezTo>
                  <a:cubicBezTo>
                    <a:pt x="122078" y="0"/>
                    <a:pt x="157288" y="51842"/>
                    <a:pt x="157288" y="115793"/>
                  </a:cubicBezTo>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宋体" panose="02010600030101010101" pitchFamily="2" charset="-122"/>
              </a:endParaRPr>
            </a:p>
          </p:txBody>
        </p:sp>
        <p:sp>
          <p:nvSpPr>
            <p:cNvPr id="28" name="圆角矩形 15"/>
            <p:cNvSpPr>
              <a:spLocks noChangeArrowheads="1"/>
            </p:cNvSpPr>
            <p:nvPr/>
          </p:nvSpPr>
          <p:spPr bwMode="auto">
            <a:xfrm>
              <a:off x="5095749" y="1506156"/>
              <a:ext cx="648072" cy="4846260"/>
            </a:xfrm>
            <a:custGeom>
              <a:avLst/>
              <a:gdLst>
                <a:gd name="T0" fmla="*/ 40343 w 738285"/>
                <a:gd name="T1" fmla="*/ 166999 h 4248500"/>
                <a:gd name="T2" fmla="*/ 5585 w 738285"/>
                <a:gd name="T3" fmla="*/ 12 h 4248500"/>
                <a:gd name="T4" fmla="*/ 281857 w 738285"/>
                <a:gd name="T5" fmla="*/ 12 h 4248500"/>
                <a:gd name="T6" fmla="*/ 330160 w 738285"/>
                <a:gd name="T7" fmla="*/ 123455 h 4248500"/>
                <a:gd name="T8" fmla="*/ 330160 w 738285"/>
                <a:gd name="T9" fmla="*/ 4731962 h 4248500"/>
                <a:gd name="T10" fmla="*/ 281857 w 738285"/>
                <a:gd name="T11" fmla="*/ 4855407 h 4248500"/>
                <a:gd name="T12" fmla="*/ 16234 w 738285"/>
                <a:gd name="T13" fmla="*/ 4855407 h 4248500"/>
                <a:gd name="T14" fmla="*/ 40343 w 738285"/>
                <a:gd name="T15" fmla="*/ 4731962 h 4248500"/>
                <a:gd name="T16" fmla="*/ 40343 w 738285"/>
                <a:gd name="T17" fmla="*/ 166999 h 42485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38285"/>
                <a:gd name="T28" fmla="*/ 0 h 4248500"/>
                <a:gd name="T29" fmla="*/ 738285 w 738285"/>
                <a:gd name="T30" fmla="*/ 4248500 h 42485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38285" h="4248500">
                  <a:moveTo>
                    <a:pt x="90213" y="146124"/>
                  </a:moveTo>
                  <a:cubicBezTo>
                    <a:pt x="128313" y="-4018"/>
                    <a:pt x="-47164" y="10"/>
                    <a:pt x="12490" y="10"/>
                  </a:cubicBezTo>
                  <a:lnTo>
                    <a:pt x="630271" y="10"/>
                  </a:lnTo>
                  <a:cubicBezTo>
                    <a:pt x="689925" y="10"/>
                    <a:pt x="738285" y="48370"/>
                    <a:pt x="738285" y="108024"/>
                  </a:cubicBezTo>
                  <a:lnTo>
                    <a:pt x="738285" y="4140468"/>
                  </a:lnTo>
                  <a:cubicBezTo>
                    <a:pt x="738285" y="4200122"/>
                    <a:pt x="689925" y="4248482"/>
                    <a:pt x="630271" y="4248482"/>
                  </a:cubicBezTo>
                  <a:lnTo>
                    <a:pt x="36302" y="4248482"/>
                  </a:lnTo>
                  <a:cubicBezTo>
                    <a:pt x="-23352" y="4248482"/>
                    <a:pt x="94976" y="4252509"/>
                    <a:pt x="90213" y="4140468"/>
                  </a:cubicBezTo>
                  <a:lnTo>
                    <a:pt x="90213" y="146124"/>
                  </a:lnTo>
                  <a:close/>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9" name="组合 8"/>
          <p:cNvGrpSpPr/>
          <p:nvPr/>
        </p:nvGrpSpPr>
        <p:grpSpPr>
          <a:xfrm>
            <a:off x="11190037" y="2007876"/>
            <a:ext cx="714937" cy="4846260"/>
            <a:chOff x="3304120" y="1506155"/>
            <a:chExt cx="714937" cy="4846260"/>
          </a:xfrm>
        </p:grpSpPr>
        <p:sp>
          <p:nvSpPr>
            <p:cNvPr id="25" name="圆角矩形 15"/>
            <p:cNvSpPr>
              <a:spLocks noChangeArrowheads="1"/>
            </p:cNvSpPr>
            <p:nvPr/>
          </p:nvSpPr>
          <p:spPr bwMode="auto">
            <a:xfrm>
              <a:off x="3370985" y="1506155"/>
              <a:ext cx="648072" cy="4846260"/>
            </a:xfrm>
            <a:custGeom>
              <a:avLst/>
              <a:gdLst>
                <a:gd name="T0" fmla="*/ 40343 w 738285"/>
                <a:gd name="T1" fmla="*/ 166999 h 4248500"/>
                <a:gd name="T2" fmla="*/ 5585 w 738285"/>
                <a:gd name="T3" fmla="*/ 12 h 4248500"/>
                <a:gd name="T4" fmla="*/ 281857 w 738285"/>
                <a:gd name="T5" fmla="*/ 12 h 4248500"/>
                <a:gd name="T6" fmla="*/ 330160 w 738285"/>
                <a:gd name="T7" fmla="*/ 123455 h 4248500"/>
                <a:gd name="T8" fmla="*/ 330160 w 738285"/>
                <a:gd name="T9" fmla="*/ 4731962 h 4248500"/>
                <a:gd name="T10" fmla="*/ 281857 w 738285"/>
                <a:gd name="T11" fmla="*/ 4855407 h 4248500"/>
                <a:gd name="T12" fmla="*/ 16234 w 738285"/>
                <a:gd name="T13" fmla="*/ 4855407 h 4248500"/>
                <a:gd name="T14" fmla="*/ 40343 w 738285"/>
                <a:gd name="T15" fmla="*/ 4731962 h 4248500"/>
                <a:gd name="T16" fmla="*/ 40343 w 738285"/>
                <a:gd name="T17" fmla="*/ 166999 h 42485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38285"/>
                <a:gd name="T28" fmla="*/ 0 h 4248500"/>
                <a:gd name="T29" fmla="*/ 738285 w 738285"/>
                <a:gd name="T30" fmla="*/ 4248500 h 42485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38285" h="4248500">
                  <a:moveTo>
                    <a:pt x="90213" y="146124"/>
                  </a:moveTo>
                  <a:cubicBezTo>
                    <a:pt x="128313" y="-4018"/>
                    <a:pt x="-47164" y="10"/>
                    <a:pt x="12490" y="10"/>
                  </a:cubicBezTo>
                  <a:lnTo>
                    <a:pt x="630271" y="10"/>
                  </a:lnTo>
                  <a:cubicBezTo>
                    <a:pt x="689925" y="10"/>
                    <a:pt x="738285" y="48370"/>
                    <a:pt x="738285" y="108024"/>
                  </a:cubicBezTo>
                  <a:lnTo>
                    <a:pt x="738285" y="4140468"/>
                  </a:lnTo>
                  <a:cubicBezTo>
                    <a:pt x="738285" y="4200122"/>
                    <a:pt x="689925" y="4248482"/>
                    <a:pt x="630271" y="4248482"/>
                  </a:cubicBezTo>
                  <a:lnTo>
                    <a:pt x="36302" y="4248482"/>
                  </a:lnTo>
                  <a:cubicBezTo>
                    <a:pt x="-23352" y="4248482"/>
                    <a:pt x="94976" y="4252509"/>
                    <a:pt x="90213" y="4140468"/>
                  </a:cubicBezTo>
                  <a:lnTo>
                    <a:pt x="90213" y="146124"/>
                  </a:lnTo>
                  <a:close/>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0" name="椭圆 17"/>
            <p:cNvSpPr>
              <a:spLocks noChangeArrowheads="1"/>
            </p:cNvSpPr>
            <p:nvPr/>
          </p:nvSpPr>
          <p:spPr bwMode="auto">
            <a:xfrm>
              <a:off x="3304120" y="1506155"/>
              <a:ext cx="157288" cy="122645"/>
            </a:xfrm>
            <a:custGeom>
              <a:avLst/>
              <a:gdLst>
                <a:gd name="connsiteX0" fmla="*/ 0 w 157288"/>
                <a:gd name="connsiteY0" fmla="*/ 115793 h 231586"/>
                <a:gd name="connsiteX1" fmla="*/ 78644 w 157288"/>
                <a:gd name="connsiteY1" fmla="*/ 0 h 231586"/>
                <a:gd name="connsiteX2" fmla="*/ 157288 w 157288"/>
                <a:gd name="connsiteY2" fmla="*/ 115793 h 231586"/>
                <a:gd name="connsiteX3" fmla="*/ 78644 w 157288"/>
                <a:gd name="connsiteY3" fmla="*/ 231586 h 231586"/>
                <a:gd name="connsiteX4" fmla="*/ 0 w 157288"/>
                <a:gd name="connsiteY4" fmla="*/ 115793 h 231586"/>
                <a:gd name="connsiteX0-1" fmla="*/ 78644 w 170084"/>
                <a:gd name="connsiteY0-2" fmla="*/ 231586 h 323026"/>
                <a:gd name="connsiteX1-3" fmla="*/ 0 w 170084"/>
                <a:gd name="connsiteY1-4" fmla="*/ 115793 h 323026"/>
                <a:gd name="connsiteX2-5" fmla="*/ 78644 w 170084"/>
                <a:gd name="connsiteY2-6" fmla="*/ 0 h 323026"/>
                <a:gd name="connsiteX3-7" fmla="*/ 157288 w 170084"/>
                <a:gd name="connsiteY3-8" fmla="*/ 115793 h 323026"/>
                <a:gd name="connsiteX4-9" fmla="*/ 170084 w 170084"/>
                <a:gd name="connsiteY4-10" fmla="*/ 323026 h 323026"/>
                <a:gd name="connsiteX0-11" fmla="*/ 78644 w 157288"/>
                <a:gd name="connsiteY0-12" fmla="*/ 231586 h 231586"/>
                <a:gd name="connsiteX1-13" fmla="*/ 0 w 157288"/>
                <a:gd name="connsiteY1-14" fmla="*/ 115793 h 231586"/>
                <a:gd name="connsiteX2-15" fmla="*/ 78644 w 157288"/>
                <a:gd name="connsiteY2-16" fmla="*/ 0 h 231586"/>
                <a:gd name="connsiteX3-17" fmla="*/ 157288 w 157288"/>
                <a:gd name="connsiteY3-18" fmla="*/ 115793 h 231586"/>
                <a:gd name="connsiteX0-19" fmla="*/ 0 w 157288"/>
                <a:gd name="connsiteY0-20" fmla="*/ 115793 h 115793"/>
                <a:gd name="connsiteX1-21" fmla="*/ 78644 w 157288"/>
                <a:gd name="connsiteY1-22" fmla="*/ 0 h 115793"/>
                <a:gd name="connsiteX2-23" fmla="*/ 157288 w 157288"/>
                <a:gd name="connsiteY2-24" fmla="*/ 115793 h 115793"/>
              </a:gdLst>
              <a:ahLst/>
              <a:cxnLst>
                <a:cxn ang="0">
                  <a:pos x="connsiteX0-1" y="connsiteY0-2"/>
                </a:cxn>
                <a:cxn ang="0">
                  <a:pos x="connsiteX1-3" y="connsiteY1-4"/>
                </a:cxn>
                <a:cxn ang="0">
                  <a:pos x="connsiteX2-5" y="connsiteY2-6"/>
                </a:cxn>
              </a:cxnLst>
              <a:rect l="l" t="t" r="r" b="b"/>
              <a:pathLst>
                <a:path w="157288" h="115793">
                  <a:moveTo>
                    <a:pt x="0" y="115793"/>
                  </a:moveTo>
                  <a:cubicBezTo>
                    <a:pt x="0" y="51842"/>
                    <a:pt x="35210" y="0"/>
                    <a:pt x="78644" y="0"/>
                  </a:cubicBezTo>
                  <a:cubicBezTo>
                    <a:pt x="122078" y="0"/>
                    <a:pt x="157288" y="51842"/>
                    <a:pt x="157288" y="115793"/>
                  </a:cubicBezTo>
                </a:path>
              </a:pathLst>
            </a:custGeom>
            <a:gradFill>
              <a:gsLst>
                <a:gs pos="61000">
                  <a:srgbClr val="E17751"/>
                </a:gs>
                <a:gs pos="0">
                  <a:srgbClr val="FBB065"/>
                </a:gs>
                <a:gs pos="100000">
                  <a:srgbClr val="9D5427"/>
                </a:gs>
              </a:gsLst>
              <a:lin ang="4200000" scaled="0"/>
            </a:gradFill>
            <a:ln w="222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宋体" panose="02010600030101010101" pitchFamily="2" charset="-122"/>
              </a:endParaRPr>
            </a:p>
          </p:txBody>
        </p:sp>
      </p:grpSp>
      <p:sp>
        <p:nvSpPr>
          <p:cNvPr id="2" name="TextBox 3"/>
          <p:cNvSpPr txBox="1"/>
          <p:nvPr/>
        </p:nvSpPr>
        <p:spPr>
          <a:xfrm>
            <a:off x="0" y="1013158"/>
            <a:ext cx="12192000" cy="430887"/>
          </a:xfrm>
          <a:prstGeom prst="rect">
            <a:avLst/>
          </a:prstGeom>
          <a:noFill/>
          <a:ln w="9525">
            <a:noFill/>
            <a:miter lim="800000"/>
          </a:ln>
          <a:effectLst/>
        </p:spPr>
        <p:txBody>
          <a:bodyPr wrap="square">
            <a:spAutoFit/>
          </a:bodyPr>
          <a:lstStyle>
            <a:defPPr>
              <a:defRPr lang="zh-CN"/>
            </a:defPPr>
            <a:lvl1pPr algn="ctr">
              <a:defRPr sz="22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t>（三）实现每个人自由而全面的发展，人类从必然王国向自由王国飞跃</a:t>
            </a:r>
          </a:p>
        </p:txBody>
      </p:sp>
      <p:sp>
        <p:nvSpPr>
          <p:cNvPr id="3" name="矩形 2"/>
          <p:cNvSpPr/>
          <p:nvPr/>
        </p:nvSpPr>
        <p:spPr>
          <a:xfrm>
            <a:off x="8849295" y="2138900"/>
            <a:ext cx="389357" cy="4524315"/>
          </a:xfrm>
          <a:prstGeom prst="rect">
            <a:avLst/>
          </a:prstGeom>
        </p:spPr>
        <p:txBody>
          <a:bodyPr wrap="square" lIns="91440" tIns="45720" rIns="91440" bIns="45720">
            <a:spAutoFit/>
          </a:bodyPr>
          <a:lstStyle/>
          <a:p>
            <a:pPr algn="just">
              <a:lnSpc>
                <a:spcPct val="9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每个社会成员的自由个性都得到发展</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 name="文本框 3"/>
          <p:cNvSpPr txBox="1"/>
          <p:nvPr/>
        </p:nvSpPr>
        <p:spPr>
          <a:xfrm>
            <a:off x="9660069" y="2138900"/>
            <a:ext cx="360040" cy="4524315"/>
          </a:xfrm>
          <a:prstGeom prst="rect">
            <a:avLst/>
          </a:prstGeom>
        </p:spPr>
        <p:txBody>
          <a:bodyPr wrap="square">
            <a:spAutoFit/>
          </a:bodyPr>
          <a:lstStyle>
            <a:defPPr>
              <a:defRPr lang="en-US"/>
            </a:defPPr>
            <a:lvl1pPr algn="just">
              <a:lnSpc>
                <a:spcPct val="90000"/>
              </a:lnSpc>
              <a:defRPr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defRPr>
            </a:lvl1pPr>
          </a:lstStyle>
          <a:p>
            <a:r>
              <a:rPr lang="zh-CN" altLang="en-US" dirty="0"/>
              <a:t>自觉的新式分工代替旧式的社会分工</a:t>
            </a:r>
            <a:endParaRPr lang="en-US" altLang="zh-CN" dirty="0"/>
          </a:p>
        </p:txBody>
      </p:sp>
      <p:sp>
        <p:nvSpPr>
          <p:cNvPr id="6" name="文本框 5"/>
          <p:cNvSpPr txBox="1"/>
          <p:nvPr/>
        </p:nvSpPr>
        <p:spPr>
          <a:xfrm>
            <a:off x="11418408" y="2138900"/>
            <a:ext cx="397359" cy="4524315"/>
          </a:xfrm>
          <a:prstGeom prst="rect">
            <a:avLst/>
          </a:prstGeom>
        </p:spPr>
        <p:txBody>
          <a:bodyPr wrap="square" lIns="91440" tIns="45720" rIns="91440" bIns="45720">
            <a:spAutoFit/>
          </a:bodyPr>
          <a:lstStyle>
            <a:defPPr>
              <a:defRPr lang="en-US"/>
            </a:defPPr>
            <a:lvl1pPr algn="just">
              <a:lnSpc>
                <a:spcPct val="90000"/>
              </a:lnSpc>
              <a:defRPr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defRPr>
            </a:lvl1pPr>
          </a:lstStyle>
          <a:p>
            <a:r>
              <a:rPr lang="zh-CN" altLang="en-US" dirty="0"/>
              <a:t>劳动从谋生手段变成人生快乐的源泉</a:t>
            </a:r>
            <a:endParaRPr lang="en-US" altLang="zh-CN" dirty="0"/>
          </a:p>
        </p:txBody>
      </p:sp>
      <p:sp>
        <p:nvSpPr>
          <p:cNvPr id="8" name="矩形 7"/>
          <p:cNvSpPr/>
          <p:nvPr/>
        </p:nvSpPr>
        <p:spPr>
          <a:xfrm>
            <a:off x="10547763" y="2138900"/>
            <a:ext cx="648072" cy="4613740"/>
          </a:xfrm>
          <a:prstGeom prst="rect">
            <a:avLst/>
          </a:prstGeom>
        </p:spPr>
        <p:txBody>
          <a:bodyPr wrap="square" lIns="91440" tIns="45720" rIns="91440" bIns="45720">
            <a:spAutoFit/>
          </a:bodyPr>
          <a:lstStyle/>
          <a:p>
            <a:pPr algn="just">
              <a:lnSpc>
                <a:spcPct val="9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每个人获得最充分的自由和闲暇时间</a:t>
            </a:r>
          </a:p>
        </p:txBody>
      </p:sp>
      <p:pic>
        <p:nvPicPr>
          <p:cNvPr id="21" name="图片 20"/>
          <p:cNvPicPr>
            <a:picLocks noChangeAspect="1"/>
          </p:cNvPicPr>
          <p:nvPr/>
        </p:nvPicPr>
        <p:blipFill rotWithShape="1">
          <a:blip r:embed="rId3">
            <a:extLst>
              <a:ext uri="{28A0092B-C50C-407E-A947-70E740481C1C}">
                <a14:useLocalDpi xmlns:a14="http://schemas.microsoft.com/office/drawing/2010/main" val="0"/>
              </a:ext>
            </a:extLst>
          </a:blip>
          <a:srcRect l="25211" t="16441" r="50324" b="1407"/>
          <a:stretch>
            <a:fillRect/>
          </a:stretch>
        </p:blipFill>
        <p:spPr>
          <a:xfrm>
            <a:off x="6254544" y="2130195"/>
            <a:ext cx="2112396" cy="4727805"/>
          </a:xfrm>
          <a:prstGeom prst="rect">
            <a:avLst/>
          </a:prstGeom>
          <a:effectLst>
            <a:outerShdw blurRad="114300" dist="38100" algn="l" rotWithShape="0">
              <a:prstClr val="black">
                <a:alpha val="26000"/>
              </a:prstClr>
            </a:outerShdw>
          </a:effectLst>
        </p:spPr>
      </p:pic>
      <p:pic>
        <p:nvPicPr>
          <p:cNvPr id="19" name="图片 18"/>
          <p:cNvPicPr>
            <a:picLocks noChangeAspect="1"/>
          </p:cNvPicPr>
          <p:nvPr/>
        </p:nvPicPr>
        <p:blipFill rotWithShape="1">
          <a:blip r:embed="rId4" cstate="print">
            <a:extLst>
              <a:ext uri="{28A0092B-C50C-407E-A947-70E740481C1C}">
                <a14:useLocalDpi xmlns:a14="http://schemas.microsoft.com/office/drawing/2010/main" val="0"/>
              </a:ext>
            </a:extLst>
          </a:blip>
          <a:srcRect l="26231" t="3980" r="14611" b="7080"/>
          <a:stretch>
            <a:fillRect/>
          </a:stretch>
        </p:blipFill>
        <p:spPr>
          <a:xfrm>
            <a:off x="4193231" y="2127952"/>
            <a:ext cx="2096887" cy="4730048"/>
          </a:xfrm>
          <a:prstGeom prst="rect">
            <a:avLst/>
          </a:prstGeom>
          <a:effectLst>
            <a:outerShdw blurRad="114300" dist="38100" algn="l" rotWithShape="0">
              <a:prstClr val="black">
                <a:alpha val="26000"/>
              </a:prstClr>
            </a:outerShdw>
          </a:effectLst>
        </p:spPr>
      </p:pic>
      <p:pic>
        <p:nvPicPr>
          <p:cNvPr id="17" name="图片 16"/>
          <p:cNvPicPr>
            <a:picLocks noChangeAspect="1"/>
          </p:cNvPicPr>
          <p:nvPr/>
        </p:nvPicPr>
        <p:blipFill rotWithShape="1">
          <a:blip r:embed="rId5" cstate="print">
            <a:extLst>
              <a:ext uri="{28A0092B-C50C-407E-A947-70E740481C1C}">
                <a14:useLocalDpi xmlns:a14="http://schemas.microsoft.com/office/drawing/2010/main" val="0"/>
              </a:ext>
            </a:extLst>
          </a:blip>
          <a:srcRect l="36578" r="30173"/>
          <a:stretch>
            <a:fillRect/>
          </a:stretch>
        </p:blipFill>
        <p:spPr>
          <a:xfrm>
            <a:off x="2096887" y="2127952"/>
            <a:ext cx="2096888" cy="4730048"/>
          </a:xfrm>
          <a:prstGeom prst="rect">
            <a:avLst/>
          </a:prstGeom>
          <a:effectLst>
            <a:outerShdw blurRad="114300" dist="38100" algn="l" rotWithShape="0">
              <a:prstClr val="black">
                <a:alpha val="26000"/>
              </a:prstClr>
            </a:outerShdw>
          </a:effectLst>
        </p:spPr>
      </p:pic>
      <p:pic>
        <p:nvPicPr>
          <p:cNvPr id="7" name="图片 6"/>
          <p:cNvPicPr>
            <a:picLocks noChangeAspect="1"/>
          </p:cNvPicPr>
          <p:nvPr/>
        </p:nvPicPr>
        <p:blipFill rotWithShape="1">
          <a:blip r:embed="rId6">
            <a:extLst>
              <a:ext uri="{28A0092B-C50C-407E-A947-70E740481C1C}">
                <a14:useLocalDpi xmlns:a14="http://schemas.microsoft.com/office/drawing/2010/main" val="0"/>
              </a:ext>
            </a:extLst>
          </a:blip>
          <a:srcRect l="43377" r="27038"/>
          <a:stretch>
            <a:fillRect/>
          </a:stretch>
        </p:blipFill>
        <p:spPr>
          <a:xfrm>
            <a:off x="0" y="2138900"/>
            <a:ext cx="2096887" cy="4723615"/>
          </a:xfrm>
          <a:prstGeom prst="rect">
            <a:avLst/>
          </a:prstGeom>
          <a:effectLst>
            <a:outerShdw blurRad="114300" dist="38100" algn="l" rotWithShape="0">
              <a:prstClr val="black">
                <a:alpha val="26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矩形 46"/>
          <p:cNvSpPr/>
          <p:nvPr/>
        </p:nvSpPr>
        <p:spPr>
          <a:xfrm>
            <a:off x="0" y="1600200"/>
            <a:ext cx="12192000" cy="3524249"/>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流程图: 手动输入 47"/>
          <p:cNvSpPr/>
          <p:nvPr/>
        </p:nvSpPr>
        <p:spPr>
          <a:xfrm rot="16200000">
            <a:off x="8644625" y="1577056"/>
            <a:ext cx="3524246" cy="3570508"/>
          </a:xfrm>
          <a:prstGeom prst="flowChartManualInput">
            <a:avLst/>
          </a:prstGeom>
          <a:gradFill flip="none" rotWithShape="1">
            <a:gsLst>
              <a:gs pos="0">
                <a:srgbClr val="E17751"/>
              </a:gs>
              <a:gs pos="53000">
                <a:srgbClr val="EF9841"/>
              </a:gs>
            </a:gsLst>
            <a:path path="circle">
              <a:fillToRect l="100000" t="100000"/>
            </a:path>
            <a:tileRect r="-100000" b="-100000"/>
          </a:gradFill>
          <a:ln>
            <a:noFill/>
          </a:ln>
          <a:effectLst>
            <a:outerShdw blurRad="152400" dist="38100" dir="10800000" algn="r"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流程图: 手动输入 48"/>
          <p:cNvSpPr/>
          <p:nvPr/>
        </p:nvSpPr>
        <p:spPr>
          <a:xfrm rot="16200000" flipH="1" flipV="1">
            <a:off x="36220" y="1577056"/>
            <a:ext cx="3524246" cy="3570507"/>
          </a:xfrm>
          <a:prstGeom prst="flowChartManualInput">
            <a:avLst/>
          </a:prstGeom>
          <a:gradFill flip="none" rotWithShape="1">
            <a:gsLst>
              <a:gs pos="0">
                <a:srgbClr val="E17751"/>
              </a:gs>
              <a:gs pos="53000">
                <a:srgbClr val="EF9841"/>
              </a:gs>
            </a:gsLst>
            <a:path path="circle">
              <a:fillToRect l="100000" t="100000"/>
            </a:path>
            <a:tileRect r="-100000" b="-100000"/>
          </a:gradFill>
          <a:ln>
            <a:noFill/>
          </a:ln>
          <a:effectLst>
            <a:outerShdw blurRad="139700" dist="38100" algn="l" rotWithShape="0">
              <a:prstClr val="black">
                <a:alpha val="1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5" name="组合 24"/>
          <p:cNvGrpSpPr/>
          <p:nvPr/>
        </p:nvGrpSpPr>
        <p:grpSpPr>
          <a:xfrm>
            <a:off x="4211633" y="2106976"/>
            <a:ext cx="4051670" cy="538705"/>
            <a:chOff x="4099943" y="2779082"/>
            <a:chExt cx="4051670" cy="538705"/>
          </a:xfrm>
          <a:effectLst>
            <a:outerShdw blurRad="50800" dist="38100" dir="2700000" algn="tl" rotWithShape="0">
              <a:prstClr val="black">
                <a:alpha val="40000"/>
              </a:prstClr>
            </a:outerShdw>
          </a:effectLst>
        </p:grpSpPr>
        <p:sp>
          <p:nvSpPr>
            <p:cNvPr id="26" name="平行四边形 25"/>
            <p:cNvSpPr/>
            <p:nvPr/>
          </p:nvSpPr>
          <p:spPr bwMode="auto">
            <a:xfrm>
              <a:off x="4099943" y="2849787"/>
              <a:ext cx="3960000" cy="468000"/>
            </a:xfrm>
            <a:prstGeom prst="parallelogram">
              <a:avLst/>
            </a:prstGeom>
            <a:solidFill>
              <a:srgbClr val="E37A17"/>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27" name="平行四边形 26"/>
            <p:cNvSpPr/>
            <p:nvPr/>
          </p:nvSpPr>
          <p:spPr bwMode="auto">
            <a:xfrm>
              <a:off x="4191613" y="2779082"/>
              <a:ext cx="3960000" cy="468000"/>
            </a:xfrm>
            <a:prstGeom prst="parallelogram">
              <a:avLst/>
            </a:prstGeom>
            <a:solidFill>
              <a:srgbClr val="FAFAFA"/>
            </a:solidFill>
            <a:ln w="19050">
              <a:gradFill>
                <a:gsLst>
                  <a:gs pos="65000">
                    <a:srgbClr val="F8E080">
                      <a:alpha val="0"/>
                    </a:srgbClr>
                  </a:gs>
                  <a:gs pos="100000">
                    <a:srgbClr val="E37A17"/>
                  </a:gs>
                </a:gsLst>
                <a:lin ang="17400000" scaled="0"/>
              </a:gradFill>
            </a:ln>
            <a:effectLst>
              <a:outerShdw blurRad="50800" dist="38100" dir="18900000" algn="bl" rotWithShape="0">
                <a:schemeClr val="bg2">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28" name="矩形 27"/>
            <p:cNvSpPr/>
            <p:nvPr/>
          </p:nvSpPr>
          <p:spPr>
            <a:xfrm>
              <a:off x="4668637" y="2824076"/>
              <a:ext cx="3005951" cy="400110"/>
            </a:xfrm>
            <a:prstGeom prst="rect">
              <a:avLst/>
            </a:prstGeom>
          </p:spPr>
          <p:txBody>
            <a:bodyPr wrap="none">
              <a:spAutoFit/>
            </a:bodyPr>
            <a:lstStyle/>
            <a:p>
              <a:pPr algn="ctr">
                <a:spcBef>
                  <a:spcPct val="50000"/>
                </a:spcBef>
              </a:pPr>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共产主义社会中人的发展</a:t>
              </a:r>
            </a:p>
          </p:txBody>
        </p:sp>
      </p:grpSp>
      <p:grpSp>
        <p:nvGrpSpPr>
          <p:cNvPr id="32" name="组合 31"/>
          <p:cNvGrpSpPr/>
          <p:nvPr/>
        </p:nvGrpSpPr>
        <p:grpSpPr>
          <a:xfrm>
            <a:off x="6853326" y="3554688"/>
            <a:ext cx="2414492" cy="864908"/>
            <a:chOff x="4680433" y="3108960"/>
            <a:chExt cx="6007553" cy="1107958"/>
          </a:xfrm>
          <a:effectLst>
            <a:outerShdw blurRad="50800" dist="38100" dir="2700000" algn="tl" rotWithShape="0">
              <a:prstClr val="black">
                <a:alpha val="40000"/>
              </a:prstClr>
            </a:outerShdw>
          </a:effectLst>
        </p:grpSpPr>
        <p:sp>
          <p:nvSpPr>
            <p:cNvPr id="33" name="íṡḷïdé"/>
            <p:cNvSpPr txBox="1"/>
            <p:nvPr/>
          </p:nvSpPr>
          <p:spPr>
            <a:xfrm>
              <a:off x="4680433" y="3108960"/>
              <a:ext cx="6007553" cy="1107958"/>
            </a:xfrm>
            <a:prstGeom prst="cube">
              <a:avLst>
                <a:gd name="adj" fmla="val 9263"/>
              </a:avLst>
            </a:prstGeom>
            <a:solidFill>
              <a:schemeClr val="bg1"/>
            </a:solidFill>
            <a:ln w="6350">
              <a:gradFill flip="none" rotWithShape="1">
                <a:gsLst>
                  <a:gs pos="36000">
                    <a:srgbClr val="FBB065"/>
                  </a:gs>
                  <a:gs pos="66000">
                    <a:schemeClr val="accent1">
                      <a:lumMod val="5000"/>
                      <a:lumOff val="95000"/>
                    </a:schemeClr>
                  </a:gs>
                  <a:gs pos="0">
                    <a:srgbClr val="FBB065"/>
                  </a:gs>
                  <a:gs pos="100000">
                    <a:srgbClr val="FBB065"/>
                  </a:gs>
                </a:gsLst>
                <a:lin ang="2700000" scaled="1"/>
                <a:tileRect/>
              </a:gradFill>
            </a:ln>
            <a:effectLst>
              <a:outerShdw blurRad="76200" dir="18900000" sy="23000" kx="-1200000" algn="bl" rotWithShape="0">
                <a:prstClr val="black">
                  <a:alpha val="20000"/>
                </a:prstClr>
              </a:outerShdw>
            </a:effectLst>
          </p:spPr>
          <p:txBody>
            <a:bodyPr wrap="square" lIns="91440" tIns="45720" rIns="91440" bIns="45720" anchor="ctr" anchorCtr="0">
              <a:noAutofit/>
            </a:bodyPr>
            <a:lstStyle>
              <a:defPPr>
                <a:defRPr lang="zh-CN"/>
              </a:defPPr>
              <a:lvl1pPr algn="ctr">
                <a:lnSpc>
                  <a:spcPct val="150000"/>
                </a:lnSpc>
                <a:spcBef>
                  <a:spcPct val="0"/>
                </a:spcBef>
                <a:defRPr>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endParaRPr lang="en-US" altLang="zh-CN" dirty="0"/>
            </a:p>
          </p:txBody>
        </p:sp>
        <p:sp>
          <p:nvSpPr>
            <p:cNvPr id="34" name="矩形 33"/>
            <p:cNvSpPr/>
            <p:nvPr/>
          </p:nvSpPr>
          <p:spPr>
            <a:xfrm>
              <a:off x="4890062" y="3404305"/>
              <a:ext cx="5457725" cy="473119"/>
            </a:xfrm>
            <a:prstGeom prst="rect">
              <a:avLst/>
            </a:prstGeom>
            <a:noFill/>
            <a:ln w="6350">
              <a:noFill/>
            </a:ln>
            <a:effectLst>
              <a:outerShdw blurRad="76200" dir="18900000" sy="23000" kx="-1200000" algn="bl" rotWithShape="0">
                <a:prstClr val="black">
                  <a:alpha val="20000"/>
                </a:prstClr>
              </a:outerShdw>
            </a:effectLst>
          </p:spPr>
          <p:txBody>
            <a:bodyPr wrap="square" lIns="91440" tIns="45720" rIns="91440" bIns="45720" anchor="ctr" anchorCtr="0">
              <a:noAutofit/>
            </a:bodyPr>
            <a:lstStyle/>
            <a:p>
              <a:pPr algn="ctr">
                <a:lnSpc>
                  <a:spcPct val="150000"/>
                </a:lnSpc>
                <a:spcBef>
                  <a:spcPct val="0"/>
                </a:spcBef>
              </a:pPr>
              <a:r>
                <a:rPr lang="zh-CN" altLang="en-US" sz="2400" b="1" dirty="0">
                  <a:solidFill>
                    <a:srgbClr val="E17751"/>
                  </a:solidFill>
                  <a:latin typeface="华文中宋" panose="02010600040101010101" pitchFamily="2" charset="-122"/>
                  <a:ea typeface="华文中宋" panose="02010600040101010101" pitchFamily="2" charset="-122"/>
                </a:rPr>
                <a:t>全面的发展</a:t>
              </a:r>
            </a:p>
          </p:txBody>
        </p:sp>
      </p:grpSp>
      <p:grpSp>
        <p:nvGrpSpPr>
          <p:cNvPr id="23" name="组合 22"/>
          <p:cNvGrpSpPr/>
          <p:nvPr/>
        </p:nvGrpSpPr>
        <p:grpSpPr>
          <a:xfrm>
            <a:off x="3030626" y="3554688"/>
            <a:ext cx="2414492" cy="864908"/>
            <a:chOff x="4680433" y="3108960"/>
            <a:chExt cx="6007553" cy="1107958"/>
          </a:xfrm>
          <a:effectLst>
            <a:outerShdw blurRad="50800" dist="38100" dir="2700000" algn="tl" rotWithShape="0">
              <a:prstClr val="black">
                <a:alpha val="40000"/>
              </a:prstClr>
            </a:outerShdw>
          </a:effectLst>
        </p:grpSpPr>
        <p:sp>
          <p:nvSpPr>
            <p:cNvPr id="24" name="íṡḷïdé"/>
            <p:cNvSpPr txBox="1"/>
            <p:nvPr/>
          </p:nvSpPr>
          <p:spPr>
            <a:xfrm>
              <a:off x="4680433" y="3108960"/>
              <a:ext cx="6007553" cy="1107958"/>
            </a:xfrm>
            <a:prstGeom prst="cube">
              <a:avLst>
                <a:gd name="adj" fmla="val 9263"/>
              </a:avLst>
            </a:prstGeom>
            <a:solidFill>
              <a:schemeClr val="bg1"/>
            </a:solidFill>
            <a:ln w="6350">
              <a:gradFill flip="none" rotWithShape="1">
                <a:gsLst>
                  <a:gs pos="36000">
                    <a:srgbClr val="FBB065"/>
                  </a:gs>
                  <a:gs pos="66000">
                    <a:schemeClr val="accent1">
                      <a:lumMod val="5000"/>
                      <a:lumOff val="95000"/>
                    </a:schemeClr>
                  </a:gs>
                  <a:gs pos="0">
                    <a:srgbClr val="FBB065"/>
                  </a:gs>
                  <a:gs pos="100000">
                    <a:srgbClr val="FBB065"/>
                  </a:gs>
                </a:gsLst>
                <a:lin ang="2700000" scaled="1"/>
                <a:tileRect/>
              </a:gradFill>
            </a:ln>
            <a:effectLst>
              <a:outerShdw blurRad="76200" dir="18900000" sy="23000" kx="-1200000" algn="bl" rotWithShape="0">
                <a:prstClr val="black">
                  <a:alpha val="20000"/>
                </a:prstClr>
              </a:outerShdw>
            </a:effectLst>
          </p:spPr>
          <p:txBody>
            <a:bodyPr wrap="square" lIns="91440" tIns="45720" rIns="91440" bIns="45720" anchor="ctr" anchorCtr="0">
              <a:noAutofit/>
            </a:bodyPr>
            <a:lstStyle>
              <a:defPPr>
                <a:defRPr lang="zh-CN"/>
              </a:defPPr>
              <a:lvl1pPr algn="ctr">
                <a:lnSpc>
                  <a:spcPct val="150000"/>
                </a:lnSpc>
                <a:spcBef>
                  <a:spcPct val="0"/>
                </a:spcBef>
                <a:defRPr>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endParaRPr lang="en-US" altLang="zh-CN" dirty="0"/>
            </a:p>
          </p:txBody>
        </p:sp>
        <p:sp>
          <p:nvSpPr>
            <p:cNvPr id="35" name="矩形 34"/>
            <p:cNvSpPr/>
            <p:nvPr/>
          </p:nvSpPr>
          <p:spPr>
            <a:xfrm>
              <a:off x="4890062" y="3404305"/>
              <a:ext cx="5457725" cy="473119"/>
            </a:xfrm>
            <a:prstGeom prst="rect">
              <a:avLst/>
            </a:prstGeom>
            <a:noFill/>
            <a:ln w="6350">
              <a:noFill/>
            </a:ln>
            <a:effectLst>
              <a:outerShdw blurRad="76200" dir="18900000" sy="23000" kx="-1200000" algn="bl" rotWithShape="0">
                <a:prstClr val="black">
                  <a:alpha val="20000"/>
                </a:prstClr>
              </a:outerShdw>
            </a:effectLst>
          </p:spPr>
          <p:txBody>
            <a:bodyPr wrap="square" lIns="91440" tIns="45720" rIns="91440" bIns="45720" anchor="ctr" anchorCtr="0">
              <a:noAutofit/>
            </a:bodyPr>
            <a:lstStyle/>
            <a:p>
              <a:pPr algn="ctr">
                <a:lnSpc>
                  <a:spcPct val="150000"/>
                </a:lnSpc>
                <a:spcBef>
                  <a:spcPct val="0"/>
                </a:spcBef>
              </a:pPr>
              <a:r>
                <a:rPr lang="zh-CN" altLang="en-US" sz="2400" b="1" dirty="0">
                  <a:solidFill>
                    <a:srgbClr val="E17751"/>
                  </a:solidFill>
                  <a:latin typeface="华文中宋" panose="02010600040101010101" pitchFamily="2" charset="-122"/>
                  <a:ea typeface="华文中宋" panose="02010600040101010101" pitchFamily="2" charset="-122"/>
                </a:rPr>
                <a:t>自由的发展</a:t>
              </a:r>
            </a:p>
          </p:txBody>
        </p:sp>
      </p:grpSp>
      <p:grpSp>
        <p:nvGrpSpPr>
          <p:cNvPr id="11" name="组合 10"/>
          <p:cNvGrpSpPr/>
          <p:nvPr/>
        </p:nvGrpSpPr>
        <p:grpSpPr>
          <a:xfrm>
            <a:off x="4211633" y="2646829"/>
            <a:ext cx="3817620" cy="870041"/>
            <a:chOff x="4018976" y="2749430"/>
            <a:chExt cx="3817620" cy="809571"/>
          </a:xfrm>
        </p:grpSpPr>
        <p:cxnSp>
          <p:nvCxnSpPr>
            <p:cNvPr id="3" name="直接连接符 2"/>
            <p:cNvCxnSpPr/>
            <p:nvPr/>
          </p:nvCxnSpPr>
          <p:spPr>
            <a:xfrm>
              <a:off x="5879596" y="2749430"/>
              <a:ext cx="0" cy="35055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4018976" y="3099980"/>
              <a:ext cx="38176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V="1">
              <a:off x="4018976" y="3099980"/>
              <a:ext cx="0" cy="459021"/>
            </a:xfrm>
            <a:prstGeom prst="line">
              <a:avLst/>
            </a:prstGeom>
            <a:ln w="12700">
              <a:solidFill>
                <a:schemeClr val="bg1"/>
              </a:solidFill>
              <a:headEnd type="stealth"/>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flipV="1">
              <a:off x="7836596" y="3099980"/>
              <a:ext cx="0" cy="459021"/>
            </a:xfrm>
            <a:prstGeom prst="line">
              <a:avLst/>
            </a:prstGeom>
            <a:ln w="12700">
              <a:solidFill>
                <a:schemeClr val="bg1"/>
              </a:solidFill>
              <a:headEnd type="stealth"/>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0" y="2946400"/>
            <a:ext cx="12192000" cy="3091900"/>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 name="图片 2"/>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3760" r="4791"/>
          <a:stretch>
            <a:fillRect/>
          </a:stretch>
        </p:blipFill>
        <p:spPr>
          <a:xfrm>
            <a:off x="374701" y="3135086"/>
            <a:ext cx="11585070" cy="3789031"/>
          </a:xfrm>
          <a:prstGeom prst="rect">
            <a:avLst/>
          </a:prstGeom>
        </p:spPr>
      </p:pic>
      <p:sp>
        <p:nvSpPr>
          <p:cNvPr id="8" name="立方体 7"/>
          <p:cNvSpPr/>
          <p:nvPr/>
        </p:nvSpPr>
        <p:spPr>
          <a:xfrm>
            <a:off x="1564856" y="2292295"/>
            <a:ext cx="8789162" cy="3405166"/>
          </a:xfrm>
          <a:prstGeom prst="cube">
            <a:avLst>
              <a:gd name="adj" fmla="val 3439"/>
            </a:avLst>
          </a:prstGeom>
          <a:solidFill>
            <a:schemeClr val="bg1"/>
          </a:solidFill>
          <a:ln>
            <a:solidFill>
              <a:srgbClr val="FED79B"/>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752" name="Text Box 8"/>
          <p:cNvSpPr txBox="1">
            <a:spLocks noChangeArrowheads="1"/>
          </p:cNvSpPr>
          <p:nvPr/>
        </p:nvSpPr>
        <p:spPr bwMode="auto">
          <a:xfrm>
            <a:off x="2061027" y="2634446"/>
            <a:ext cx="7721000" cy="2862322"/>
          </a:xfrm>
          <a:prstGeom prst="rect">
            <a:avLst/>
          </a:prstGeom>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indent="540000"/>
            <a:r>
              <a:rPr lang="zh-CN" altLang="en-US" dirty="0">
                <a:solidFill>
                  <a:schemeClr val="tx1"/>
                </a:solidFill>
              </a:rPr>
              <a:t>分工是人类生产活动发展到一定阶段的产物。资本主义社会化大生产使分工发展到极致，同时创造着消除这种分工的条件。到共产主义社会，这种自然形成的、僵化的、不自觉的旧式分工得以消除，人们摆脱了“奴隶般地服从于分工”的情形。虽然共产主义社会仍然会有分工，但这是自觉的新式的分工，而不再是生产者全面发展的限制。</a:t>
            </a:r>
          </a:p>
        </p:txBody>
      </p:sp>
      <p:grpSp>
        <p:nvGrpSpPr>
          <p:cNvPr id="9" name="组合 8"/>
          <p:cNvGrpSpPr/>
          <p:nvPr/>
        </p:nvGrpSpPr>
        <p:grpSpPr>
          <a:xfrm>
            <a:off x="2373848" y="1137125"/>
            <a:ext cx="7171177" cy="538705"/>
            <a:chOff x="3642715" y="2779082"/>
            <a:chExt cx="5057796" cy="538705"/>
          </a:xfrm>
          <a:effectLst>
            <a:outerShdw blurRad="50800" dist="38100" dir="2700000" algn="tl" rotWithShape="0">
              <a:prstClr val="black">
                <a:alpha val="40000"/>
              </a:prstClr>
            </a:outerShdw>
          </a:effectLst>
        </p:grpSpPr>
        <p:sp>
          <p:nvSpPr>
            <p:cNvPr id="10" name="平行四边形 9"/>
            <p:cNvSpPr/>
            <p:nvPr/>
          </p:nvSpPr>
          <p:spPr bwMode="auto">
            <a:xfrm>
              <a:off x="4140890" y="2849787"/>
              <a:ext cx="3960000" cy="468000"/>
            </a:xfrm>
            <a:prstGeom prst="parallelogram">
              <a:avLst/>
            </a:prstGeom>
            <a:solidFill>
              <a:srgbClr val="E37A17"/>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11" name="平行四边形 10"/>
            <p:cNvSpPr/>
            <p:nvPr/>
          </p:nvSpPr>
          <p:spPr bwMode="auto">
            <a:xfrm>
              <a:off x="4191613" y="2779082"/>
              <a:ext cx="3960000" cy="468000"/>
            </a:xfrm>
            <a:prstGeom prst="parallelogram">
              <a:avLst/>
            </a:prstGeom>
            <a:solidFill>
              <a:srgbClr val="FAFAFA"/>
            </a:solidFill>
            <a:ln w="19050">
              <a:gradFill>
                <a:gsLst>
                  <a:gs pos="65000">
                    <a:srgbClr val="F8E080">
                      <a:alpha val="0"/>
                    </a:srgbClr>
                  </a:gs>
                  <a:gs pos="100000">
                    <a:srgbClr val="E37A17"/>
                  </a:gs>
                </a:gsLst>
                <a:lin ang="17400000" scaled="0"/>
              </a:gradFill>
            </a:ln>
            <a:effectLst>
              <a:outerShdw blurRad="50800" dist="38100" dir="18900000" algn="bl" rotWithShape="0">
                <a:schemeClr val="bg2">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13" name="矩形 12"/>
            <p:cNvSpPr/>
            <p:nvPr/>
          </p:nvSpPr>
          <p:spPr>
            <a:xfrm>
              <a:off x="3642715" y="2809562"/>
              <a:ext cx="5057796" cy="400110"/>
            </a:xfrm>
            <a:prstGeom prst="rect">
              <a:avLst/>
            </a:prstGeom>
          </p:spPr>
          <p:txBody>
            <a:bodyPr wrap="none">
              <a:spAutoFit/>
            </a:bodyPr>
            <a:lstStyle/>
            <a:p>
              <a:pPr algn="ctr">
                <a:spcBef>
                  <a:spcPct val="50000"/>
                </a:spcBef>
              </a:pPr>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到共产主义社会，新式分工将代替旧式分工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p:cNvGrpSpPr/>
          <p:nvPr/>
        </p:nvGrpSpPr>
        <p:grpSpPr>
          <a:xfrm>
            <a:off x="0" y="0"/>
            <a:ext cx="12192001" cy="6858000"/>
            <a:chOff x="0" y="0"/>
            <a:chExt cx="12192001" cy="6858000"/>
          </a:xfrm>
        </p:grpSpPr>
        <p:grpSp>
          <p:nvGrpSpPr>
            <p:cNvPr id="9" name="组合 8"/>
            <p:cNvGrpSpPr/>
            <p:nvPr/>
          </p:nvGrpSpPr>
          <p:grpSpPr>
            <a:xfrm>
              <a:off x="0" y="0"/>
              <a:ext cx="12192001" cy="6858000"/>
              <a:chOff x="0" y="0"/>
              <a:chExt cx="12192001" cy="6858000"/>
            </a:xfrm>
          </p:grpSpPr>
          <p:pic>
            <p:nvPicPr>
              <p:cNvPr id="11" name="图片 10"/>
              <p:cNvPicPr>
                <a:picLocks noChangeAspect="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l="4645" t="127" r="9415" b="37150"/>
              <a:stretch>
                <a:fillRect/>
              </a:stretch>
            </p:blipFill>
            <p:spPr>
              <a:xfrm>
                <a:off x="0" y="929617"/>
                <a:ext cx="12192001" cy="5928383"/>
              </a:xfrm>
              <a:prstGeom prst="rect">
                <a:avLst/>
              </a:prstGeom>
            </p:spPr>
          </p:pic>
          <p:sp>
            <p:nvSpPr>
              <p:cNvPr id="12" name="矩形 11"/>
              <p:cNvSpPr/>
              <p:nvPr/>
            </p:nvSpPr>
            <p:spPr>
              <a:xfrm>
                <a:off x="0" y="0"/>
                <a:ext cx="12192000" cy="929617"/>
              </a:xfrm>
              <a:prstGeom prst="rect">
                <a:avLst/>
              </a:prstGeom>
              <a:gradFill>
                <a:gsLst>
                  <a:gs pos="50000">
                    <a:srgbClr val="FCFCFC"/>
                  </a:gs>
                  <a:gs pos="25000">
                    <a:srgbClr val="F8F8F8"/>
                  </a:gs>
                  <a:gs pos="0">
                    <a:srgbClr val="EBEBEB"/>
                  </a:gs>
                  <a:gs pos="100000">
                    <a:srgbClr val="FFFFFF"/>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矩形 9"/>
            <p:cNvSpPr/>
            <p:nvPr/>
          </p:nvSpPr>
          <p:spPr>
            <a:xfrm>
              <a:off x="0" y="0"/>
              <a:ext cx="12192000" cy="6858000"/>
            </a:xfrm>
            <a:prstGeom prst="rect">
              <a:avLst/>
            </a:prstGeom>
            <a:gradFill>
              <a:gsLst>
                <a:gs pos="0">
                  <a:schemeClr val="bg1">
                    <a:alpha val="40000"/>
                  </a:schemeClr>
                </a:gs>
                <a:gs pos="80000">
                  <a:srgbClr val="FFFFFF">
                    <a:alpha val="70000"/>
                  </a:srgbClr>
                </a:gs>
                <a:gs pos="100000">
                  <a:schemeClr val="bg1">
                    <a:alpha val="75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 name="对角圆角矩形 6"/>
          <p:cNvSpPr/>
          <p:nvPr/>
        </p:nvSpPr>
        <p:spPr bwMode="auto">
          <a:xfrm>
            <a:off x="1776000" y="1308470"/>
            <a:ext cx="8640000" cy="4241060"/>
          </a:xfrm>
          <a:prstGeom prst="cube">
            <a:avLst>
              <a:gd name="adj" fmla="val 1899"/>
            </a:avLst>
          </a:prstGeom>
          <a:gradFill>
            <a:gsLst>
              <a:gs pos="0">
                <a:schemeClr val="bg1"/>
              </a:gs>
              <a:gs pos="100000">
                <a:schemeClr val="bg1">
                  <a:alpha val="0"/>
                </a:schemeClr>
              </a:gs>
            </a:gsLst>
            <a:lin ang="5400000" scaled="0"/>
          </a:gradFill>
          <a:ln w="12700">
            <a:gradFill>
              <a:gsLst>
                <a:gs pos="0">
                  <a:schemeClr val="bg1">
                    <a:lumMod val="85000"/>
                  </a:schemeClr>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3"/>
          <p:cNvSpPr/>
          <p:nvPr/>
        </p:nvSpPr>
        <p:spPr>
          <a:xfrm>
            <a:off x="2586000" y="1850998"/>
            <a:ext cx="7020000" cy="2904578"/>
          </a:xfrm>
          <a:prstGeom prst="rect">
            <a:avLst/>
          </a:prstGeom>
        </p:spPr>
        <p:txBody>
          <a:bodyPr wrap="square">
            <a:spAutoFit/>
          </a:bodyPr>
          <a:lstStyle/>
          <a:p>
            <a:pPr indent="504000" algn="just">
              <a:lnSpc>
                <a:spcPct val="130000"/>
              </a:lnSpc>
            </a:pPr>
            <a:r>
              <a:rPr lang="zh-CN" altLang="en-US" sz="2400" b="1" dirty="0">
                <a:solidFill>
                  <a:schemeClr val="tx1">
                    <a:lumMod val="85000"/>
                    <a:lumOff val="15000"/>
                  </a:schemeClr>
                </a:solidFill>
                <a:latin typeface="楷体" panose="02010609060101010101" pitchFamily="49" charset="-122"/>
                <a:ea typeface="楷体" panose="02010609060101010101" pitchFamily="49" charset="-122"/>
              </a:rPr>
              <a:t>“任何人都没有特殊的活动范围，而是都可以在任何部门内发展，社会调节着整个生产，因而使我有可能随自己的兴趣今天干这事，明天干那事，上午打猎，下午捕鱼，傍晚从事畜牧，晚饭后从事批判</a:t>
            </a:r>
            <a:r>
              <a:rPr lang="en-US" altLang="zh-CN" sz="2400" b="1" dirty="0">
                <a:solidFill>
                  <a:schemeClr val="tx1">
                    <a:lumMod val="85000"/>
                    <a:lumOff val="15000"/>
                  </a:schemeClr>
                </a:solidFill>
                <a:latin typeface="楷体" panose="02010609060101010101" pitchFamily="49" charset="-122"/>
                <a:ea typeface="楷体" panose="02010609060101010101" pitchFamily="49" charset="-122"/>
              </a:rPr>
              <a:t>……</a:t>
            </a:r>
            <a:r>
              <a:rPr lang="zh-CN" altLang="en-US" sz="2400" b="1" dirty="0">
                <a:solidFill>
                  <a:schemeClr val="tx1">
                    <a:lumMod val="85000"/>
                    <a:lumOff val="15000"/>
                  </a:schemeClr>
                </a:solidFill>
                <a:latin typeface="楷体" panose="02010609060101010101" pitchFamily="49" charset="-122"/>
                <a:ea typeface="楷体" panose="02010609060101010101" pitchFamily="49" charset="-122"/>
              </a:rPr>
              <a:t>”</a:t>
            </a:r>
            <a:endParaRPr lang="en-US" altLang="zh-CN" sz="2200" b="1" dirty="0">
              <a:solidFill>
                <a:schemeClr val="tx1">
                  <a:lumMod val="85000"/>
                  <a:lumOff val="15000"/>
                </a:schemeClr>
              </a:solidFill>
              <a:latin typeface="楷体" panose="02010609060101010101" pitchFamily="49" charset="-122"/>
              <a:ea typeface="楷体" panose="02010609060101010101" pitchFamily="49" charset="-122"/>
            </a:endParaRPr>
          </a:p>
          <a:p>
            <a:pPr algn="r">
              <a:lnSpc>
                <a:spcPct val="130000"/>
              </a:lnSpc>
              <a:spcBef>
                <a:spcPts val="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马克思、恩格斯：</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德意志意识形态</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
        <p:nvSpPr>
          <p:cNvPr id="15" name="图文框 14"/>
          <p:cNvSpPr/>
          <p:nvPr/>
        </p:nvSpPr>
        <p:spPr>
          <a:xfrm>
            <a:off x="0" y="0"/>
            <a:ext cx="12192000" cy="6865196"/>
          </a:xfrm>
          <a:prstGeom prst="frame">
            <a:avLst>
              <a:gd name="adj1" fmla="val 4868"/>
            </a:avLst>
          </a:prstGeom>
          <a:gradFill>
            <a:gsLst>
              <a:gs pos="0">
                <a:srgbClr val="F0963D"/>
              </a:gs>
              <a:gs pos="100000">
                <a:srgbClr val="FFFFFF">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3">
            <a:extLst>
              <a:ext uri="{28A0092B-C50C-407E-A947-70E740481C1C}">
                <a14:useLocalDpi xmlns:a14="http://schemas.microsoft.com/office/drawing/2010/main" val="0"/>
              </a:ext>
            </a:extLst>
          </a:blip>
          <a:srcRect t="43159" b="13078"/>
          <a:stretch>
            <a:fillRect/>
          </a:stretch>
        </p:blipFill>
        <p:spPr>
          <a:xfrm>
            <a:off x="0" y="0"/>
            <a:ext cx="12192000" cy="3556000"/>
          </a:xfrm>
          <a:prstGeom prst="rect">
            <a:avLst/>
          </a:prstGeom>
        </p:spPr>
      </p:pic>
      <p:pic>
        <p:nvPicPr>
          <p:cNvPr id="5" name="图片 4"/>
          <p:cNvPicPr>
            <a:picLocks noChangeAspect="1"/>
          </p:cNvPicPr>
          <p:nvPr/>
        </p:nvPicPr>
        <p:blipFill rotWithShape="1">
          <a:blip r:embed="rId4">
            <a:extLst>
              <a:ext uri="{28A0092B-C50C-407E-A947-70E740481C1C}">
                <a14:useLocalDpi xmlns:a14="http://schemas.microsoft.com/office/drawing/2010/main" val="0"/>
              </a:ext>
            </a:extLst>
          </a:blip>
          <a:srcRect t="40726" b="18637"/>
          <a:stretch>
            <a:fillRect/>
          </a:stretch>
        </p:blipFill>
        <p:spPr>
          <a:xfrm>
            <a:off x="0" y="3556001"/>
            <a:ext cx="12192000" cy="3302000"/>
          </a:xfrm>
          <a:prstGeom prst="rect">
            <a:avLst/>
          </a:prstGeom>
        </p:spPr>
      </p:pic>
      <p:sp>
        <p:nvSpPr>
          <p:cNvPr id="6" name="矩形 5"/>
          <p:cNvSpPr/>
          <p:nvPr/>
        </p:nvSpPr>
        <p:spPr>
          <a:xfrm>
            <a:off x="0" y="3033486"/>
            <a:ext cx="12192000" cy="1045028"/>
          </a:xfrm>
          <a:prstGeom prst="rect">
            <a:avLst/>
          </a:prstGeom>
          <a:gradFill flip="none" rotWithShape="1">
            <a:gsLst>
              <a:gs pos="0">
                <a:srgbClr val="E17751"/>
              </a:gs>
              <a:gs pos="53000">
                <a:srgbClr val="EF9841"/>
              </a:gs>
            </a:gsLst>
            <a:path path="circle">
              <a:fillToRect l="100000" t="100000"/>
            </a:path>
            <a:tileRect r="-100000" b="-100000"/>
          </a:gradFill>
          <a:ln>
            <a:noFill/>
          </a:ln>
          <a:effectLst>
            <a:outerShdw blurRad="139700" sx="102000" sy="102000" algn="ctr"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3211106"/>
            <a:ext cx="12191999" cy="646331"/>
          </a:xfrm>
          <a:prstGeom prst="rect">
            <a:avLst/>
          </a:prstGeom>
        </p:spPr>
        <p:txBody>
          <a:bodyPr wrap="square">
            <a:spAutoFit/>
          </a:bodyPr>
          <a:lstStyle/>
          <a:p>
            <a:pPr algn="ctr">
              <a:lnSpc>
                <a:spcPct val="150000"/>
              </a:lnSpc>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自由时间的大大延长为人的自由而全面的发展提供了广阔的前景。</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 xmlns:a16="http://schemas.microsoft.com/office/drawing/2014/main" id="{729BE7B2-A517-7A5A-BC03-43A24CFE18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666" t="6635" r="20848" b="24839"/>
          <a:stretch/>
        </p:blipFill>
        <p:spPr bwMode="auto">
          <a:xfrm>
            <a:off x="4062000" y="0"/>
            <a:ext cx="4068000" cy="6527822"/>
          </a:xfrm>
          <a:custGeom>
            <a:avLst/>
            <a:gdLst>
              <a:gd name="connsiteX0" fmla="*/ 0 w 4068000"/>
              <a:gd name="connsiteY0" fmla="*/ 0 h 6527822"/>
              <a:gd name="connsiteX1" fmla="*/ 4068000 w 4068000"/>
              <a:gd name="connsiteY1" fmla="*/ 0 h 6527822"/>
              <a:gd name="connsiteX2" fmla="*/ 4068000 w 4068000"/>
              <a:gd name="connsiteY2" fmla="*/ 6527822 h 6527822"/>
              <a:gd name="connsiteX3" fmla="*/ 0 w 4068000"/>
              <a:gd name="connsiteY3" fmla="*/ 6527822 h 6527822"/>
            </a:gdLst>
            <a:ahLst/>
            <a:cxnLst>
              <a:cxn ang="0">
                <a:pos x="connsiteX0" y="connsiteY0"/>
              </a:cxn>
              <a:cxn ang="0">
                <a:pos x="connsiteX1" y="connsiteY1"/>
              </a:cxn>
              <a:cxn ang="0">
                <a:pos x="connsiteX2" y="connsiteY2"/>
              </a:cxn>
              <a:cxn ang="0">
                <a:pos x="connsiteX3" y="connsiteY3"/>
              </a:cxn>
            </a:cxnLst>
            <a:rect l="l" t="t" r="r" b="b"/>
            <a:pathLst>
              <a:path w="4068000" h="6527822">
                <a:moveTo>
                  <a:pt x="0" y="0"/>
                </a:moveTo>
                <a:lnTo>
                  <a:pt x="4068000" y="0"/>
                </a:lnTo>
                <a:lnTo>
                  <a:pt x="4068000" y="6527822"/>
                </a:lnTo>
                <a:lnTo>
                  <a:pt x="0" y="6527822"/>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 xmlns:a16="http://schemas.microsoft.com/office/drawing/2014/main" id="{151538A1-BF4B-E373-ADA8-8565A1B7E7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56" t="3017" r="50000" b="-3017"/>
          <a:stretch/>
        </p:blipFill>
        <p:spPr bwMode="auto">
          <a:xfrm>
            <a:off x="8124000" y="0"/>
            <a:ext cx="4068000" cy="6240780"/>
          </a:xfrm>
          <a:prstGeom prst="rect">
            <a:avLst/>
          </a:prstGeom>
          <a:noFill/>
          <a:extLst>
            <a:ext uri="{909E8E84-426E-40DD-AFC4-6F175D3DCCD1}">
              <a14:hiddenFill xmlns:a14="http://schemas.microsoft.com/office/drawing/2010/main">
                <a:solidFill>
                  <a:srgbClr val="FFFFFF"/>
                </a:solidFill>
              </a14:hiddenFill>
            </a:ext>
          </a:extLst>
        </p:spPr>
      </p:pic>
      <p:pic>
        <p:nvPicPr>
          <p:cNvPr id="2" name="图片 1">
            <a:extLst>
              <a:ext uri="{FF2B5EF4-FFF2-40B4-BE49-F238E27FC236}">
                <a16:creationId xmlns="" xmlns:a16="http://schemas.microsoft.com/office/drawing/2014/main" id="{92FF838C-F585-DF28-EB75-D5D6FF3F987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689" r="45412" b="8751"/>
          <a:stretch/>
        </p:blipFill>
        <p:spPr bwMode="auto">
          <a:xfrm>
            <a:off x="0" y="0"/>
            <a:ext cx="4068000" cy="6527822"/>
          </a:xfrm>
          <a:custGeom>
            <a:avLst/>
            <a:gdLst>
              <a:gd name="connsiteX0" fmla="*/ 0 w 4295073"/>
              <a:gd name="connsiteY0" fmla="*/ 0 h 6892200"/>
              <a:gd name="connsiteX1" fmla="*/ 4295073 w 4295073"/>
              <a:gd name="connsiteY1" fmla="*/ 0 h 6892200"/>
              <a:gd name="connsiteX2" fmla="*/ 4295073 w 4295073"/>
              <a:gd name="connsiteY2" fmla="*/ 6892200 h 6892200"/>
              <a:gd name="connsiteX3" fmla="*/ 0 w 4295073"/>
              <a:gd name="connsiteY3" fmla="*/ 6892200 h 6892200"/>
            </a:gdLst>
            <a:ahLst/>
            <a:cxnLst>
              <a:cxn ang="0">
                <a:pos x="connsiteX0" y="connsiteY0"/>
              </a:cxn>
              <a:cxn ang="0">
                <a:pos x="connsiteX1" y="connsiteY1"/>
              </a:cxn>
              <a:cxn ang="0">
                <a:pos x="connsiteX2" y="connsiteY2"/>
              </a:cxn>
              <a:cxn ang="0">
                <a:pos x="connsiteX3" y="connsiteY3"/>
              </a:cxn>
            </a:cxnLst>
            <a:rect l="l" t="t" r="r" b="b"/>
            <a:pathLst>
              <a:path w="4295073" h="6892200">
                <a:moveTo>
                  <a:pt x="0" y="0"/>
                </a:moveTo>
                <a:lnTo>
                  <a:pt x="4295073" y="0"/>
                </a:lnTo>
                <a:lnTo>
                  <a:pt x="4295073" y="6892200"/>
                </a:lnTo>
                <a:lnTo>
                  <a:pt x="0" y="6892200"/>
                </a:lnTo>
                <a:close/>
              </a:path>
            </a:pathLst>
          </a:custGeom>
          <a:noFill/>
          <a:extLst>
            <a:ext uri="{909E8E84-426E-40DD-AFC4-6F175D3DCCD1}">
              <a14:hiddenFill xmlns:a14="http://schemas.microsoft.com/office/drawing/2010/main">
                <a:solidFill>
                  <a:srgbClr val="FFFFFF"/>
                </a:solidFill>
              </a14:hiddenFill>
            </a:ext>
          </a:extLst>
        </p:spPr>
      </p:pic>
      <p:sp>
        <p:nvSpPr>
          <p:cNvPr id="9" name="矩形 8"/>
          <p:cNvSpPr/>
          <p:nvPr/>
        </p:nvSpPr>
        <p:spPr>
          <a:xfrm>
            <a:off x="0" y="5864272"/>
            <a:ext cx="12192000" cy="1045028"/>
          </a:xfrm>
          <a:prstGeom prst="rect">
            <a:avLst/>
          </a:prstGeom>
          <a:gradFill flip="none" rotWithShape="1">
            <a:gsLst>
              <a:gs pos="0">
                <a:srgbClr val="E17751"/>
              </a:gs>
              <a:gs pos="53000">
                <a:srgbClr val="EF9841"/>
              </a:gs>
            </a:gsLst>
            <a:path path="circle">
              <a:fillToRect l="100000" t="100000"/>
            </a:path>
            <a:tileRect r="-100000" b="-100000"/>
          </a:gradFill>
          <a:ln>
            <a:noFill/>
          </a:ln>
          <a:effectLst>
            <a:outerShdw blurRad="139700" sx="102000" sy="102000" algn="ctr"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a:off x="0" y="5965692"/>
            <a:ext cx="12192000" cy="646331"/>
          </a:xfrm>
          <a:prstGeom prst="rect">
            <a:avLst/>
          </a:prstGeom>
        </p:spPr>
        <p:txBody>
          <a:bodyPr wrap="square">
            <a:spAutoFit/>
          </a:bodyPr>
          <a:lstStyle/>
          <a:p>
            <a:pPr algn="ctr">
              <a:lnSpc>
                <a:spcPct val="150000"/>
              </a:lnSpc>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劳动不再是单纯的谋生手段，而成为人生快乐的源泉，成为“生活的第一需要”。</a:t>
            </a:r>
          </a:p>
        </p:txBody>
      </p:sp>
    </p:spTree>
    <p:extLst>
      <p:ext uri="{BB962C8B-B14F-4D97-AF65-F5344CB8AC3E}">
        <p14:creationId xmlns:p14="http://schemas.microsoft.com/office/powerpoint/2010/main" val="443503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 y="0"/>
            <a:ext cx="12192001" cy="6880031"/>
            <a:chOff x="-11275" y="-78683"/>
            <a:chExt cx="12192001" cy="6880031"/>
          </a:xfrm>
        </p:grpSpPr>
        <p:sp>
          <p:nvSpPr>
            <p:cNvPr id="5" name="矩形 4"/>
            <p:cNvSpPr/>
            <p:nvPr/>
          </p:nvSpPr>
          <p:spPr>
            <a:xfrm>
              <a:off x="10517703" y="-78683"/>
              <a:ext cx="1663023" cy="6858000"/>
            </a:xfrm>
            <a:prstGeom prst="rect">
              <a:avLst/>
            </a:prstGeom>
            <a:gradFill>
              <a:gsLst>
                <a:gs pos="34038">
                  <a:srgbClr val="8FA8C7"/>
                </a:gs>
                <a:gs pos="61000">
                  <a:srgbClr val="A3B4C6"/>
                </a:gs>
                <a:gs pos="0">
                  <a:srgbClr val="789AC0"/>
                </a:gs>
                <a:gs pos="100000">
                  <a:srgbClr val="A9B5BE"/>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3" name="图片 2"/>
            <p:cNvPicPr>
              <a:picLocks noChangeAspect="1"/>
            </p:cNvPicPr>
            <p:nvPr/>
          </p:nvPicPr>
          <p:blipFill rotWithShape="1">
            <a:blip r:embed="rId3">
              <a:extLst>
                <a:ext uri="{28A0092B-C50C-407E-A947-70E740481C1C}">
                  <a14:useLocalDpi xmlns:a14="http://schemas.microsoft.com/office/drawing/2010/main" val="0"/>
                </a:ext>
              </a:extLst>
            </a:blip>
            <a:srcRect l="20196" t="11890" r="1075"/>
            <a:stretch>
              <a:fillRect/>
            </a:stretch>
          </p:blipFill>
          <p:spPr>
            <a:xfrm>
              <a:off x="-11275" y="-78683"/>
              <a:ext cx="11121243" cy="6880031"/>
            </a:xfrm>
            <a:prstGeom prst="rect">
              <a:avLst/>
            </a:prstGeom>
          </p:spPr>
        </p:pic>
      </p:grpSp>
      <p:sp>
        <p:nvSpPr>
          <p:cNvPr id="10" name="对角圆角矩形 6"/>
          <p:cNvSpPr/>
          <p:nvPr/>
        </p:nvSpPr>
        <p:spPr bwMode="auto">
          <a:xfrm rot="16200000" flipH="1">
            <a:off x="8481081" y="-1451299"/>
            <a:ext cx="2470127" cy="6770648"/>
          </a:xfrm>
          <a:prstGeom prst="rect">
            <a:avLst/>
          </a:prstGeom>
          <a:gradFill>
            <a:gsLst>
              <a:gs pos="81000">
                <a:srgbClr val="FFFFFF">
                  <a:alpha val="54000"/>
                </a:srgbClr>
              </a:gs>
              <a:gs pos="57000">
                <a:schemeClr val="bg1"/>
              </a:gs>
              <a:gs pos="100000">
                <a:schemeClr val="bg1">
                  <a:alpha val="0"/>
                </a:schemeClr>
              </a:gs>
            </a:gsLst>
            <a:lin ang="5400000" scaled="0"/>
          </a:gradFill>
          <a:ln w="12700">
            <a:gradFill>
              <a:gsLst>
                <a:gs pos="0">
                  <a:srgbClr val="FED79B"/>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a:off x="6913268" y="1016091"/>
            <a:ext cx="4577183" cy="1884618"/>
          </a:xfrm>
          <a:prstGeom prst="rect">
            <a:avLst/>
          </a:prstGeom>
        </p:spPr>
        <p:txBody>
          <a:bodyPr wrap="square">
            <a:spAutoFit/>
          </a:bodyPr>
          <a:lstStyle/>
          <a:p>
            <a:pPr indent="504000" algn="just">
              <a:lnSpc>
                <a:spcPct val="150000"/>
              </a:lnSpc>
            </a:pPr>
            <a:r>
              <a:rPr lang="zh-CN" altLang="en-US" sz="2000" dirty="0">
                <a:latin typeface="微软雅黑" panose="020B0503020204020204" pitchFamily="34" charset="-122"/>
                <a:ea typeface="微软雅黑" panose="020B0503020204020204" pitchFamily="34" charset="-122"/>
              </a:rPr>
              <a:t>是人类解放的实现，那时人类将最终从支配他们生活和命运的异己力量中解放出来，实现从必然王国向自由王国的飞跃，开始自觉地创造自己的历史。</a:t>
            </a:r>
          </a:p>
        </p:txBody>
      </p:sp>
      <p:grpSp>
        <p:nvGrpSpPr>
          <p:cNvPr id="12" name="组合 11"/>
          <p:cNvGrpSpPr/>
          <p:nvPr/>
        </p:nvGrpSpPr>
        <p:grpSpPr>
          <a:xfrm>
            <a:off x="8060213" y="338190"/>
            <a:ext cx="2283293" cy="584274"/>
            <a:chOff x="2282581" y="3942307"/>
            <a:chExt cx="2815644" cy="810856"/>
          </a:xfrm>
        </p:grpSpPr>
        <p:sp>
          <p:nvSpPr>
            <p:cNvPr id="13" name="矩形 12"/>
            <p:cNvSpPr/>
            <p:nvPr/>
          </p:nvSpPr>
          <p:spPr>
            <a:xfrm flipH="1">
              <a:off x="2423884" y="4052431"/>
              <a:ext cx="2510971" cy="700732"/>
            </a:xfrm>
            <a:prstGeom prst="rect">
              <a:avLst/>
            </a:prstGeom>
            <a:gradFill>
              <a:gsLst>
                <a:gs pos="83000">
                  <a:schemeClr val="bg1"/>
                </a:gs>
                <a:gs pos="100000">
                  <a:schemeClr val="bg1"/>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2282581" y="3942307"/>
              <a:ext cx="2815644" cy="749707"/>
            </a:xfrm>
            <a:prstGeom prst="rect">
              <a:avLst/>
            </a:prstGeom>
          </p:spPr>
          <p:txBody>
            <a:bodyPr wrap="square">
              <a:spAutoFit/>
            </a:bodyPr>
            <a:lstStyle/>
            <a:p>
              <a:pPr algn="ctr">
                <a:lnSpc>
                  <a:spcPct val="150000"/>
                </a:lnSpc>
                <a:spcBef>
                  <a:spcPts val="600"/>
                </a:spcBef>
              </a:pPr>
              <a:r>
                <a:rPr lang="zh-CN" altLang="en-US" sz="2200" b="1" dirty="0">
                  <a:solidFill>
                    <a:srgbClr val="E17751"/>
                  </a:solidFill>
                  <a:latin typeface="华文中宋" panose="02010600040101010101" pitchFamily="2" charset="-122"/>
                  <a:ea typeface="华文中宋" panose="02010600040101010101" pitchFamily="2" charset="-122"/>
                </a:rPr>
                <a:t>共产主义社会</a:t>
              </a:r>
            </a:p>
          </p:txBody>
        </p:sp>
      </p:grpSp>
      <p:sp>
        <p:nvSpPr>
          <p:cNvPr id="15" name="对角圆角矩形 6"/>
          <p:cNvSpPr/>
          <p:nvPr/>
        </p:nvSpPr>
        <p:spPr bwMode="auto">
          <a:xfrm rot="16200000" flipH="1">
            <a:off x="8455334" y="1663747"/>
            <a:ext cx="2370779" cy="6619808"/>
          </a:xfrm>
          <a:prstGeom prst="rect">
            <a:avLst/>
          </a:prstGeom>
          <a:gradFill>
            <a:gsLst>
              <a:gs pos="81000">
                <a:srgbClr val="FFFFFF">
                  <a:alpha val="54000"/>
                </a:srgbClr>
              </a:gs>
              <a:gs pos="57000">
                <a:schemeClr val="bg1"/>
              </a:gs>
              <a:gs pos="100000">
                <a:schemeClr val="bg1">
                  <a:alpha val="0"/>
                </a:schemeClr>
              </a:gs>
            </a:gsLst>
            <a:lin ang="5400000" scaled="0"/>
          </a:gradFill>
          <a:ln w="12700">
            <a:gradFill>
              <a:gsLst>
                <a:gs pos="0">
                  <a:srgbClr val="FED79B"/>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p:cNvSpPr/>
          <p:nvPr/>
        </p:nvSpPr>
        <p:spPr>
          <a:xfrm>
            <a:off x="7820674" y="4105395"/>
            <a:ext cx="3669777" cy="1884618"/>
          </a:xfrm>
          <a:prstGeom prst="rect">
            <a:avLst/>
          </a:prstGeom>
        </p:spPr>
        <p:txBody>
          <a:bodyPr wrap="square">
            <a:spAutoFit/>
          </a:bodyPr>
          <a:lstStyle/>
          <a:p>
            <a:pPr indent="504000" algn="just">
              <a:lnSpc>
                <a:spcPct val="150000"/>
              </a:lnSpc>
            </a:pPr>
            <a:r>
              <a:rPr lang="zh-CN" altLang="en-US" sz="2000" dirty="0">
                <a:latin typeface="微软雅黑" panose="020B0503020204020204" pitchFamily="34" charset="-122"/>
                <a:ea typeface="微软雅黑" panose="020B0503020204020204" pitchFamily="34" charset="-122"/>
              </a:rPr>
              <a:t>将是一个在更高的基础上不断发展和前进的社会。它不是人类历史的终结，而是人类自由自觉历史的开端。</a:t>
            </a:r>
          </a:p>
        </p:txBody>
      </p:sp>
      <p:grpSp>
        <p:nvGrpSpPr>
          <p:cNvPr id="17" name="组合 16"/>
          <p:cNvGrpSpPr/>
          <p:nvPr/>
        </p:nvGrpSpPr>
        <p:grpSpPr>
          <a:xfrm>
            <a:off x="8060213" y="3427494"/>
            <a:ext cx="2283293" cy="584274"/>
            <a:chOff x="2282581" y="3942307"/>
            <a:chExt cx="2815644" cy="810856"/>
          </a:xfrm>
        </p:grpSpPr>
        <p:sp>
          <p:nvSpPr>
            <p:cNvPr id="18" name="矩形 17"/>
            <p:cNvSpPr/>
            <p:nvPr/>
          </p:nvSpPr>
          <p:spPr>
            <a:xfrm flipH="1">
              <a:off x="2423884" y="4052431"/>
              <a:ext cx="2510971" cy="700732"/>
            </a:xfrm>
            <a:prstGeom prst="rect">
              <a:avLst/>
            </a:prstGeom>
            <a:gradFill>
              <a:gsLst>
                <a:gs pos="83000">
                  <a:schemeClr val="bg1"/>
                </a:gs>
                <a:gs pos="100000">
                  <a:schemeClr val="bg1"/>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2282581" y="3942307"/>
              <a:ext cx="2815644" cy="749707"/>
            </a:xfrm>
            <a:prstGeom prst="rect">
              <a:avLst/>
            </a:prstGeom>
          </p:spPr>
          <p:txBody>
            <a:bodyPr wrap="square">
              <a:spAutoFit/>
            </a:bodyPr>
            <a:lstStyle/>
            <a:p>
              <a:pPr algn="ctr">
                <a:lnSpc>
                  <a:spcPct val="150000"/>
                </a:lnSpc>
                <a:spcBef>
                  <a:spcPts val="600"/>
                </a:spcBef>
              </a:pPr>
              <a:r>
                <a:rPr lang="zh-CN" altLang="en-US" sz="2200" b="1" dirty="0">
                  <a:solidFill>
                    <a:srgbClr val="E17751"/>
                  </a:solidFill>
                  <a:latin typeface="华文中宋" panose="02010600040101010101" pitchFamily="2" charset="-122"/>
                  <a:ea typeface="华文中宋" panose="02010600040101010101" pitchFamily="2" charset="-122"/>
                </a:rPr>
                <a:t>共产主义社会</a:t>
              </a:r>
            </a:p>
          </p:txBody>
        </p:sp>
      </p:grpSp>
      <p:pic>
        <p:nvPicPr>
          <p:cNvPr id="9" name="图片 8"/>
          <p:cNvPicPr>
            <a:picLocks noChangeAspect="1"/>
          </p:cNvPicPr>
          <p:nvPr/>
        </p:nvPicPr>
        <p:blipFill rotWithShape="1">
          <a:blip r:embed="rId4">
            <a:extLst>
              <a:ext uri="{BEBA8EAE-BF5A-486C-A8C5-ECC9F3942E4B}">
                <a14:imgProps xmlns:a14="http://schemas.microsoft.com/office/drawing/2010/main">
                  <a14:imgLayer r:embed="rId5">
                    <a14:imgEffect>
                      <a14:backgroundRemoval t="9767" b="99324" l="14073" r="97268">
                        <a14:foregroundMark x1="56540" y1="38993" x2="66267" y2="62735"/>
                        <a14:foregroundMark x1="72806" y1="67168" x2="71978" y2="67769"/>
                      </a14:backgroundRemoval>
                    </a14:imgEffect>
                  </a14:imgLayer>
                </a14:imgProps>
              </a:ext>
              <a:ext uri="{28A0092B-C50C-407E-A947-70E740481C1C}">
                <a14:useLocalDpi xmlns:a14="http://schemas.microsoft.com/office/drawing/2010/main" val="0"/>
              </a:ext>
            </a:extLst>
          </a:blip>
          <a:srcRect l="20181" t="17566" r="21521"/>
          <a:stretch>
            <a:fillRect/>
          </a:stretch>
        </p:blipFill>
        <p:spPr>
          <a:xfrm>
            <a:off x="-1" y="429157"/>
            <a:ext cx="8253023" cy="6450874"/>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p:cNvGrpSpPr/>
          <p:nvPr/>
        </p:nvGrpSpPr>
        <p:grpSpPr>
          <a:xfrm>
            <a:off x="0" y="0"/>
            <a:ext cx="12192001" cy="6858000"/>
            <a:chOff x="0" y="0"/>
            <a:chExt cx="12192001" cy="6858000"/>
          </a:xfrm>
        </p:grpSpPr>
        <p:grpSp>
          <p:nvGrpSpPr>
            <p:cNvPr id="6" name="组合 5"/>
            <p:cNvGrpSpPr/>
            <p:nvPr/>
          </p:nvGrpSpPr>
          <p:grpSpPr>
            <a:xfrm>
              <a:off x="0" y="0"/>
              <a:ext cx="12192001" cy="6858000"/>
              <a:chOff x="0" y="0"/>
              <a:chExt cx="12192001" cy="6858000"/>
            </a:xfrm>
          </p:grpSpPr>
          <p:pic>
            <p:nvPicPr>
              <p:cNvPr id="11" name="图片 10"/>
              <p:cNvPicPr>
                <a:picLocks noChangeAspect="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l="4645" t="127" r="9415" b="37150"/>
              <a:stretch>
                <a:fillRect/>
              </a:stretch>
            </p:blipFill>
            <p:spPr>
              <a:xfrm>
                <a:off x="0" y="929617"/>
                <a:ext cx="12192001" cy="5928383"/>
              </a:xfrm>
              <a:prstGeom prst="rect">
                <a:avLst/>
              </a:prstGeom>
            </p:spPr>
          </p:pic>
          <p:sp>
            <p:nvSpPr>
              <p:cNvPr id="12" name="矩形 11"/>
              <p:cNvSpPr/>
              <p:nvPr/>
            </p:nvSpPr>
            <p:spPr>
              <a:xfrm>
                <a:off x="0" y="0"/>
                <a:ext cx="12192000" cy="929617"/>
              </a:xfrm>
              <a:prstGeom prst="rect">
                <a:avLst/>
              </a:prstGeom>
              <a:gradFill>
                <a:gsLst>
                  <a:gs pos="50000">
                    <a:srgbClr val="FCFCFC"/>
                  </a:gs>
                  <a:gs pos="25000">
                    <a:srgbClr val="F8F8F8"/>
                  </a:gs>
                  <a:gs pos="0">
                    <a:srgbClr val="EBEBEB"/>
                  </a:gs>
                  <a:gs pos="100000">
                    <a:srgbClr val="FFFFFF"/>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矩形 6"/>
            <p:cNvSpPr/>
            <p:nvPr/>
          </p:nvSpPr>
          <p:spPr>
            <a:xfrm>
              <a:off x="0" y="0"/>
              <a:ext cx="12192000" cy="6858000"/>
            </a:xfrm>
            <a:prstGeom prst="rect">
              <a:avLst/>
            </a:prstGeom>
            <a:gradFill>
              <a:gsLst>
                <a:gs pos="0">
                  <a:schemeClr val="bg1">
                    <a:alpha val="40000"/>
                  </a:schemeClr>
                </a:gs>
                <a:gs pos="80000">
                  <a:srgbClr val="FFFFFF">
                    <a:alpha val="70000"/>
                  </a:srgbClr>
                </a:gs>
                <a:gs pos="100000">
                  <a:schemeClr val="bg1">
                    <a:alpha val="75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 name="对角圆角矩形 6"/>
          <p:cNvSpPr/>
          <p:nvPr/>
        </p:nvSpPr>
        <p:spPr bwMode="auto">
          <a:xfrm>
            <a:off x="2083872" y="929616"/>
            <a:ext cx="9366925" cy="5306083"/>
          </a:xfrm>
          <a:prstGeom prst="cube">
            <a:avLst>
              <a:gd name="adj" fmla="val 1899"/>
            </a:avLst>
          </a:prstGeom>
          <a:gradFill>
            <a:gsLst>
              <a:gs pos="0">
                <a:schemeClr val="bg1"/>
              </a:gs>
              <a:gs pos="100000">
                <a:schemeClr val="bg1">
                  <a:alpha val="0"/>
                </a:schemeClr>
              </a:gs>
            </a:gsLst>
            <a:lin ang="5400000" scaled="0"/>
          </a:gradFill>
          <a:ln w="12700">
            <a:gradFill>
              <a:gsLst>
                <a:gs pos="0">
                  <a:schemeClr val="bg1">
                    <a:lumMod val="85000"/>
                  </a:schemeClr>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3"/>
          <p:cNvSpPr/>
          <p:nvPr/>
        </p:nvSpPr>
        <p:spPr>
          <a:xfrm>
            <a:off x="3562897" y="1323839"/>
            <a:ext cx="7397115" cy="4598951"/>
          </a:xfrm>
          <a:prstGeom prst="rect">
            <a:avLst/>
          </a:prstGeom>
        </p:spPr>
        <p:txBody>
          <a:bodyPr wrap="square">
            <a:spAutoFit/>
          </a:bodyPr>
          <a:lstStyle/>
          <a:p>
            <a:pPr indent="504000" algn="just">
              <a:lnSpc>
                <a:spcPct val="150000"/>
              </a:lnSpc>
              <a:spcBef>
                <a:spcPts val="600"/>
              </a:spcBef>
            </a:pPr>
            <a:r>
              <a:rPr lang="zh-CN" altLang="en-US" sz="2000" b="1" dirty="0">
                <a:solidFill>
                  <a:schemeClr val="tx1">
                    <a:lumMod val="85000"/>
                    <a:lumOff val="15000"/>
                  </a:schemeClr>
                </a:solidFill>
                <a:latin typeface="楷体" panose="02010609060101010101" pitchFamily="49" charset="-122"/>
                <a:ea typeface="楷体" panose="02010609060101010101" pitchFamily="49" charset="-122"/>
              </a:rPr>
              <a:t>“人们周围的、至今统治着人们的生活条件，现在受人们的支配和控制，人们第一次成为自然界的自觉的和真正的主人，因为他们已经成为自身的社会结合的主人了。</a:t>
            </a:r>
            <a:r>
              <a:rPr lang="en-US" altLang="zh-CN" sz="2000" b="1" dirty="0">
                <a:solidFill>
                  <a:schemeClr val="tx1">
                    <a:lumMod val="85000"/>
                    <a:lumOff val="15000"/>
                  </a:schemeClr>
                </a:solidFill>
                <a:latin typeface="楷体" panose="02010609060101010101" pitchFamily="49" charset="-122"/>
                <a:ea typeface="楷体" panose="02010609060101010101" pitchFamily="49" charset="-122"/>
              </a:rPr>
              <a:t>……</a:t>
            </a:r>
            <a:r>
              <a:rPr lang="zh-CN" altLang="en-US" sz="2000" b="1" dirty="0">
                <a:solidFill>
                  <a:schemeClr val="tx1">
                    <a:lumMod val="85000"/>
                    <a:lumOff val="15000"/>
                  </a:schemeClr>
                </a:solidFill>
                <a:latin typeface="楷体" panose="02010609060101010101" pitchFamily="49" charset="-122"/>
                <a:ea typeface="楷体" panose="02010609060101010101" pitchFamily="49" charset="-122"/>
              </a:rPr>
              <a:t>人们自身的社会结合一直是作为自然界和历史强加于他们的东西而同他们相对立的，现在则变成他们自己的自由行动了。至今一直统治着历史的客观的异己的力量，现在处于人们自己的控制之下了。只是从这时起，人们才完全自觉地自己创造自己的历史；只是从这时起，由人们使之起作用的社会原因才大部分并且越来越多地达到他们所预期的结果。这是人类从必然王国进入自由王国的飞跃。”</a:t>
            </a:r>
            <a:endParaRPr lang="en-US" altLang="zh-CN" sz="2000" b="1" dirty="0">
              <a:solidFill>
                <a:schemeClr val="tx1">
                  <a:lumMod val="85000"/>
                  <a:lumOff val="15000"/>
                </a:schemeClr>
              </a:solidFill>
              <a:latin typeface="楷体" panose="02010609060101010101" pitchFamily="49" charset="-122"/>
              <a:ea typeface="楷体" panose="02010609060101010101" pitchFamily="49" charset="-122"/>
            </a:endParaRPr>
          </a:p>
          <a:p>
            <a:pPr indent="575945" algn="r">
              <a:lnSpc>
                <a:spcPct val="130000"/>
              </a:lnSpc>
              <a:spcBef>
                <a:spcPts val="600"/>
              </a:spcBef>
            </a:pP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恩格斯：</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社会主义从空想到科学的发展</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a:t>
            </a:r>
            <a:endParaRPr lang="zh-CN" altLang="en-US" sz="1600" b="1" dirty="0">
              <a:solidFill>
                <a:schemeClr val="tx1">
                  <a:lumMod val="65000"/>
                  <a:lumOff val="35000"/>
                </a:schemeClr>
              </a:solidFill>
              <a:latin typeface="楷体" panose="02010609060101010101" pitchFamily="49" charset="-122"/>
              <a:ea typeface="楷体" panose="02010609060101010101" pitchFamily="49" charset="-122"/>
            </a:endParaRPr>
          </a:p>
        </p:txBody>
      </p:sp>
      <p:sp>
        <p:nvSpPr>
          <p:cNvPr id="15" name="图文框 14"/>
          <p:cNvSpPr/>
          <p:nvPr/>
        </p:nvSpPr>
        <p:spPr>
          <a:xfrm>
            <a:off x="0" y="0"/>
            <a:ext cx="12192000" cy="6865196"/>
          </a:xfrm>
          <a:prstGeom prst="frame">
            <a:avLst>
              <a:gd name="adj1" fmla="val 4868"/>
            </a:avLst>
          </a:prstGeom>
          <a:gradFill>
            <a:gsLst>
              <a:gs pos="0">
                <a:srgbClr val="F0963D"/>
              </a:gs>
              <a:gs pos="100000">
                <a:srgbClr val="FFFFFF">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4908" y="2011982"/>
            <a:ext cx="2872139" cy="4107604"/>
          </a:xfrm>
          <a:prstGeom prst="rect">
            <a:avLst/>
          </a:prstGeom>
          <a:effectLst>
            <a:outerShdw blurRad="50800" dist="38100" dir="2700000" algn="tl" rotWithShape="0">
              <a:prstClr val="black">
                <a:alpha val="3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 name="组合 81"/>
          <p:cNvGrpSpPr/>
          <p:nvPr/>
        </p:nvGrpSpPr>
        <p:grpSpPr>
          <a:xfrm>
            <a:off x="5433077" y="686978"/>
            <a:ext cx="2524050" cy="400110"/>
            <a:chOff x="1131850" y="3079821"/>
            <a:chExt cx="2524050" cy="400110"/>
          </a:xfrm>
        </p:grpSpPr>
        <p:sp>
          <p:nvSpPr>
            <p:cNvPr id="83" name="文本框 82"/>
            <p:cNvSpPr txBox="1"/>
            <p:nvPr/>
          </p:nvSpPr>
          <p:spPr>
            <a:xfrm>
              <a:off x="1383665" y="3079821"/>
              <a:ext cx="227223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1" lang="zh-CN" altLang="en-US" sz="2000" b="1" dirty="0">
                  <a:solidFill>
                    <a:prstClr val="black">
                      <a:lumMod val="95000"/>
                      <a:lumOff val="5000"/>
                    </a:prstClr>
                  </a:solidFill>
                  <a:latin typeface="微软雅黑" panose="020B0503020204020204" pitchFamily="34" charset="-122"/>
                  <a:ea typeface="微软雅黑" panose="020B0503020204020204" pitchFamily="34" charset="-122"/>
                </a:rPr>
                <a:t>本讲</a:t>
              </a:r>
              <a:r>
                <a:rPr kumimoji="1" lang="zh-CN" altLang="en-US" sz="20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小结</a:t>
              </a:r>
            </a:p>
          </p:txBody>
        </p:sp>
        <p:grpSp>
          <p:nvGrpSpPr>
            <p:cNvPr id="84" name="组合 83"/>
            <p:cNvGrpSpPr/>
            <p:nvPr/>
          </p:nvGrpSpPr>
          <p:grpSpPr>
            <a:xfrm>
              <a:off x="1131850" y="3158981"/>
              <a:ext cx="263338" cy="243183"/>
              <a:chOff x="1164218" y="3158981"/>
              <a:chExt cx="263338" cy="243183"/>
            </a:xfrm>
          </p:grpSpPr>
          <p:grpSp>
            <p:nvGrpSpPr>
              <p:cNvPr id="85" name="组合 84"/>
              <p:cNvGrpSpPr/>
              <p:nvPr/>
            </p:nvGrpSpPr>
            <p:grpSpPr>
              <a:xfrm>
                <a:off x="1164220" y="3158981"/>
                <a:ext cx="263336" cy="240802"/>
                <a:chOff x="1164220" y="3158981"/>
                <a:chExt cx="263336" cy="240802"/>
              </a:xfrm>
            </p:grpSpPr>
            <p:sp>
              <p:nvSpPr>
                <p:cNvPr id="87" name="平行四边形 86"/>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8" name="直角三角形 87"/>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9" name="平行四边形 88"/>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86" name="直角三角形 85"/>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grpSp>
        <p:nvGrpSpPr>
          <p:cNvPr id="2" name="组合 1">
            <a:extLst>
              <a:ext uri="{FF2B5EF4-FFF2-40B4-BE49-F238E27FC236}">
                <a16:creationId xmlns="" xmlns:a16="http://schemas.microsoft.com/office/drawing/2014/main" id="{67D11134-E5F9-2899-180A-C22FAC8D49D6}"/>
              </a:ext>
            </a:extLst>
          </p:cNvPr>
          <p:cNvGrpSpPr/>
          <p:nvPr/>
        </p:nvGrpSpPr>
        <p:grpSpPr>
          <a:xfrm>
            <a:off x="1063058" y="1499272"/>
            <a:ext cx="10215988" cy="4397471"/>
            <a:chOff x="1063058" y="1499272"/>
            <a:chExt cx="10215988" cy="4397471"/>
          </a:xfrm>
        </p:grpSpPr>
        <p:grpSp>
          <p:nvGrpSpPr>
            <p:cNvPr id="13" name="组合 12">
              <a:extLst>
                <a:ext uri="{FF2B5EF4-FFF2-40B4-BE49-F238E27FC236}">
                  <a16:creationId xmlns="" xmlns:a16="http://schemas.microsoft.com/office/drawing/2014/main" id="{81AC1934-98E0-BA3F-405D-AFC94E5EA4EA}"/>
                </a:ext>
              </a:extLst>
            </p:cNvPr>
            <p:cNvGrpSpPr/>
            <p:nvPr/>
          </p:nvGrpSpPr>
          <p:grpSpPr>
            <a:xfrm>
              <a:off x="4496588" y="1499272"/>
              <a:ext cx="2934083" cy="1480212"/>
              <a:chOff x="4496588" y="1486572"/>
              <a:chExt cx="2934083" cy="1480212"/>
            </a:xfrm>
          </p:grpSpPr>
          <p:grpSp>
            <p:nvGrpSpPr>
              <p:cNvPr id="14" name="组合 13"/>
              <p:cNvGrpSpPr/>
              <p:nvPr/>
            </p:nvGrpSpPr>
            <p:grpSpPr>
              <a:xfrm>
                <a:off x="5712657" y="1486572"/>
                <a:ext cx="1718014" cy="432000"/>
                <a:chOff x="4715590" y="2188737"/>
                <a:chExt cx="3312000" cy="432000"/>
              </a:xfrm>
            </p:grpSpPr>
            <p:sp>
              <p:nvSpPr>
                <p:cNvPr id="26" name="îṣľîďê"/>
                <p:cNvSpPr/>
                <p:nvPr/>
              </p:nvSpPr>
              <p:spPr>
                <a:xfrm>
                  <a:off x="4715590" y="2188737"/>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思想体系</a:t>
                  </a:r>
                </a:p>
              </p:txBody>
            </p:sp>
            <p:cxnSp>
              <p:nvCxnSpPr>
                <p:cNvPr id="27" name="直接连接符 26"/>
                <p:cNvCxnSpPr/>
                <p:nvPr/>
              </p:nvCxnSpPr>
              <p:spPr>
                <a:xfrm>
                  <a:off x="8027590" y="2296737"/>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5712657" y="2010678"/>
                <a:ext cx="1718014" cy="432000"/>
                <a:chOff x="4715590" y="2712843"/>
                <a:chExt cx="3312000" cy="432000"/>
              </a:xfrm>
            </p:grpSpPr>
            <p:sp>
              <p:nvSpPr>
                <p:cNvPr id="24" name="iṩ1ïḓé"/>
                <p:cNvSpPr/>
                <p:nvPr/>
              </p:nvSpPr>
              <p:spPr>
                <a:xfrm>
                  <a:off x="4715590" y="2712843"/>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社会运动</a:t>
                  </a:r>
                </a:p>
              </p:txBody>
            </p:sp>
            <p:cxnSp>
              <p:nvCxnSpPr>
                <p:cNvPr id="25" name="直接连接符 24"/>
                <p:cNvCxnSpPr/>
                <p:nvPr/>
              </p:nvCxnSpPr>
              <p:spPr>
                <a:xfrm>
                  <a:off x="8027590" y="2820843"/>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6" name="组合 15"/>
              <p:cNvGrpSpPr/>
              <p:nvPr/>
            </p:nvGrpSpPr>
            <p:grpSpPr>
              <a:xfrm>
                <a:off x="5712657" y="2534784"/>
                <a:ext cx="1718014" cy="432000"/>
                <a:chOff x="4715590" y="3236949"/>
                <a:chExt cx="3312000" cy="432000"/>
              </a:xfrm>
            </p:grpSpPr>
            <p:sp>
              <p:nvSpPr>
                <p:cNvPr id="22" name="iṣḷîḓê"/>
                <p:cNvSpPr/>
                <p:nvPr/>
              </p:nvSpPr>
              <p:spPr>
                <a:xfrm>
                  <a:off x="4715590" y="3236949"/>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92500"/>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社会制度</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rPr>
                    <a:t>/</a:t>
                  </a: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社会形态</a:t>
                  </a:r>
                </a:p>
              </p:txBody>
            </p:sp>
            <p:cxnSp>
              <p:nvCxnSpPr>
                <p:cNvPr id="23" name="直接连接符 22"/>
                <p:cNvCxnSpPr/>
                <p:nvPr/>
              </p:nvCxnSpPr>
              <p:spPr>
                <a:xfrm>
                  <a:off x="8027590" y="3344949"/>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cxnSp>
            <p:nvCxnSpPr>
              <p:cNvPr id="17" name="直接连接符 16"/>
              <p:cNvCxnSpPr>
                <a:cxnSpLocks/>
                <a:stCxn id="26" idx="1"/>
              </p:cNvCxnSpPr>
              <p:nvPr/>
            </p:nvCxnSpPr>
            <p:spPr>
              <a:xfrm flipH="1">
                <a:off x="5270838" y="1702572"/>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a:cxnSpLocks/>
                <a:stCxn id="24" idx="1"/>
              </p:cNvCxnSpPr>
              <p:nvPr/>
            </p:nvCxnSpPr>
            <p:spPr>
              <a:xfrm flipH="1">
                <a:off x="5270838" y="2226678"/>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a:cxnSpLocks/>
                <a:stCxn id="22" idx="1"/>
              </p:cNvCxnSpPr>
              <p:nvPr/>
            </p:nvCxnSpPr>
            <p:spPr>
              <a:xfrm flipH="1">
                <a:off x="5270838" y="2750784"/>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a:cxnSpLocks/>
              </p:cNvCxnSpPr>
              <p:nvPr/>
            </p:nvCxnSpPr>
            <p:spPr>
              <a:xfrm>
                <a:off x="5270838" y="1702764"/>
                <a:ext cx="0" cy="1044099"/>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flipH="1">
                <a:off x="4496588" y="2226678"/>
                <a:ext cx="775068"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11" name="组合 10">
              <a:extLst>
                <a:ext uri="{FF2B5EF4-FFF2-40B4-BE49-F238E27FC236}">
                  <a16:creationId xmlns="" xmlns:a16="http://schemas.microsoft.com/office/drawing/2014/main" id="{345BFAC5-1BA2-576F-095A-0DC147799DA5}"/>
                </a:ext>
              </a:extLst>
            </p:cNvPr>
            <p:cNvGrpSpPr/>
            <p:nvPr/>
          </p:nvGrpSpPr>
          <p:grpSpPr>
            <a:xfrm>
              <a:off x="4626242" y="4416531"/>
              <a:ext cx="6652804" cy="1480212"/>
              <a:chOff x="4626242" y="4403831"/>
              <a:chExt cx="6652804" cy="1480212"/>
            </a:xfrm>
          </p:grpSpPr>
          <p:cxnSp>
            <p:nvCxnSpPr>
              <p:cNvPr id="46" name="直接连接符 45"/>
              <p:cNvCxnSpPr>
                <a:cxnSpLocks/>
              </p:cNvCxnSpPr>
              <p:nvPr/>
            </p:nvCxnSpPr>
            <p:spPr>
              <a:xfrm flipH="1">
                <a:off x="5270838" y="4619831"/>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a:cxnSpLocks/>
                <a:stCxn id="57" idx="1"/>
              </p:cNvCxnSpPr>
              <p:nvPr/>
            </p:nvCxnSpPr>
            <p:spPr>
              <a:xfrm flipH="1">
                <a:off x="5270838" y="5143937"/>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48" name="直接连接符 47"/>
              <p:cNvCxnSpPr>
                <a:cxnSpLocks/>
                <a:stCxn id="55" idx="1"/>
              </p:cNvCxnSpPr>
              <p:nvPr/>
            </p:nvCxnSpPr>
            <p:spPr>
              <a:xfrm flipH="1">
                <a:off x="5270838" y="5668043"/>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a:cxnSpLocks/>
              </p:cNvCxnSpPr>
              <p:nvPr/>
            </p:nvCxnSpPr>
            <p:spPr>
              <a:xfrm>
                <a:off x="5270838" y="4619831"/>
                <a:ext cx="0" cy="1048212"/>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a:cxnSpLocks/>
              </p:cNvCxnSpPr>
              <p:nvPr/>
            </p:nvCxnSpPr>
            <p:spPr>
              <a:xfrm flipH="1">
                <a:off x="4626242" y="5143937"/>
                <a:ext cx="832096"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nvGrpSpPr>
              <p:cNvPr id="52" name="组合 51"/>
              <p:cNvGrpSpPr/>
              <p:nvPr/>
            </p:nvGrpSpPr>
            <p:grpSpPr>
              <a:xfrm>
                <a:off x="5712657" y="4403831"/>
                <a:ext cx="5566389" cy="432000"/>
                <a:chOff x="4715590" y="4744092"/>
                <a:chExt cx="3312000" cy="432000"/>
              </a:xfrm>
            </p:grpSpPr>
            <p:sp>
              <p:nvSpPr>
                <p:cNvPr id="59" name="îṣľîďê"/>
                <p:cNvSpPr/>
                <p:nvPr/>
              </p:nvSpPr>
              <p:spPr>
                <a:xfrm>
                  <a:off x="4715590" y="4744092"/>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物质产品极大丰富，消费资料按需分配</a:t>
                  </a:r>
                </a:p>
              </p:txBody>
            </p:sp>
            <p:cxnSp>
              <p:nvCxnSpPr>
                <p:cNvPr id="60" name="直接连接符 59"/>
                <p:cNvCxnSpPr/>
                <p:nvPr/>
              </p:nvCxnSpPr>
              <p:spPr>
                <a:xfrm>
                  <a:off x="8027590" y="4852092"/>
                  <a:ext cx="0" cy="216000"/>
                </a:xfrm>
                <a:prstGeom prst="line">
                  <a:avLst/>
                </a:prstGeom>
                <a:ln w="25400" cap="rnd">
                  <a:solidFill>
                    <a:srgbClr val="E17750"/>
                  </a:solidFill>
                </a:ln>
              </p:spPr>
              <p:style>
                <a:lnRef idx="1">
                  <a:schemeClr val="accent1"/>
                </a:lnRef>
                <a:fillRef idx="0">
                  <a:schemeClr val="accent1"/>
                </a:fillRef>
                <a:effectRef idx="0">
                  <a:schemeClr val="accent1"/>
                </a:effectRef>
                <a:fontRef idx="minor">
                  <a:schemeClr val="tx1"/>
                </a:fontRef>
              </p:style>
            </p:cxnSp>
          </p:grpSp>
          <p:grpSp>
            <p:nvGrpSpPr>
              <p:cNvPr id="53" name="组合 52"/>
              <p:cNvGrpSpPr/>
              <p:nvPr/>
            </p:nvGrpSpPr>
            <p:grpSpPr>
              <a:xfrm>
                <a:off x="5712657" y="4927937"/>
                <a:ext cx="5566389" cy="432000"/>
                <a:chOff x="4715590" y="5268198"/>
                <a:chExt cx="3312000" cy="432000"/>
              </a:xfrm>
            </p:grpSpPr>
            <p:sp>
              <p:nvSpPr>
                <p:cNvPr id="57" name="iṩ1ïḓé"/>
                <p:cNvSpPr/>
                <p:nvPr/>
              </p:nvSpPr>
              <p:spPr>
                <a:xfrm>
                  <a:off x="4715590" y="5268198"/>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社会关系高度和谐，人们精神境界极大提高</a:t>
                  </a:r>
                </a:p>
              </p:txBody>
            </p:sp>
            <p:cxnSp>
              <p:nvCxnSpPr>
                <p:cNvPr id="58" name="直接连接符 57"/>
                <p:cNvCxnSpPr/>
                <p:nvPr/>
              </p:nvCxnSpPr>
              <p:spPr>
                <a:xfrm>
                  <a:off x="8027590" y="5376198"/>
                  <a:ext cx="0" cy="216000"/>
                </a:xfrm>
                <a:prstGeom prst="line">
                  <a:avLst/>
                </a:prstGeom>
                <a:ln w="25400" cap="rnd">
                  <a:solidFill>
                    <a:srgbClr val="E17750"/>
                  </a:solidFill>
                </a:ln>
              </p:spPr>
              <p:style>
                <a:lnRef idx="1">
                  <a:schemeClr val="accent1"/>
                </a:lnRef>
                <a:fillRef idx="0">
                  <a:schemeClr val="accent1"/>
                </a:fillRef>
                <a:effectRef idx="0">
                  <a:schemeClr val="accent1"/>
                </a:effectRef>
                <a:fontRef idx="minor">
                  <a:schemeClr val="tx1"/>
                </a:fontRef>
              </p:style>
            </p:cxnSp>
          </p:grpSp>
          <p:grpSp>
            <p:nvGrpSpPr>
              <p:cNvPr id="54" name="组合 53"/>
              <p:cNvGrpSpPr/>
              <p:nvPr/>
            </p:nvGrpSpPr>
            <p:grpSpPr>
              <a:xfrm>
                <a:off x="5712657" y="5452043"/>
                <a:ext cx="5566389" cy="432000"/>
                <a:chOff x="4715590" y="5792304"/>
                <a:chExt cx="3312000" cy="432000"/>
              </a:xfrm>
            </p:grpSpPr>
            <p:sp>
              <p:nvSpPr>
                <p:cNvPr id="55" name="iṣḷîḓê"/>
                <p:cNvSpPr/>
                <p:nvPr/>
              </p:nvSpPr>
              <p:spPr>
                <a:xfrm>
                  <a:off x="4715590" y="5792304"/>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实现每个人自由而全面的发展，人类从必然王国向自由王国飞跃</a:t>
                  </a:r>
                </a:p>
              </p:txBody>
            </p:sp>
            <p:cxnSp>
              <p:nvCxnSpPr>
                <p:cNvPr id="56" name="直接连接符 55"/>
                <p:cNvCxnSpPr/>
                <p:nvPr/>
              </p:nvCxnSpPr>
              <p:spPr>
                <a:xfrm>
                  <a:off x="8027590" y="5900304"/>
                  <a:ext cx="0" cy="216000"/>
                </a:xfrm>
                <a:prstGeom prst="line">
                  <a:avLst/>
                </a:prstGeom>
                <a:ln w="25400" cap="rnd">
                  <a:solidFill>
                    <a:srgbClr val="E17750"/>
                  </a:solidFill>
                </a:ln>
              </p:spPr>
              <p:style>
                <a:lnRef idx="1">
                  <a:schemeClr val="accent1"/>
                </a:lnRef>
                <a:fillRef idx="0">
                  <a:schemeClr val="accent1"/>
                </a:fillRef>
                <a:effectRef idx="0">
                  <a:schemeClr val="accent1"/>
                </a:effectRef>
                <a:fontRef idx="minor">
                  <a:schemeClr val="tx1"/>
                </a:fontRef>
              </p:style>
            </p:cxnSp>
          </p:grpSp>
        </p:grpSp>
        <p:grpSp>
          <p:nvGrpSpPr>
            <p:cNvPr id="92" name="组合 91"/>
            <p:cNvGrpSpPr/>
            <p:nvPr/>
          </p:nvGrpSpPr>
          <p:grpSpPr>
            <a:xfrm>
              <a:off x="1711058" y="2240801"/>
              <a:ext cx="683184" cy="2946498"/>
              <a:chOff x="1740084" y="1905582"/>
              <a:chExt cx="683184" cy="2946498"/>
            </a:xfrm>
          </p:grpSpPr>
          <p:cxnSp>
            <p:nvCxnSpPr>
              <p:cNvPr id="62" name="直接连接符 61"/>
              <p:cNvCxnSpPr/>
              <p:nvPr/>
            </p:nvCxnSpPr>
            <p:spPr>
              <a:xfrm flipH="1" flipV="1">
                <a:off x="2135268" y="1905582"/>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flipH="1" flipV="1">
                <a:off x="2135268" y="3392035"/>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nvCxnSpPr>
            <p:spPr>
              <a:xfrm flipH="1" flipV="1">
                <a:off x="2135268" y="4852080"/>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nvCxnSpPr>
            <p:spPr>
              <a:xfrm>
                <a:off x="2135268" y="1905582"/>
                <a:ext cx="0" cy="2946498"/>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7" name="直接连接符 66"/>
              <p:cNvCxnSpPr/>
              <p:nvPr/>
            </p:nvCxnSpPr>
            <p:spPr>
              <a:xfrm flipH="1" flipV="1">
                <a:off x="1740084" y="3392035"/>
                <a:ext cx="396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68" name="组合 67"/>
            <p:cNvGrpSpPr/>
            <p:nvPr/>
          </p:nvGrpSpPr>
          <p:grpSpPr>
            <a:xfrm>
              <a:off x="2394242" y="1833093"/>
              <a:ext cx="2232000" cy="828000"/>
              <a:chOff x="2073419" y="858311"/>
              <a:chExt cx="2232000" cy="828000"/>
            </a:xfrm>
          </p:grpSpPr>
          <p:sp>
            <p:nvSpPr>
              <p:cNvPr id="78" name="iṣ1ïḑé"/>
              <p:cNvSpPr/>
              <p:nvPr/>
            </p:nvSpPr>
            <p:spPr>
              <a:xfrm>
                <a:off x="2073419" y="858311"/>
                <a:ext cx="2232000"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20000"/>
                  </a:lnSpc>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何谓共产主义</a:t>
                </a:r>
              </a:p>
            </p:txBody>
          </p:sp>
          <p:cxnSp>
            <p:nvCxnSpPr>
              <p:cNvPr id="79" name="直接连接符 78"/>
              <p:cNvCxnSpPr/>
              <p:nvPr/>
            </p:nvCxnSpPr>
            <p:spPr>
              <a:xfrm>
                <a:off x="2076838" y="966311"/>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69" name="组合 68"/>
            <p:cNvGrpSpPr/>
            <p:nvPr/>
          </p:nvGrpSpPr>
          <p:grpSpPr>
            <a:xfrm>
              <a:off x="2394242" y="3288313"/>
              <a:ext cx="2232000" cy="828000"/>
              <a:chOff x="2073419" y="910582"/>
              <a:chExt cx="2232000" cy="828000"/>
            </a:xfrm>
          </p:grpSpPr>
          <p:sp>
            <p:nvSpPr>
              <p:cNvPr id="76" name="iṣ1ïḑé"/>
              <p:cNvSpPr/>
              <p:nvPr/>
            </p:nvSpPr>
            <p:spPr>
              <a:xfrm>
                <a:off x="2073419" y="910582"/>
                <a:ext cx="2232000"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20000"/>
                  </a:lnSpc>
                </a:pPr>
                <a:r>
                  <a:rPr lang="zh-CN" altLang="en-US" sz="1600">
                    <a:solidFill>
                      <a:schemeClr val="tx1">
                        <a:lumMod val="85000"/>
                        <a:lumOff val="15000"/>
                      </a:schemeClr>
                    </a:solidFill>
                    <a:latin typeface="微软雅黑" panose="020B0503020204020204" pitchFamily="34" charset="-122"/>
                    <a:ea typeface="微软雅黑" panose="020B0503020204020204" pitchFamily="34" charset="-122"/>
                  </a:rPr>
                  <a:t>如何科学预见</a:t>
                </a:r>
                <a:endParaRPr lang="en-US" altLang="zh-CN" sz="160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914400">
                  <a:lnSpc>
                    <a:spcPct val="120000"/>
                  </a:lnSpc>
                </a:pPr>
                <a:r>
                  <a:rPr lang="zh-CN" altLang="en-US" sz="1600">
                    <a:solidFill>
                      <a:schemeClr val="tx1">
                        <a:lumMod val="85000"/>
                        <a:lumOff val="15000"/>
                      </a:schemeClr>
                    </a:solidFill>
                    <a:latin typeface="微软雅黑" panose="020B0503020204020204" pitchFamily="34" charset="-122"/>
                    <a:ea typeface="微软雅黑" panose="020B0503020204020204" pitchFamily="34" charset="-122"/>
                  </a:rPr>
                  <a:t>未来社会</a:t>
                </a: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77" name="直接连接符 76"/>
              <p:cNvCxnSpPr/>
              <p:nvPr/>
            </p:nvCxnSpPr>
            <p:spPr>
              <a:xfrm>
                <a:off x="2076838" y="1018582"/>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70" name="组合 69"/>
            <p:cNvGrpSpPr/>
            <p:nvPr/>
          </p:nvGrpSpPr>
          <p:grpSpPr>
            <a:xfrm>
              <a:off x="2394242" y="4755665"/>
              <a:ext cx="2232000" cy="828000"/>
              <a:chOff x="2073419" y="910582"/>
              <a:chExt cx="2232000" cy="828000"/>
            </a:xfrm>
          </p:grpSpPr>
          <p:sp>
            <p:nvSpPr>
              <p:cNvPr id="74" name="iṣ1ïḑé"/>
              <p:cNvSpPr/>
              <p:nvPr/>
            </p:nvSpPr>
            <p:spPr>
              <a:xfrm>
                <a:off x="2073419" y="910582"/>
                <a:ext cx="2232000"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20000"/>
                  </a:lnSpc>
                </a:pPr>
                <a:r>
                  <a:rPr lang="zh-CN" altLang="en-US" sz="1600">
                    <a:solidFill>
                      <a:schemeClr val="tx1">
                        <a:lumMod val="85000"/>
                        <a:lumOff val="15000"/>
                      </a:schemeClr>
                    </a:solidFill>
                    <a:latin typeface="微软雅黑" panose="020B0503020204020204" pitchFamily="34" charset="-122"/>
                    <a:ea typeface="微软雅黑" panose="020B0503020204020204" pitchFamily="34" charset="-122"/>
                  </a:rPr>
                  <a:t>共产主义社会</a:t>
                </a:r>
                <a:endParaRPr lang="en-US" altLang="zh-CN" sz="160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914400">
                  <a:lnSpc>
                    <a:spcPct val="120000"/>
                  </a:lnSpc>
                </a:pPr>
                <a:r>
                  <a:rPr lang="zh-CN" altLang="en-US" sz="1600">
                    <a:solidFill>
                      <a:schemeClr val="tx1">
                        <a:lumMod val="85000"/>
                        <a:lumOff val="15000"/>
                      </a:schemeClr>
                    </a:solidFill>
                    <a:latin typeface="微软雅黑" panose="020B0503020204020204" pitchFamily="34" charset="-122"/>
                    <a:ea typeface="微软雅黑" panose="020B0503020204020204" pitchFamily="34" charset="-122"/>
                  </a:rPr>
                  <a:t>何以引人向往</a:t>
                </a: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75" name="直接连接符 74"/>
              <p:cNvCxnSpPr/>
              <p:nvPr/>
            </p:nvCxnSpPr>
            <p:spPr>
              <a:xfrm>
                <a:off x="2076838" y="1018582"/>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80" name="iṧļiḑe"/>
            <p:cNvSpPr/>
            <p:nvPr/>
          </p:nvSpPr>
          <p:spPr>
            <a:xfrm>
              <a:off x="1063058" y="1987563"/>
              <a:ext cx="648000" cy="3452973"/>
            </a:xfrm>
            <a:prstGeom prst="cube">
              <a:avLst>
                <a:gd name="adj" fmla="val 6295"/>
              </a:avLst>
            </a:prstGeom>
            <a:solidFill>
              <a:schemeClr val="bg1"/>
            </a:solidFill>
            <a:ln w="6350" cap="rnd">
              <a:solidFill>
                <a:schemeClr val="bg1">
                  <a:lumMod val="85000"/>
                </a:schemeClr>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lnSpcReduction="10000"/>
            </a:bodyPr>
            <a:lstStyle/>
            <a:p>
              <a:pPr algn="ctr" defTabSz="914400"/>
              <a:r>
                <a:rPr lang="zh-CN" altLang="en-US" sz="2000" b="1" dirty="0">
                  <a:solidFill>
                    <a:srgbClr val="E17751"/>
                  </a:solidFill>
                  <a:latin typeface="微软雅黑" panose="020B0503020204020204" pitchFamily="34" charset="-122"/>
                  <a:ea typeface="微软雅黑" panose="020B0503020204020204" pitchFamily="34" charset="-122"/>
                </a:rPr>
                <a:t>共产主义社会的基本特征</a:t>
              </a:r>
            </a:p>
          </p:txBody>
        </p:sp>
        <p:grpSp>
          <p:nvGrpSpPr>
            <p:cNvPr id="12" name="组合 11">
              <a:extLst>
                <a:ext uri="{FF2B5EF4-FFF2-40B4-BE49-F238E27FC236}">
                  <a16:creationId xmlns="" xmlns:a16="http://schemas.microsoft.com/office/drawing/2014/main" id="{136FD010-05BD-2BD5-30B4-05AA67F2EA70}"/>
                </a:ext>
              </a:extLst>
            </p:cNvPr>
            <p:cNvGrpSpPr/>
            <p:nvPr/>
          </p:nvGrpSpPr>
          <p:grpSpPr>
            <a:xfrm>
              <a:off x="4587178" y="3208399"/>
              <a:ext cx="5649158" cy="1054441"/>
              <a:chOff x="4587178" y="3195699"/>
              <a:chExt cx="5649158" cy="1054441"/>
            </a:xfrm>
          </p:grpSpPr>
          <p:cxnSp>
            <p:nvCxnSpPr>
              <p:cNvPr id="143" name="直接连接符 142"/>
              <p:cNvCxnSpPr>
                <a:cxnSpLocks/>
                <a:stCxn id="151" idx="1"/>
              </p:cNvCxnSpPr>
              <p:nvPr/>
            </p:nvCxnSpPr>
            <p:spPr>
              <a:xfrm flipH="1">
                <a:off x="5270838" y="3411699"/>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44" name="直接连接符 143"/>
              <p:cNvCxnSpPr>
                <a:cxnSpLocks/>
                <a:stCxn id="149" idx="1"/>
              </p:cNvCxnSpPr>
              <p:nvPr/>
            </p:nvCxnSpPr>
            <p:spPr>
              <a:xfrm flipH="1">
                <a:off x="5270838" y="4034140"/>
                <a:ext cx="44181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nvGrpSpPr>
              <p:cNvPr id="145" name="组合 144"/>
              <p:cNvGrpSpPr/>
              <p:nvPr/>
            </p:nvGrpSpPr>
            <p:grpSpPr>
              <a:xfrm>
                <a:off x="5712657" y="3195699"/>
                <a:ext cx="4523679" cy="432000"/>
                <a:chOff x="4715590" y="553243"/>
                <a:chExt cx="3312000" cy="432000"/>
              </a:xfrm>
            </p:grpSpPr>
            <p:sp>
              <p:nvSpPr>
                <p:cNvPr id="151" name="îṣľîďê"/>
                <p:cNvSpPr/>
                <p:nvPr/>
              </p:nvSpPr>
              <p:spPr>
                <a:xfrm>
                  <a:off x="4715590" y="553243"/>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马克思之前的思想家对未来社会的设想</a:t>
                  </a:r>
                </a:p>
              </p:txBody>
            </p:sp>
            <p:cxnSp>
              <p:nvCxnSpPr>
                <p:cNvPr id="152" name="直接连接符 151"/>
                <p:cNvCxnSpPr/>
                <p:nvPr/>
              </p:nvCxnSpPr>
              <p:spPr>
                <a:xfrm>
                  <a:off x="8027590" y="661243"/>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46" name="组合 145"/>
              <p:cNvGrpSpPr/>
              <p:nvPr/>
            </p:nvGrpSpPr>
            <p:grpSpPr>
              <a:xfrm>
                <a:off x="5712657" y="3818140"/>
                <a:ext cx="4523679" cy="432000"/>
                <a:chOff x="4715590" y="1442898"/>
                <a:chExt cx="3312000" cy="432000"/>
              </a:xfrm>
            </p:grpSpPr>
            <p:sp>
              <p:nvSpPr>
                <p:cNvPr id="149" name="iṩ1ïḓé"/>
                <p:cNvSpPr/>
                <p:nvPr/>
              </p:nvSpPr>
              <p:spPr>
                <a:xfrm>
                  <a:off x="4715590" y="1442898"/>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预见未来社会的科学方法</a:t>
                  </a:r>
                </a:p>
              </p:txBody>
            </p:sp>
            <p:cxnSp>
              <p:nvCxnSpPr>
                <p:cNvPr id="150" name="直接连接符 149"/>
                <p:cNvCxnSpPr/>
                <p:nvPr/>
              </p:nvCxnSpPr>
              <p:spPr>
                <a:xfrm>
                  <a:off x="8027590" y="1550898"/>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cxnSp>
            <p:nvCxnSpPr>
              <p:cNvPr id="147" name="直接连接符 146"/>
              <p:cNvCxnSpPr>
                <a:cxnSpLocks/>
              </p:cNvCxnSpPr>
              <p:nvPr/>
            </p:nvCxnSpPr>
            <p:spPr>
              <a:xfrm>
                <a:off x="5270838" y="3411699"/>
                <a:ext cx="0" cy="622441"/>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48" name="直接连接符 147"/>
              <p:cNvCxnSpPr/>
              <p:nvPr/>
            </p:nvCxnSpPr>
            <p:spPr>
              <a:xfrm flipH="1" flipV="1">
                <a:off x="4587178" y="3721658"/>
                <a:ext cx="683660" cy="2522"/>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843073" y="3645181"/>
            <a:ext cx="8505855" cy="707886"/>
          </a:xfrm>
          <a:prstGeom prst="rect">
            <a:avLst/>
          </a:prstGeom>
        </p:spPr>
        <p:txBody>
          <a:bodyPr wrap="none">
            <a:spAutoFit/>
          </a:bodyPr>
          <a:lstStyle/>
          <a:p>
            <a:pPr algn="ctr"/>
            <a:r>
              <a:rPr lang="zh-CN" altLang="en-US" sz="4000" b="1" dirty="0">
                <a:solidFill>
                  <a:schemeClr val="tx1">
                    <a:lumMod val="95000"/>
                    <a:lumOff val="5000"/>
                  </a:schemeClr>
                </a:solidFill>
                <a:latin typeface="华文中宋" panose="02010600040101010101" pitchFamily="2" charset="-122"/>
                <a:ea typeface="华文中宋" panose="02010600040101010101" pitchFamily="2" charset="-122"/>
              </a:rPr>
              <a:t>实现共产主义的历史必然性与长期性</a:t>
            </a:r>
          </a:p>
        </p:txBody>
      </p:sp>
      <p:sp>
        <p:nvSpPr>
          <p:cNvPr id="3" name="矩形 2"/>
          <p:cNvSpPr/>
          <p:nvPr/>
        </p:nvSpPr>
        <p:spPr>
          <a:xfrm>
            <a:off x="5386511" y="2653675"/>
            <a:ext cx="1418979" cy="584775"/>
          </a:xfrm>
          <a:prstGeom prst="rect">
            <a:avLst/>
          </a:prstGeom>
        </p:spPr>
        <p:txBody>
          <a:bodyPr wrap="none">
            <a:spAutoFit/>
          </a:bodyPr>
          <a:lstStyle/>
          <a:p>
            <a:pPr algn="ctr"/>
            <a:r>
              <a:rPr lang="zh-CN" altLang="en-US" sz="3200" b="1" dirty="0">
                <a:solidFill>
                  <a:schemeClr val="tx1">
                    <a:lumMod val="95000"/>
                    <a:lumOff val="5000"/>
                  </a:schemeClr>
                </a:solidFill>
                <a:latin typeface="微软雅黑" panose="020B0503020204020204" pitchFamily="34" charset="-122"/>
                <a:ea typeface="微软雅黑" panose="020B0503020204020204" pitchFamily="34" charset="-122"/>
              </a:rPr>
              <a:t>第二讲</a:t>
            </a:r>
          </a:p>
        </p:txBody>
      </p:sp>
      <p:cxnSp>
        <p:nvCxnSpPr>
          <p:cNvPr id="5" name="直接连接符 4"/>
          <p:cNvCxnSpPr/>
          <p:nvPr/>
        </p:nvCxnSpPr>
        <p:spPr>
          <a:xfrm>
            <a:off x="5128405" y="3441816"/>
            <a:ext cx="1935190" cy="0"/>
          </a:xfrm>
          <a:prstGeom prst="line">
            <a:avLst/>
          </a:prstGeom>
          <a:ln w="22225">
            <a:solidFill>
              <a:srgbClr val="E17751"/>
            </a:solidFill>
            <a:headEnd type="diamond"/>
            <a:tailEnd type="diamond"/>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wd">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6" presetClass="entr" presetSubtype="37"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outVertical)">
                                      <p:cBhvr>
                                        <p:cTn id="10" dur="500"/>
                                        <p:tgtEl>
                                          <p:spTgt spid="5"/>
                                        </p:tgtEl>
                                      </p:cBhvr>
                                    </p:animEffect>
                                  </p:childTnLst>
                                </p:cTn>
                              </p:par>
                            </p:childTnLst>
                          </p:cTn>
                        </p:par>
                        <p:par>
                          <p:cTn id="11" fill="hold">
                            <p:stCondLst>
                              <p:cond delay="550"/>
                            </p:stCondLst>
                            <p:childTnLst>
                              <p:par>
                                <p:cTn id="12" presetID="10" presetClass="entr" presetSubtype="0" fill="hold" grpId="0" nodeType="afterEffect">
                                  <p:stCondLst>
                                    <p:cond delay="0"/>
                                  </p:stCondLst>
                                  <p:iterate type="wd">
                                    <p:tmPct val="10000"/>
                                  </p:iterate>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3511920" y="2334600"/>
            <a:ext cx="5400000" cy="492443"/>
          </a:xfrm>
          <a:prstGeom prst="rect">
            <a:avLst/>
          </a:prstGeom>
          <a:noFill/>
        </p:spPr>
        <p:txBody>
          <a:bodyPr wrap="square" rtlCol="0">
            <a:spAutoFit/>
          </a:bodyPr>
          <a:lstStyle>
            <a:defPPr>
              <a:defRPr lang="zh-CN"/>
            </a:defPPr>
            <a:lvl1pPr>
              <a:defRPr sz="2600" b="1">
                <a:solidFill>
                  <a:schemeClr val="tx1">
                    <a:lumMod val="85000"/>
                    <a:lumOff val="15000"/>
                  </a:schemeClr>
                </a:solidFill>
                <a:latin typeface="华文中宋" panose="02010600040101010101" pitchFamily="2" charset="-122"/>
                <a:ea typeface="华文中宋" panose="02010600040101010101" pitchFamily="2" charset="-122"/>
              </a:defRPr>
            </a:lvl1pPr>
          </a:lstStyle>
          <a:p>
            <a:r>
              <a:rPr lang="zh-CN" altLang="en-US" dirty="0"/>
              <a:t>一、共产主义理想能够实现吗？</a:t>
            </a:r>
          </a:p>
        </p:txBody>
      </p:sp>
      <p:cxnSp>
        <p:nvCxnSpPr>
          <p:cNvPr id="3" name="直接连接符 2"/>
          <p:cNvCxnSpPr/>
          <p:nvPr/>
        </p:nvCxnSpPr>
        <p:spPr>
          <a:xfrm>
            <a:off x="3303481" y="2987519"/>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a:off x="3303481" y="3800914"/>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a:off x="3303481" y="4614309"/>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sp>
        <p:nvSpPr>
          <p:cNvPr id="6" name="矩形 5"/>
          <p:cNvSpPr/>
          <p:nvPr/>
        </p:nvSpPr>
        <p:spPr>
          <a:xfrm>
            <a:off x="3511921" y="3147995"/>
            <a:ext cx="5400000" cy="492443"/>
          </a:xfrm>
          <a:prstGeom prst="rect">
            <a:avLst/>
          </a:prstGeom>
          <a:noFill/>
        </p:spPr>
        <p:txBody>
          <a:bodyPr wrap="square" rtlCol="0">
            <a:spAutoFit/>
          </a:bodyPr>
          <a:lstStyle/>
          <a:p>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二、共产主义可以自动实现吗？</a:t>
            </a:r>
          </a:p>
        </p:txBody>
      </p:sp>
      <p:sp>
        <p:nvSpPr>
          <p:cNvPr id="7" name="矩形 6"/>
          <p:cNvSpPr/>
          <p:nvPr/>
        </p:nvSpPr>
        <p:spPr>
          <a:xfrm>
            <a:off x="3511921" y="3961390"/>
            <a:ext cx="5400000" cy="492443"/>
          </a:xfrm>
          <a:prstGeom prst="rect">
            <a:avLst/>
          </a:prstGeom>
          <a:noFill/>
        </p:spPr>
        <p:txBody>
          <a:bodyPr wrap="square" rtlCol="0">
            <a:spAutoFit/>
          </a:bodyPr>
          <a:lstStyle/>
          <a:p>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三、共产主义社会能够速成吗？</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500"/>
                                  </p:stCondLst>
                                  <p:iterate type="wd">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250"/>
                                        <p:tgtEl>
                                          <p:spTgt spid="3"/>
                                        </p:tgtEl>
                                      </p:cBhvr>
                                    </p:animEffect>
                                  </p:childTnLst>
                                </p:cTn>
                              </p:par>
                            </p:childTnLst>
                          </p:cTn>
                        </p:par>
                        <p:par>
                          <p:cTn id="11" fill="hold">
                            <p:stCondLst>
                              <p:cond delay="850"/>
                            </p:stCondLst>
                            <p:childTnLst>
                              <p:par>
                                <p:cTn id="12" presetID="10" presetClass="entr" presetSubtype="0" fill="hold" grpId="0" nodeType="afterEffect">
                                  <p:stCondLst>
                                    <p:cond delay="0"/>
                                  </p:stCondLst>
                                  <p:iterate type="wd">
                                    <p:tmPct val="10000"/>
                                  </p:iterate>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par>
                                <p:cTn id="15" presetID="10" presetClass="entr" presetSubtype="0" fill="hold" nodeType="withEffect">
                                  <p:stCondLst>
                                    <p:cond delay="500"/>
                                  </p:stCondLst>
                                  <p:iterate type="wd">
                                    <p:tmPct val="10000"/>
                                  </p:iterate>
                                  <p:childTnLst>
                                    <p:set>
                                      <p:cBhvr>
                                        <p:cTn id="16" dur="1" fill="hold">
                                          <p:stCondLst>
                                            <p:cond delay="0"/>
                                          </p:stCondLst>
                                        </p:cTn>
                                        <p:tgtEl>
                                          <p:spTgt spid="4"/>
                                        </p:tgtEl>
                                        <p:attrNameLst>
                                          <p:attrName>style.visibility</p:attrName>
                                        </p:attrNameLst>
                                      </p:cBhvr>
                                      <p:to>
                                        <p:strVal val="visible"/>
                                      </p:to>
                                    </p:set>
                                    <p:animEffect transition="in" filter="fade">
                                      <p:cBhvr>
                                        <p:cTn id="17" dur="250"/>
                                        <p:tgtEl>
                                          <p:spTgt spid="4"/>
                                        </p:tgtEl>
                                      </p:cBhvr>
                                    </p:animEffect>
                                  </p:childTnLst>
                                </p:cTn>
                              </p:par>
                            </p:childTnLst>
                          </p:cTn>
                        </p:par>
                        <p:par>
                          <p:cTn id="18" fill="hold">
                            <p:stCondLst>
                              <p:cond delay="1700"/>
                            </p:stCondLst>
                            <p:childTnLst>
                              <p:par>
                                <p:cTn id="19" presetID="10" presetClass="entr" presetSubtype="0" fill="hold" grpId="0" nodeType="afterEffect">
                                  <p:stCondLst>
                                    <p:cond delay="0"/>
                                  </p:stCondLst>
                                  <p:iterate type="wd">
                                    <p:tmPct val="10000"/>
                                  </p:iterate>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nodeType="withEffect">
                                  <p:stCondLst>
                                    <p:cond delay="500"/>
                                  </p:stCondLst>
                                  <p:iterate type="wd">
                                    <p:tmPct val="10000"/>
                                  </p:iterate>
                                  <p:childTnLst>
                                    <p:set>
                                      <p:cBhvr>
                                        <p:cTn id="23" dur="1" fill="hold">
                                          <p:stCondLst>
                                            <p:cond delay="0"/>
                                          </p:stCondLst>
                                        </p:cTn>
                                        <p:tgtEl>
                                          <p:spTgt spid="5"/>
                                        </p:tgtEl>
                                        <p:attrNameLst>
                                          <p:attrName>style.visibility</p:attrName>
                                        </p:attrNameLst>
                                      </p:cBhvr>
                                      <p:to>
                                        <p:strVal val="visible"/>
                                      </p:to>
                                    </p:set>
                                    <p:animEffect transition="in" filter="fade">
                                      <p:cBhvr>
                                        <p:cTn id="24" dur="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rotWithShape="1">
          <a:blip r:embed="rId3">
            <a:extLst>
              <a:ext uri="{28A0092B-C50C-407E-A947-70E740481C1C}">
                <a14:useLocalDpi xmlns:a14="http://schemas.microsoft.com/office/drawing/2010/main" val="0"/>
              </a:ext>
            </a:extLst>
          </a:blip>
          <a:srcRect l="5172" r="4172" b="29372"/>
          <a:stretch/>
        </p:blipFill>
        <p:spPr>
          <a:xfrm>
            <a:off x="0" y="1"/>
            <a:ext cx="12192000" cy="6858000"/>
          </a:xfrm>
          <a:prstGeom prst="rect">
            <a:avLst/>
          </a:prstGeom>
        </p:spPr>
      </p:pic>
      <p:sp>
        <p:nvSpPr>
          <p:cNvPr id="8" name="矩形 7"/>
          <p:cNvSpPr/>
          <p:nvPr/>
        </p:nvSpPr>
        <p:spPr>
          <a:xfrm>
            <a:off x="1401127" y="1229269"/>
            <a:ext cx="6790373" cy="2063835"/>
          </a:xfrm>
          <a:prstGeom prst="rect">
            <a:avLst/>
          </a:prstGeom>
        </p:spPr>
        <p:txBody>
          <a:bodyPr wrap="square">
            <a:spAutoFit/>
          </a:bodyPr>
          <a:lstStyle/>
          <a:p>
            <a:pPr indent="576000" algn="just">
              <a:lnSpc>
                <a:spcPct val="150000"/>
              </a:lnSpc>
            </a:pPr>
            <a:r>
              <a:rPr lang="zh-CN" altLang="en-US" sz="2200" b="1" dirty="0">
                <a:solidFill>
                  <a:schemeClr val="tx1">
                    <a:lumMod val="85000"/>
                    <a:lumOff val="15000"/>
                  </a:schemeClr>
                </a:solidFill>
                <a:latin typeface="微软雅黑" charset="0"/>
                <a:ea typeface="微软雅黑" charset="0"/>
                <a:cs typeface="微软雅黑" charset="0"/>
                <a:sym typeface="+mn-ea"/>
              </a:rPr>
              <a:t>作为人类最伟大的事业，实现共产主义是长期的过程，不能指望一蹴而就，而是要经过长时期的努力和斗争，但实现共产主义是历史发展的必然和总趋势，体现了人类社会发展的规律。</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0" y="3389799"/>
            <a:ext cx="12192000" cy="3091900"/>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0" y="202854"/>
            <a:ext cx="50800" cy="306775"/>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p:nvGrpSpPr>
        <p:grpSpPr>
          <a:xfrm>
            <a:off x="1256061" y="2941618"/>
            <a:ext cx="9679878" cy="2596830"/>
            <a:chOff x="1489600" y="2532482"/>
            <a:chExt cx="9296666" cy="2596830"/>
          </a:xfrm>
        </p:grpSpPr>
        <p:sp>
          <p:nvSpPr>
            <p:cNvPr id="10" name="矩形 9"/>
            <p:cNvSpPr/>
            <p:nvPr/>
          </p:nvSpPr>
          <p:spPr>
            <a:xfrm>
              <a:off x="1573464" y="2532482"/>
              <a:ext cx="9212802" cy="2513652"/>
            </a:xfrm>
            <a:prstGeom prst="rect">
              <a:avLst/>
            </a:prstGeom>
            <a:gradFill>
              <a:gsLst>
                <a:gs pos="0">
                  <a:srgbClr val="E17751"/>
                </a:gs>
                <a:gs pos="100000">
                  <a:schemeClr val="bg1">
                    <a:alpha val="80000"/>
                  </a:schemeClr>
                </a:gs>
              </a:gsLst>
              <a:lin ang="540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1489600" y="2615660"/>
              <a:ext cx="9212802" cy="2513652"/>
            </a:xfrm>
            <a:prstGeom prst="rect">
              <a:avLst/>
            </a:prstGeom>
            <a:gradFill>
              <a:gsLst>
                <a:gs pos="83000">
                  <a:schemeClr val="bg1"/>
                </a:gs>
                <a:gs pos="100000">
                  <a:schemeClr val="bg1">
                    <a:alpha val="32000"/>
                  </a:schemeClr>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 name="矩形 12"/>
          <p:cNvSpPr/>
          <p:nvPr/>
        </p:nvSpPr>
        <p:spPr>
          <a:xfrm>
            <a:off x="1445784" y="1568743"/>
            <a:ext cx="9212802" cy="961289"/>
          </a:xfrm>
          <a:prstGeom prst="rect">
            <a:avLst/>
          </a:prstGeom>
        </p:spPr>
        <p:txBody>
          <a:bodyPr wrap="square">
            <a:spAutoFit/>
          </a:bodyPr>
          <a:lstStyle/>
          <a:p>
            <a:pPr indent="50419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共产主义理想一定会实现，是以人类社会发展规律以及资本主义社会的基本矛盾为依据的，是以社会主义社会的发展为基础的。</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4" name="矩形 13"/>
          <p:cNvSpPr/>
          <p:nvPr/>
        </p:nvSpPr>
        <p:spPr>
          <a:xfrm>
            <a:off x="0" y="720000"/>
            <a:ext cx="12191999" cy="460375"/>
          </a:xfrm>
          <a:prstGeom prst="rect">
            <a:avLst/>
          </a:prstGeom>
          <a:noFill/>
        </p:spPr>
        <p:txBody>
          <a:bodyPr wrap="square" rtlCol="0">
            <a:spAutoFit/>
          </a:bodyPr>
          <a:lstStyle/>
          <a:p>
            <a:pPr algn="ctr">
              <a:buClr>
                <a:srgbClr val="C00000"/>
              </a:buClr>
              <a:buSzPct val="80000"/>
            </a:pPr>
            <a:r>
              <a:rPr lang="zh-CN" altLang="en-US" sz="2400" b="1" dirty="0">
                <a:solidFill>
                  <a:schemeClr val="tx1">
                    <a:lumMod val="95000"/>
                    <a:lumOff val="5000"/>
                  </a:schemeClr>
                </a:solidFill>
                <a:latin typeface="微软雅黑" panose="020B0503020204020204" pitchFamily="34" charset="-122"/>
                <a:ea typeface="微软雅黑" panose="020B0503020204020204" pitchFamily="34" charset="-122"/>
              </a:rPr>
              <a:t>一、共产主义理想能够实现吗？</a:t>
            </a:r>
          </a:p>
        </p:txBody>
      </p:sp>
      <p:sp>
        <p:nvSpPr>
          <p:cNvPr id="15" name="文本框 14"/>
          <p:cNvSpPr txBox="1"/>
          <p:nvPr/>
        </p:nvSpPr>
        <p:spPr>
          <a:xfrm>
            <a:off x="2658983" y="3389799"/>
            <a:ext cx="6705218" cy="1783715"/>
          </a:xfrm>
          <a:prstGeom prst="rect">
            <a:avLst/>
          </a:prstGeom>
          <a:noFill/>
        </p:spPr>
        <p:txBody>
          <a:bodyPr wrap="square" rtlCol="0">
            <a:spAutoFit/>
          </a:bodyPr>
          <a:lstStyle>
            <a:defPPr>
              <a:defRPr lang="zh-CN"/>
            </a:defPPr>
            <a:lvl1pPr marL="342900" indent="-342900">
              <a:lnSpc>
                <a:spcPct val="150000"/>
              </a:lnSpc>
              <a:spcBef>
                <a:spcPts val="1200"/>
              </a:spcBef>
              <a:buClr>
                <a:srgbClr val="FB7C29"/>
              </a:buClr>
              <a:buSzPct val="80000"/>
              <a:buFont typeface="Wingdings" panose="05000000000000000000" pitchFamily="2" charset="2"/>
              <a:buChar char="u"/>
              <a:defRPr sz="2200" b="1">
                <a:solidFill>
                  <a:schemeClr val="tx1">
                    <a:lumMod val="85000"/>
                    <a:lumOff val="15000"/>
                  </a:schemeClr>
                </a:solidFill>
                <a:latin typeface="华文中宋" panose="02010600040101010101" pitchFamily="2" charset="-122"/>
                <a:ea typeface="华文中宋" panose="02010600040101010101" pitchFamily="2" charset="-122"/>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algn="just">
              <a:buClr>
                <a:srgbClr val="E17751"/>
              </a:buClr>
            </a:pPr>
            <a:r>
              <a:rPr lang="zh-CN" altLang="en-US" sz="2000" b="0" dirty="0">
                <a:latin typeface="微软雅黑" panose="020B0503020204020204" pitchFamily="34" charset="-122"/>
                <a:ea typeface="微软雅黑" panose="020B0503020204020204" pitchFamily="34" charset="-122"/>
              </a:rPr>
              <a:t>实现共产主义是人类社会发展的必然要求</a:t>
            </a:r>
          </a:p>
          <a:p>
            <a:pPr algn="just">
              <a:buClr>
                <a:srgbClr val="E17751"/>
              </a:buClr>
            </a:pPr>
            <a:r>
              <a:rPr lang="zh-CN" altLang="en-US" sz="2000" b="0" dirty="0">
                <a:latin typeface="微软雅黑" panose="020B0503020204020204" pitchFamily="34" charset="-122"/>
                <a:ea typeface="微软雅黑" panose="020B0503020204020204" pitchFamily="34" charset="-122"/>
              </a:rPr>
              <a:t>实现共产主义是资本主义基本矛盾发展的必然结果</a:t>
            </a:r>
          </a:p>
          <a:p>
            <a:pPr algn="just">
              <a:buClr>
                <a:srgbClr val="E17751"/>
              </a:buClr>
            </a:pPr>
            <a:r>
              <a:rPr lang="zh-CN" altLang="en-US" sz="2000" b="0" dirty="0">
                <a:latin typeface="微软雅黑" panose="020B0503020204020204" pitchFamily="34" charset="-122"/>
                <a:ea typeface="微软雅黑" panose="020B0503020204020204" pitchFamily="34" charset="-122"/>
              </a:rPr>
              <a:t>实现共产主义是社会主义发展的历史趋势</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矩形 54"/>
          <p:cNvSpPr/>
          <p:nvPr/>
        </p:nvSpPr>
        <p:spPr>
          <a:xfrm>
            <a:off x="388420" y="1567543"/>
            <a:ext cx="11455237" cy="4064000"/>
          </a:xfrm>
          <a:prstGeom prst="rect">
            <a:avLst/>
          </a:prstGeom>
          <a:solidFill>
            <a:schemeClr val="bg1"/>
          </a:solidFill>
          <a:ln w="9525">
            <a:gradFill flip="none" rotWithShape="1">
              <a:gsLst>
                <a:gs pos="62346">
                  <a:schemeClr val="bg1"/>
                </a:gs>
                <a:gs pos="37000">
                  <a:schemeClr val="accent1">
                    <a:lumMod val="5000"/>
                    <a:lumOff val="95000"/>
                  </a:schemeClr>
                </a:gs>
                <a:gs pos="0">
                  <a:srgbClr val="ED7D31"/>
                </a:gs>
                <a:gs pos="100000">
                  <a:srgbClr val="ED7D31"/>
                </a:gs>
              </a:gsLst>
              <a:lin ang="0" scaled="1"/>
              <a:tileRect/>
            </a:gradFill>
            <a:prstDash val="solid"/>
            <a:miter lim="800000"/>
          </a:ln>
          <a:effectLst>
            <a:outerShdw blurRad="190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dirty="0"/>
          </a:p>
        </p:txBody>
      </p:sp>
      <p:cxnSp>
        <p:nvCxnSpPr>
          <p:cNvPr id="20" name="直接箭头连接符 19"/>
          <p:cNvCxnSpPr/>
          <p:nvPr/>
        </p:nvCxnSpPr>
        <p:spPr>
          <a:xfrm flipV="1">
            <a:off x="652907" y="2467611"/>
            <a:ext cx="10929494" cy="1867656"/>
          </a:xfrm>
          <a:prstGeom prst="straightConnector1">
            <a:avLst/>
          </a:prstGeom>
          <a:ln w="63500">
            <a:gradFill>
              <a:gsLst>
                <a:gs pos="24763">
                  <a:srgbClr val="ED7D31"/>
                </a:gs>
                <a:gs pos="84066">
                  <a:srgbClr val="C00000"/>
                </a:gs>
                <a:gs pos="69000">
                  <a:srgbClr val="2B5275"/>
                </a:gs>
                <a:gs pos="46900">
                  <a:srgbClr val="7C7C7C"/>
                </a:gs>
                <a:gs pos="0">
                  <a:srgbClr val="F19706"/>
                </a:gs>
                <a:gs pos="100000">
                  <a:srgbClr val="C00000"/>
                </a:gs>
              </a:gsLst>
              <a:lin ang="5400000" scaled="1"/>
            </a:gradFill>
            <a:headEnd type="none" w="lg" len="lg"/>
            <a:tailEnd type="triangle"/>
          </a:ln>
          <a:effectLst/>
        </p:spPr>
        <p:style>
          <a:lnRef idx="1">
            <a:schemeClr val="accent1"/>
          </a:lnRef>
          <a:fillRef idx="0">
            <a:schemeClr val="accent1"/>
          </a:fillRef>
          <a:effectRef idx="0">
            <a:schemeClr val="accent1"/>
          </a:effectRef>
          <a:fontRef idx="minor">
            <a:schemeClr val="tx1"/>
          </a:fontRef>
        </p:style>
      </p:cxnSp>
      <p:sp>
        <p:nvSpPr>
          <p:cNvPr id="23" name="L 形 22"/>
          <p:cNvSpPr/>
          <p:nvPr/>
        </p:nvSpPr>
        <p:spPr>
          <a:xfrm rot="5400000">
            <a:off x="3471595" y="3637811"/>
            <a:ext cx="802540" cy="1994602"/>
          </a:xfrm>
          <a:prstGeom prst="corner">
            <a:avLst>
              <a:gd name="adj1" fmla="val 16120"/>
              <a:gd name="adj2" fmla="val 16110"/>
            </a:avLst>
          </a:prstGeom>
          <a:solidFill>
            <a:srgbClr val="ED7D31"/>
          </a:solidFill>
          <a:ln>
            <a:noFill/>
          </a:ln>
          <a:effectLst>
            <a:outerShdw blurRad="63500" sx="102000" sy="102000" algn="ctr" rotWithShape="0">
              <a:prstClr val="black">
                <a:alpha val="40000"/>
              </a:prstClr>
            </a:outerShdw>
          </a:effectLst>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24" name="等腰三角形 23"/>
          <p:cNvSpPr/>
          <p:nvPr/>
        </p:nvSpPr>
        <p:spPr>
          <a:xfrm>
            <a:off x="4678697" y="3935672"/>
            <a:ext cx="195790" cy="175936"/>
          </a:xfrm>
          <a:prstGeom prst="triangle">
            <a:avLst>
              <a:gd name="adj" fmla="val 100000"/>
            </a:avLst>
          </a:prstGeom>
          <a:solidFill>
            <a:srgbClr val="ED7D31"/>
          </a:solidFill>
          <a:ln>
            <a:no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25" name="L 形 24"/>
          <p:cNvSpPr/>
          <p:nvPr/>
        </p:nvSpPr>
        <p:spPr>
          <a:xfrm rot="5400000">
            <a:off x="5676374" y="3287637"/>
            <a:ext cx="802540" cy="1994601"/>
          </a:xfrm>
          <a:prstGeom prst="corner">
            <a:avLst>
              <a:gd name="adj1" fmla="val 16120"/>
              <a:gd name="adj2" fmla="val 16110"/>
            </a:avLst>
          </a:prstGeom>
          <a:solidFill>
            <a:srgbClr val="7C7C7C"/>
          </a:solidFill>
          <a:ln>
            <a:noFill/>
          </a:ln>
          <a:effectLst>
            <a:outerShdw blurRad="63500" sx="102000" sy="102000" algn="ctr" rotWithShape="0">
              <a:prstClr val="black">
                <a:alpha val="40000"/>
              </a:prstClr>
            </a:outerShdw>
          </a:effectLst>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26" name="等腰三角形 25"/>
          <p:cNvSpPr/>
          <p:nvPr/>
        </p:nvSpPr>
        <p:spPr>
          <a:xfrm>
            <a:off x="6874621" y="3586536"/>
            <a:ext cx="195790" cy="175936"/>
          </a:xfrm>
          <a:prstGeom prst="triangle">
            <a:avLst>
              <a:gd name="adj" fmla="val 100000"/>
            </a:avLst>
          </a:prstGeom>
          <a:solidFill>
            <a:srgbClr val="7C7C7C"/>
          </a:solidFill>
          <a:ln>
            <a:no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27" name="L 形 26"/>
          <p:cNvSpPr/>
          <p:nvPr/>
        </p:nvSpPr>
        <p:spPr>
          <a:xfrm rot="5400000">
            <a:off x="7872299" y="2938502"/>
            <a:ext cx="802540" cy="1994601"/>
          </a:xfrm>
          <a:prstGeom prst="corner">
            <a:avLst>
              <a:gd name="adj1" fmla="val 16120"/>
              <a:gd name="adj2" fmla="val 16110"/>
            </a:avLst>
          </a:prstGeom>
          <a:solidFill>
            <a:srgbClr val="2B5275"/>
          </a:solidFill>
          <a:ln>
            <a:noFill/>
          </a:ln>
          <a:effectLst>
            <a:outerShdw blurRad="63500" sx="102000" sy="102000" algn="ctr" rotWithShape="0">
              <a:prstClr val="black">
                <a:alpha val="40000"/>
              </a:prstClr>
            </a:outerShdw>
          </a:effectLst>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28" name="等腰三角形 27"/>
          <p:cNvSpPr/>
          <p:nvPr/>
        </p:nvSpPr>
        <p:spPr>
          <a:xfrm>
            <a:off x="9080302" y="3247334"/>
            <a:ext cx="195790" cy="175936"/>
          </a:xfrm>
          <a:prstGeom prst="triangle">
            <a:avLst>
              <a:gd name="adj" fmla="val 100000"/>
            </a:avLst>
          </a:prstGeom>
          <a:solidFill>
            <a:srgbClr val="2B5275"/>
          </a:solidFill>
          <a:ln>
            <a:no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29" name="L 形 28"/>
          <p:cNvSpPr/>
          <p:nvPr/>
        </p:nvSpPr>
        <p:spPr>
          <a:xfrm rot="5400000">
            <a:off x="10077980" y="2599300"/>
            <a:ext cx="802540" cy="1994601"/>
          </a:xfrm>
          <a:prstGeom prst="corner">
            <a:avLst>
              <a:gd name="adj1" fmla="val 16120"/>
              <a:gd name="adj2" fmla="val 16110"/>
            </a:avLst>
          </a:prstGeom>
          <a:solidFill>
            <a:srgbClr val="C00000"/>
          </a:solidFill>
          <a:ln>
            <a:noFill/>
          </a:ln>
          <a:effectLst>
            <a:outerShdw blurRad="63500" sx="102000" sy="102000" algn="ctr" rotWithShape="0">
              <a:prstClr val="black">
                <a:alpha val="40000"/>
              </a:prstClr>
            </a:outerShdw>
          </a:effectLst>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30" name="等腰三角形 29"/>
          <p:cNvSpPr/>
          <p:nvPr/>
        </p:nvSpPr>
        <p:spPr>
          <a:xfrm>
            <a:off x="11264467" y="2875379"/>
            <a:ext cx="195790" cy="175936"/>
          </a:xfrm>
          <a:prstGeom prst="triangle">
            <a:avLst>
              <a:gd name="adj" fmla="val 100000"/>
            </a:avLst>
          </a:prstGeom>
          <a:solidFill>
            <a:srgbClr val="C00000"/>
          </a:solidFill>
          <a:ln>
            <a:noFill/>
          </a:ln>
          <a:effectLst>
            <a:outerShdw blurRad="63500" sx="102000" sy="102000" algn="ctr" rotWithShape="0">
              <a:prstClr val="black">
                <a:alpha val="40000"/>
              </a:prstClr>
            </a:outerShdw>
          </a:effectLst>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31" name="L 形 30"/>
          <p:cNvSpPr/>
          <p:nvPr/>
        </p:nvSpPr>
        <p:spPr>
          <a:xfrm rot="5400000">
            <a:off x="1248938" y="4090334"/>
            <a:ext cx="802540" cy="1994602"/>
          </a:xfrm>
          <a:prstGeom prst="corner">
            <a:avLst>
              <a:gd name="adj1" fmla="val 16120"/>
              <a:gd name="adj2" fmla="val 16110"/>
            </a:avLst>
          </a:prstGeom>
          <a:solidFill>
            <a:srgbClr val="F19706"/>
          </a:solidFill>
          <a:ln>
            <a:noFill/>
          </a:ln>
          <a:effectLst>
            <a:outerShdw blurRad="63500" sx="102000" sy="102000" algn="ctr" rotWithShape="0">
              <a:prstClr val="black">
                <a:alpha val="40000"/>
              </a:prstClr>
            </a:outerShdw>
          </a:effectLst>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32" name="等腰三角形 31"/>
          <p:cNvSpPr/>
          <p:nvPr/>
        </p:nvSpPr>
        <p:spPr>
          <a:xfrm>
            <a:off x="2451719" y="4302877"/>
            <a:ext cx="195790" cy="175936"/>
          </a:xfrm>
          <a:prstGeom prst="triangle">
            <a:avLst>
              <a:gd name="adj" fmla="val 100000"/>
            </a:avLst>
          </a:prstGeom>
          <a:solidFill>
            <a:srgbClr val="F19706"/>
          </a:solidFill>
          <a:ln>
            <a:no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zh-CN" altLang="en-US">
              <a:cs typeface="+mn-ea"/>
              <a:sym typeface="+mn-lt"/>
            </a:endParaRPr>
          </a:p>
        </p:txBody>
      </p:sp>
      <p:sp>
        <p:nvSpPr>
          <p:cNvPr id="33" name="矩形 32"/>
          <p:cNvSpPr/>
          <p:nvPr/>
        </p:nvSpPr>
        <p:spPr>
          <a:xfrm>
            <a:off x="1102935" y="5036382"/>
            <a:ext cx="1348784" cy="398780"/>
          </a:xfrm>
          <a:prstGeom prst="rect">
            <a:avLst/>
          </a:prstGeom>
        </p:spPr>
        <p:txBody>
          <a:bodyPr wrap="square">
            <a:spAutoFit/>
          </a:bodyPr>
          <a:lstStyle/>
          <a:p>
            <a:pPr algn="just"/>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原始社会</a:t>
            </a:r>
          </a:p>
        </p:txBody>
      </p:sp>
      <p:sp>
        <p:nvSpPr>
          <p:cNvPr id="34" name="矩形 33"/>
          <p:cNvSpPr/>
          <p:nvPr/>
        </p:nvSpPr>
        <p:spPr>
          <a:xfrm>
            <a:off x="3314949" y="4686208"/>
            <a:ext cx="1348784" cy="398780"/>
          </a:xfrm>
          <a:prstGeom prst="rect">
            <a:avLst/>
          </a:prstGeom>
        </p:spPr>
        <p:txBody>
          <a:bodyPr wrap="square">
            <a:spAutoFit/>
          </a:bodyPr>
          <a:lstStyle/>
          <a:p>
            <a:pPr algn="just"/>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奴隶社会</a:t>
            </a:r>
          </a:p>
        </p:txBody>
      </p:sp>
      <p:sp>
        <p:nvSpPr>
          <p:cNvPr id="35" name="矩形 34"/>
          <p:cNvSpPr/>
          <p:nvPr/>
        </p:nvSpPr>
        <p:spPr>
          <a:xfrm>
            <a:off x="5525837" y="4302877"/>
            <a:ext cx="1348784" cy="398780"/>
          </a:xfrm>
          <a:prstGeom prst="rect">
            <a:avLst/>
          </a:prstGeom>
        </p:spPr>
        <p:txBody>
          <a:bodyPr wrap="square">
            <a:spAutoFit/>
          </a:bodyPr>
          <a:lstStyle/>
          <a:p>
            <a:pPr algn="just"/>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封建社会</a:t>
            </a:r>
          </a:p>
        </p:txBody>
      </p:sp>
      <p:sp>
        <p:nvSpPr>
          <p:cNvPr id="36" name="矩形 35"/>
          <p:cNvSpPr/>
          <p:nvPr/>
        </p:nvSpPr>
        <p:spPr>
          <a:xfrm>
            <a:off x="7544732" y="3902767"/>
            <a:ext cx="1730376" cy="398780"/>
          </a:xfrm>
          <a:prstGeom prst="rect">
            <a:avLst/>
          </a:prstGeom>
        </p:spPr>
        <p:txBody>
          <a:bodyPr wrap="square">
            <a:spAutoFit/>
          </a:bodyPr>
          <a:lstStyle/>
          <a:p>
            <a:pPr algn="just"/>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资本主义社会</a:t>
            </a:r>
          </a:p>
        </p:txBody>
      </p:sp>
      <p:sp>
        <p:nvSpPr>
          <p:cNvPr id="37" name="矩形 36"/>
          <p:cNvSpPr/>
          <p:nvPr/>
        </p:nvSpPr>
        <p:spPr>
          <a:xfrm>
            <a:off x="9746175" y="3558485"/>
            <a:ext cx="1730376" cy="398780"/>
          </a:xfrm>
          <a:prstGeom prst="rect">
            <a:avLst/>
          </a:prstGeom>
        </p:spPr>
        <p:txBody>
          <a:bodyPr wrap="square">
            <a:spAutoFit/>
          </a:bodyPr>
          <a:lstStyle/>
          <a:p>
            <a:pPr algn="just"/>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共产主义社会</a:t>
            </a:r>
          </a:p>
        </p:txBody>
      </p:sp>
      <p:grpSp>
        <p:nvGrpSpPr>
          <p:cNvPr id="46" name="组合 45"/>
          <p:cNvGrpSpPr/>
          <p:nvPr/>
        </p:nvGrpSpPr>
        <p:grpSpPr>
          <a:xfrm>
            <a:off x="3644462" y="828672"/>
            <a:ext cx="5176713" cy="400110"/>
            <a:chOff x="1131850" y="3079821"/>
            <a:chExt cx="5176713" cy="400110"/>
          </a:xfrm>
        </p:grpSpPr>
        <p:sp>
          <p:nvSpPr>
            <p:cNvPr id="47" name="文本框 46"/>
            <p:cNvSpPr txBox="1"/>
            <p:nvPr/>
          </p:nvSpPr>
          <p:spPr>
            <a:xfrm>
              <a:off x="1383665" y="3079821"/>
              <a:ext cx="4924898" cy="400110"/>
            </a:xfrm>
            <a:prstGeom prst="rect">
              <a:avLst/>
            </a:prstGeom>
            <a:noFill/>
          </p:spPr>
          <p:txBody>
            <a:bodyPr wrap="square" rtlCol="0">
              <a:spAutoFit/>
            </a:bodyPr>
            <a:lstStyle/>
            <a:p>
              <a:r>
                <a:rPr lang="zh-CN" altLang="en-US" sz="2000" b="1" dirty="0">
                  <a:latin typeface="微软雅黑" panose="020B0503020204020204" pitchFamily="34" charset="-122"/>
                  <a:ea typeface="微软雅黑" panose="020B0503020204020204" pitchFamily="34" charset="-122"/>
                  <a:sym typeface="+mn-ea"/>
                </a:rPr>
                <a:t>实现共产主义是人类社会发展的必然要求</a:t>
              </a:r>
              <a:endParaRPr kumimoji="1"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grpSp>
          <p:nvGrpSpPr>
            <p:cNvPr id="48" name="组合 47"/>
            <p:cNvGrpSpPr/>
            <p:nvPr/>
          </p:nvGrpSpPr>
          <p:grpSpPr>
            <a:xfrm>
              <a:off x="1131850" y="3158981"/>
              <a:ext cx="263338" cy="243183"/>
              <a:chOff x="1164218" y="3158981"/>
              <a:chExt cx="263338" cy="243183"/>
            </a:xfrm>
          </p:grpSpPr>
          <p:grpSp>
            <p:nvGrpSpPr>
              <p:cNvPr id="49" name="组合 48"/>
              <p:cNvGrpSpPr/>
              <p:nvPr/>
            </p:nvGrpSpPr>
            <p:grpSpPr>
              <a:xfrm>
                <a:off x="1164220" y="3158981"/>
                <a:ext cx="263336" cy="240802"/>
                <a:chOff x="1164220" y="3158981"/>
                <a:chExt cx="263336" cy="240802"/>
              </a:xfrm>
            </p:grpSpPr>
            <p:sp>
              <p:nvSpPr>
                <p:cNvPr id="51" name="平行四边形 50"/>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2" name="直角三角形 51"/>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平行四边形 52"/>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0" name="直角三角形 49"/>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56" name="iṩḻíḑe"/>
          <p:cNvSpPr/>
          <p:nvPr/>
        </p:nvSpPr>
        <p:spPr>
          <a:xfrm>
            <a:off x="388420" y="1790844"/>
            <a:ext cx="9844151" cy="563109"/>
          </a:xfrm>
          <a:prstGeom prst="roundRect">
            <a:avLst>
              <a:gd name="adj" fmla="val 0"/>
            </a:avLst>
          </a:prstGeom>
          <a:gradFill>
            <a:gsLst>
              <a:gs pos="100000">
                <a:srgbClr val="EA9072">
                  <a:alpha val="0"/>
                </a:srgbClr>
              </a:gs>
              <a:gs pos="0">
                <a:srgbClr val="FCCB90">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  </a:t>
            </a:r>
          </a:p>
        </p:txBody>
      </p:sp>
      <p:sp>
        <p:nvSpPr>
          <p:cNvPr id="3" name="文本框 2"/>
          <p:cNvSpPr txBox="1"/>
          <p:nvPr/>
        </p:nvSpPr>
        <p:spPr>
          <a:xfrm>
            <a:off x="461938" y="1884714"/>
            <a:ext cx="8403590" cy="400110"/>
          </a:xfrm>
          <a:prstGeom prst="rect">
            <a:avLst/>
          </a:prstGeom>
          <a:noFill/>
        </p:spPr>
        <p:txBody>
          <a:bodyPr wrap="square" rtlCol="0">
            <a:spAutoFit/>
          </a:bodyPr>
          <a:lstStyle/>
          <a:p>
            <a:r>
              <a:rPr kumimoji="1" lang="zh-CN" altLang="en-US" sz="2000" b="1" dirty="0">
                <a:latin typeface="微软雅黑" panose="020B0503020204020204" pitchFamily="34" charset="-122"/>
                <a:ea typeface="微软雅黑" panose="020B0503020204020204" pitchFamily="34" charset="-122"/>
              </a:rPr>
              <a:t>马克思主义基于社会形态更替规律对共产主义实现的必然性作出科学论证</a:t>
            </a:r>
          </a:p>
        </p:txBody>
      </p:sp>
      <p:grpSp>
        <p:nvGrpSpPr>
          <p:cNvPr id="8" name="组合 7"/>
          <p:cNvGrpSpPr/>
          <p:nvPr/>
        </p:nvGrpSpPr>
        <p:grpSpPr>
          <a:xfrm>
            <a:off x="908985" y="5764102"/>
            <a:ext cx="10414105" cy="580928"/>
            <a:chOff x="1062447" y="5726660"/>
            <a:chExt cx="10414105" cy="580928"/>
          </a:xfrm>
        </p:grpSpPr>
        <p:sp>
          <p:nvSpPr>
            <p:cNvPr id="19" name="文本框 18"/>
            <p:cNvSpPr txBox="1"/>
            <p:nvPr/>
          </p:nvSpPr>
          <p:spPr>
            <a:xfrm>
              <a:off x="4061281" y="5726660"/>
              <a:ext cx="4277896" cy="580928"/>
            </a:xfrm>
            <a:prstGeom prst="rect">
              <a:avLst/>
            </a:prstGeom>
            <a:noFill/>
          </p:spPr>
          <p:txBody>
            <a:bodyPr wrap="square">
              <a:spAutoFit/>
            </a:bodyPr>
            <a:lstStyle>
              <a:defPPr>
                <a:defRPr lang="zh-CN"/>
              </a:defPPr>
              <a:lvl1pPr algn="just">
                <a:lnSpc>
                  <a:spcPct val="150000"/>
                </a:lnSpc>
                <a:defRPr sz="2400" b="1">
                  <a:solidFill>
                    <a:srgbClr val="E17751"/>
                  </a:solidFill>
                  <a:latin typeface="华文中宋" panose="02010600040101010101" pitchFamily="2" charset="-122"/>
                  <a:ea typeface="华文中宋" panose="02010600040101010101" pitchFamily="2" charset="-122"/>
                </a:defRPr>
              </a:lvl1pPr>
            </a:lstStyle>
            <a:p>
              <a:r>
                <a:rPr lang="zh-CN" altLang="en-US" dirty="0"/>
                <a:t>社会形态不断从低级迈向高级</a:t>
              </a:r>
            </a:p>
          </p:txBody>
        </p:sp>
        <p:grpSp>
          <p:nvGrpSpPr>
            <p:cNvPr id="58" name="组合 57"/>
            <p:cNvGrpSpPr/>
            <p:nvPr/>
          </p:nvGrpSpPr>
          <p:grpSpPr>
            <a:xfrm>
              <a:off x="1062447" y="5769608"/>
              <a:ext cx="10414105" cy="332755"/>
              <a:chOff x="2693406" y="5359179"/>
              <a:chExt cx="7758729" cy="332755"/>
            </a:xfrm>
          </p:grpSpPr>
          <p:grpSp>
            <p:nvGrpSpPr>
              <p:cNvPr id="60" name="组合 59"/>
              <p:cNvGrpSpPr/>
              <p:nvPr/>
            </p:nvGrpSpPr>
            <p:grpSpPr>
              <a:xfrm>
                <a:off x="2693406" y="5359179"/>
                <a:ext cx="2111262" cy="332755"/>
                <a:chOff x="3679369" y="5359179"/>
                <a:chExt cx="1466964" cy="332755"/>
              </a:xfrm>
            </p:grpSpPr>
            <p:cxnSp>
              <p:nvCxnSpPr>
                <p:cNvPr id="64" name="直接连接符 63"/>
                <p:cNvCxnSpPr/>
                <p:nvPr/>
              </p:nvCxnSpPr>
              <p:spPr>
                <a:xfrm>
                  <a:off x="3679369" y="5691934"/>
                  <a:ext cx="1466964" cy="0"/>
                </a:xfrm>
                <a:prstGeom prst="line">
                  <a:avLst/>
                </a:prstGeom>
                <a:ln w="12700">
                  <a:gradFill flip="none" rotWithShape="1">
                    <a:gsLst>
                      <a:gs pos="0">
                        <a:schemeClr val="accent1">
                          <a:lumMod val="5000"/>
                          <a:lumOff val="95000"/>
                          <a:alpha val="0"/>
                        </a:schemeClr>
                      </a:gs>
                      <a:gs pos="55000">
                        <a:srgbClr val="E17751"/>
                      </a:gs>
                    </a:gsLst>
                    <a:lin ang="10800000" scaled="1"/>
                    <a:tileRect/>
                  </a:gra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nvCxnSpPr>
              <p:spPr>
                <a:xfrm flipV="1">
                  <a:off x="3679369" y="5359179"/>
                  <a:ext cx="0" cy="332755"/>
                </a:xfrm>
                <a:prstGeom prst="line">
                  <a:avLst/>
                </a:prstGeom>
                <a:ln w="12700">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61" name="组合 60"/>
              <p:cNvGrpSpPr/>
              <p:nvPr/>
            </p:nvGrpSpPr>
            <p:grpSpPr>
              <a:xfrm flipH="1">
                <a:off x="8047281" y="5359179"/>
                <a:ext cx="2404854" cy="332755"/>
                <a:chOff x="3679369" y="5359179"/>
                <a:chExt cx="1670960" cy="332755"/>
              </a:xfrm>
            </p:grpSpPr>
            <p:cxnSp>
              <p:nvCxnSpPr>
                <p:cNvPr id="62" name="直接连接符 61"/>
                <p:cNvCxnSpPr/>
                <p:nvPr/>
              </p:nvCxnSpPr>
              <p:spPr>
                <a:xfrm>
                  <a:off x="3679369" y="5691934"/>
                  <a:ext cx="1670960" cy="0"/>
                </a:xfrm>
                <a:prstGeom prst="line">
                  <a:avLst/>
                </a:prstGeom>
                <a:ln w="12700">
                  <a:gradFill flip="none" rotWithShape="1">
                    <a:gsLst>
                      <a:gs pos="0">
                        <a:schemeClr val="accent1">
                          <a:lumMod val="5000"/>
                          <a:lumOff val="95000"/>
                          <a:alpha val="0"/>
                        </a:schemeClr>
                      </a:gs>
                      <a:gs pos="55000">
                        <a:srgbClr val="E17751"/>
                      </a:gs>
                    </a:gsLst>
                    <a:lin ang="10800000" scaled="1"/>
                    <a:tileRect/>
                  </a:gra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flipV="1">
                  <a:off x="3679369" y="5359179"/>
                  <a:ext cx="0" cy="332755"/>
                </a:xfrm>
                <a:prstGeom prst="line">
                  <a:avLst/>
                </a:prstGeom>
                <a:ln w="12700">
                  <a:solidFill>
                    <a:srgbClr val="E17751"/>
                  </a:solidFill>
                </a:ln>
              </p:spPr>
              <p:style>
                <a:lnRef idx="1">
                  <a:schemeClr val="accent1"/>
                </a:lnRef>
                <a:fillRef idx="0">
                  <a:schemeClr val="accent1"/>
                </a:fillRef>
                <a:effectRef idx="0">
                  <a:schemeClr val="accent1"/>
                </a:effectRef>
                <a:fontRef idx="minor">
                  <a:schemeClr val="tx1"/>
                </a:fontRef>
              </p:style>
            </p:cxnSp>
          </p:gr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组合 16"/>
          <p:cNvGrpSpPr/>
          <p:nvPr/>
        </p:nvGrpSpPr>
        <p:grpSpPr>
          <a:xfrm>
            <a:off x="1256061" y="986740"/>
            <a:ext cx="9679878" cy="3444011"/>
            <a:chOff x="1489600" y="2532482"/>
            <a:chExt cx="9296666" cy="2596830"/>
          </a:xfrm>
        </p:grpSpPr>
        <p:sp>
          <p:nvSpPr>
            <p:cNvPr id="18" name="矩形 17"/>
            <p:cNvSpPr/>
            <p:nvPr/>
          </p:nvSpPr>
          <p:spPr>
            <a:xfrm>
              <a:off x="1573464" y="2532482"/>
              <a:ext cx="9212802" cy="2513652"/>
            </a:xfrm>
            <a:prstGeom prst="rect">
              <a:avLst/>
            </a:prstGeom>
            <a:gradFill>
              <a:gsLst>
                <a:gs pos="0">
                  <a:srgbClr val="E17751"/>
                </a:gs>
                <a:gs pos="100000">
                  <a:schemeClr val="bg1">
                    <a:alpha val="80000"/>
                  </a:schemeClr>
                </a:gs>
              </a:gsLst>
              <a:lin ang="540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1489600" y="2615660"/>
              <a:ext cx="9212802" cy="2513652"/>
            </a:xfrm>
            <a:prstGeom prst="rect">
              <a:avLst/>
            </a:prstGeom>
            <a:gradFill>
              <a:gsLst>
                <a:gs pos="83000">
                  <a:schemeClr val="bg1"/>
                </a:gs>
                <a:gs pos="100000">
                  <a:schemeClr val="bg1">
                    <a:alpha val="32000"/>
                  </a:schemeClr>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6" name="Rectangle 5"/>
          <p:cNvSpPr>
            <a:spLocks noChangeArrowheads="1"/>
          </p:cNvSpPr>
          <p:nvPr/>
        </p:nvSpPr>
        <p:spPr bwMode="auto">
          <a:xfrm>
            <a:off x="1627020" y="4846750"/>
            <a:ext cx="8937961" cy="961289"/>
          </a:xfrm>
          <a:prstGeom prst="rect">
            <a:avLst/>
          </a:prstGeom>
        </p:spPr>
        <p:txBody>
          <a:bodyPr wrap="square">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共产主义一定能够实现，这是由人类社会的发展规律所决定的。人类社会从低级到高级的发展，是一个社会形态发展和交替的过程。 </a:t>
            </a:r>
          </a:p>
        </p:txBody>
      </p:sp>
      <p:sp>
        <p:nvSpPr>
          <p:cNvPr id="4" name="矩形 3">
            <a:extLst>
              <a:ext uri="{FF2B5EF4-FFF2-40B4-BE49-F238E27FC236}">
                <a16:creationId xmlns="" xmlns:a16="http://schemas.microsoft.com/office/drawing/2014/main" id="{A2F09C42-3D89-094C-F9E0-9F4C25BBEAD6}"/>
              </a:ext>
            </a:extLst>
          </p:cNvPr>
          <p:cNvSpPr/>
          <p:nvPr/>
        </p:nvSpPr>
        <p:spPr>
          <a:xfrm flipH="1">
            <a:off x="5903144" y="1345487"/>
            <a:ext cx="1980000" cy="1728000"/>
          </a:xfrm>
          <a:prstGeom prst="rect">
            <a:avLst/>
          </a:prstGeom>
          <a:solidFill>
            <a:srgbClr val="ED7D31"/>
          </a:solidFill>
          <a:ln w="28575">
            <a:solidFill>
              <a:schemeClr val="bg1"/>
            </a:solidFill>
          </a:ln>
          <a:scene3d>
            <a:camera prst="isometricTopUp">
              <a:rot lat="18664186" lon="18558533" rev="3776628"/>
            </a:camera>
            <a:lightRig rig="threePt" dir="t"/>
          </a:scene3d>
          <a:sp3d extrusionH="127000">
            <a:extrusionClr>
              <a:schemeClr val="accent2">
                <a:lumMod val="75000"/>
              </a:schemeClr>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a:extLst>
              <a:ext uri="{FF2B5EF4-FFF2-40B4-BE49-F238E27FC236}">
                <a16:creationId xmlns="" xmlns:a16="http://schemas.microsoft.com/office/drawing/2014/main" id="{616967D3-3A92-55E0-F8DD-A45F12BED471}"/>
              </a:ext>
            </a:extLst>
          </p:cNvPr>
          <p:cNvSpPr/>
          <p:nvPr/>
        </p:nvSpPr>
        <p:spPr>
          <a:xfrm flipH="1">
            <a:off x="4251433" y="2203569"/>
            <a:ext cx="1980000" cy="1728000"/>
          </a:xfrm>
          <a:prstGeom prst="rect">
            <a:avLst/>
          </a:prstGeom>
          <a:solidFill>
            <a:srgbClr val="5C5C5C"/>
          </a:solidFill>
          <a:ln w="28575">
            <a:solidFill>
              <a:schemeClr val="bg1"/>
            </a:solidFill>
          </a:ln>
          <a:scene3d>
            <a:camera prst="isometricTopUp">
              <a:rot lat="18664186" lon="18558533" rev="3776628"/>
            </a:camera>
            <a:lightRig rig="threePt" dir="t"/>
          </a:scene3d>
          <a:sp3d extrusionH="127000">
            <a:extrusionClr>
              <a:schemeClr val="tx1">
                <a:lumMod val="50000"/>
                <a:lumOff val="50000"/>
              </a:schemeClr>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任意多边形: 形状 5">
            <a:extLst>
              <a:ext uri="{FF2B5EF4-FFF2-40B4-BE49-F238E27FC236}">
                <a16:creationId xmlns="" xmlns:a16="http://schemas.microsoft.com/office/drawing/2014/main" id="{F9EBB61F-3460-6518-B2FE-44E1650E5A8C}"/>
              </a:ext>
            </a:extLst>
          </p:cNvPr>
          <p:cNvSpPr/>
          <p:nvPr/>
        </p:nvSpPr>
        <p:spPr>
          <a:xfrm rot="20853591">
            <a:off x="5285200" y="2435588"/>
            <a:ext cx="1167324" cy="533567"/>
          </a:xfrm>
          <a:custGeom>
            <a:avLst/>
            <a:gdLst>
              <a:gd name="connsiteX0" fmla="*/ 0 w 1968500"/>
              <a:gd name="connsiteY0" fmla="*/ 1035050 h 1035050"/>
              <a:gd name="connsiteX1" fmla="*/ 711200 w 1968500"/>
              <a:gd name="connsiteY1" fmla="*/ 673100 h 1035050"/>
              <a:gd name="connsiteX2" fmla="*/ 1333500 w 1968500"/>
              <a:gd name="connsiteY2" fmla="*/ 146050 h 1035050"/>
              <a:gd name="connsiteX3" fmla="*/ 1968500 w 1968500"/>
              <a:gd name="connsiteY3" fmla="*/ 0 h 1035050"/>
              <a:gd name="connsiteX0-1" fmla="*/ 0 w 1968500"/>
              <a:gd name="connsiteY0-2" fmla="*/ 1035050 h 1035050"/>
              <a:gd name="connsiteX1-3" fmla="*/ 711200 w 1968500"/>
              <a:gd name="connsiteY1-4" fmla="*/ 673100 h 1035050"/>
              <a:gd name="connsiteX2-5" fmla="*/ 1333500 w 1968500"/>
              <a:gd name="connsiteY2-6" fmla="*/ 146050 h 1035050"/>
              <a:gd name="connsiteX3-7" fmla="*/ 1968500 w 1968500"/>
              <a:gd name="connsiteY3-8" fmla="*/ 0 h 1035050"/>
              <a:gd name="connsiteX0-9" fmla="*/ 0 w 1968500"/>
              <a:gd name="connsiteY0-10" fmla="*/ 1035050 h 1035050"/>
              <a:gd name="connsiteX1-11" fmla="*/ 666750 w 1968500"/>
              <a:gd name="connsiteY1-12" fmla="*/ 723900 h 1035050"/>
              <a:gd name="connsiteX2-13" fmla="*/ 1333500 w 1968500"/>
              <a:gd name="connsiteY2-14" fmla="*/ 146050 h 1035050"/>
              <a:gd name="connsiteX3-15" fmla="*/ 1968500 w 1968500"/>
              <a:gd name="connsiteY3-16" fmla="*/ 0 h 1035050"/>
              <a:gd name="connsiteX0-17" fmla="*/ 0 w 1968500"/>
              <a:gd name="connsiteY0-18" fmla="*/ 1035050 h 1035050"/>
              <a:gd name="connsiteX1-19" fmla="*/ 666750 w 1968500"/>
              <a:gd name="connsiteY1-20" fmla="*/ 723900 h 1035050"/>
              <a:gd name="connsiteX2-21" fmla="*/ 1219200 w 1968500"/>
              <a:gd name="connsiteY2-22" fmla="*/ 222250 h 1035050"/>
              <a:gd name="connsiteX3-23" fmla="*/ 1968500 w 1968500"/>
              <a:gd name="connsiteY3-24" fmla="*/ 0 h 1035050"/>
              <a:gd name="connsiteX0-25" fmla="*/ 0 w 1968500"/>
              <a:gd name="connsiteY0-26" fmla="*/ 1036671 h 1036671"/>
              <a:gd name="connsiteX1-27" fmla="*/ 666750 w 1968500"/>
              <a:gd name="connsiteY1-28" fmla="*/ 725521 h 1036671"/>
              <a:gd name="connsiteX2-29" fmla="*/ 1219200 w 1968500"/>
              <a:gd name="connsiteY2-30" fmla="*/ 223871 h 1036671"/>
              <a:gd name="connsiteX3-31" fmla="*/ 1968500 w 1968500"/>
              <a:gd name="connsiteY3-32" fmla="*/ 1621 h 1036671"/>
              <a:gd name="connsiteX0-33" fmla="*/ 0 w 1892300"/>
              <a:gd name="connsiteY0-34" fmla="*/ 1024110 h 1024110"/>
              <a:gd name="connsiteX1-35" fmla="*/ 666750 w 1892300"/>
              <a:gd name="connsiteY1-36" fmla="*/ 712960 h 1024110"/>
              <a:gd name="connsiteX2-37" fmla="*/ 1219200 w 1892300"/>
              <a:gd name="connsiteY2-38" fmla="*/ 211310 h 1024110"/>
              <a:gd name="connsiteX3-39" fmla="*/ 1892300 w 1892300"/>
              <a:gd name="connsiteY3-40" fmla="*/ 1760 h 1024110"/>
              <a:gd name="connsiteX0-41" fmla="*/ 0 w 1841500"/>
              <a:gd name="connsiteY0-42" fmla="*/ 1030387 h 1030387"/>
              <a:gd name="connsiteX1-43" fmla="*/ 666750 w 1841500"/>
              <a:gd name="connsiteY1-44" fmla="*/ 719237 h 1030387"/>
              <a:gd name="connsiteX2-45" fmla="*/ 1219200 w 1841500"/>
              <a:gd name="connsiteY2-46" fmla="*/ 217587 h 1030387"/>
              <a:gd name="connsiteX3-47" fmla="*/ 1841500 w 1841500"/>
              <a:gd name="connsiteY3-48" fmla="*/ 1687 h 1030387"/>
              <a:gd name="connsiteX0-49" fmla="*/ 0 w 1841500"/>
              <a:gd name="connsiteY0-50" fmla="*/ 1028700 h 1028700"/>
              <a:gd name="connsiteX1-51" fmla="*/ 666750 w 1841500"/>
              <a:gd name="connsiteY1-52" fmla="*/ 717550 h 1028700"/>
              <a:gd name="connsiteX2-53" fmla="*/ 1219200 w 1841500"/>
              <a:gd name="connsiteY2-54" fmla="*/ 215900 h 1028700"/>
              <a:gd name="connsiteX3-55" fmla="*/ 1841500 w 1841500"/>
              <a:gd name="connsiteY3-56" fmla="*/ 0 h 1028700"/>
              <a:gd name="connsiteX0-57" fmla="*/ 0 w 1995024"/>
              <a:gd name="connsiteY0-58" fmla="*/ 983324 h 983323"/>
              <a:gd name="connsiteX1-59" fmla="*/ 820274 w 1995024"/>
              <a:gd name="connsiteY1-60" fmla="*/ 717550 h 983323"/>
              <a:gd name="connsiteX2-61" fmla="*/ 1372724 w 1995024"/>
              <a:gd name="connsiteY2-62" fmla="*/ 215900 h 983323"/>
              <a:gd name="connsiteX3-63" fmla="*/ 1995024 w 1995024"/>
              <a:gd name="connsiteY3-64" fmla="*/ 0 h 983323"/>
              <a:gd name="connsiteX0-65" fmla="*/ 0 w 1995024"/>
              <a:gd name="connsiteY0-66" fmla="*/ 983324 h 983325"/>
              <a:gd name="connsiteX1-67" fmla="*/ 668757 w 1995024"/>
              <a:gd name="connsiteY1-68" fmla="*/ 768639 h 983325"/>
              <a:gd name="connsiteX2-69" fmla="*/ 1372724 w 1995024"/>
              <a:gd name="connsiteY2-70" fmla="*/ 215900 h 983325"/>
              <a:gd name="connsiteX3-71" fmla="*/ 1995024 w 1995024"/>
              <a:gd name="connsiteY3-72" fmla="*/ 0 h 983325"/>
              <a:gd name="connsiteX0-73" fmla="*/ 0 w 1995024"/>
              <a:gd name="connsiteY0-74" fmla="*/ 983324 h 983323"/>
              <a:gd name="connsiteX1-75" fmla="*/ 668757 w 1995024"/>
              <a:gd name="connsiteY1-76" fmla="*/ 768639 h 983323"/>
              <a:gd name="connsiteX2-77" fmla="*/ 1372724 w 1995024"/>
              <a:gd name="connsiteY2-78" fmla="*/ 215900 h 983323"/>
              <a:gd name="connsiteX3-79" fmla="*/ 1995024 w 1995024"/>
              <a:gd name="connsiteY3-80" fmla="*/ 0 h 983323"/>
              <a:gd name="connsiteX0-81" fmla="*/ 0 w 1995024"/>
              <a:gd name="connsiteY0-82" fmla="*/ 983324 h 983325"/>
              <a:gd name="connsiteX1-83" fmla="*/ 668757 w 1995024"/>
              <a:gd name="connsiteY1-84" fmla="*/ 768639 h 983325"/>
              <a:gd name="connsiteX2-85" fmla="*/ 1372724 w 1995024"/>
              <a:gd name="connsiteY2-86" fmla="*/ 215900 h 983325"/>
              <a:gd name="connsiteX3-87" fmla="*/ 1995024 w 1995024"/>
              <a:gd name="connsiteY3-88" fmla="*/ 0 h 983325"/>
            </a:gdLst>
            <a:ahLst/>
            <a:cxnLst>
              <a:cxn ang="0">
                <a:pos x="connsiteX0-1" y="connsiteY0-2"/>
              </a:cxn>
              <a:cxn ang="0">
                <a:pos x="connsiteX1-3" y="connsiteY1-4"/>
              </a:cxn>
              <a:cxn ang="0">
                <a:pos x="connsiteX2-5" y="connsiteY2-6"/>
              </a:cxn>
              <a:cxn ang="0">
                <a:pos x="connsiteX3-7" y="connsiteY3-8"/>
              </a:cxn>
            </a:cxnLst>
            <a:rect l="l" t="t" r="r" b="b"/>
            <a:pathLst>
              <a:path w="1995024" h="983325">
                <a:moveTo>
                  <a:pt x="0" y="983324"/>
                </a:moveTo>
                <a:cubicBezTo>
                  <a:pt x="330319" y="946271"/>
                  <a:pt x="439971" y="896543"/>
                  <a:pt x="668757" y="768639"/>
                </a:cubicBezTo>
                <a:cubicBezTo>
                  <a:pt x="897543" y="640735"/>
                  <a:pt x="1151679" y="344007"/>
                  <a:pt x="1372724" y="215900"/>
                </a:cubicBezTo>
                <a:cubicBezTo>
                  <a:pt x="1593769" y="87793"/>
                  <a:pt x="1651066" y="27517"/>
                  <a:pt x="1995024" y="0"/>
                </a:cubicBezTo>
              </a:path>
            </a:pathLst>
          </a:custGeom>
          <a:noFill/>
          <a:ln w="38100">
            <a:solidFill>
              <a:schemeClr val="accent4">
                <a:lumMod val="40000"/>
                <a:lumOff val="60000"/>
              </a:schemeClr>
            </a:solidFill>
            <a:headEnd type="none"/>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6" name="矩形 55"/>
          <p:cNvSpPr/>
          <p:nvPr/>
        </p:nvSpPr>
        <p:spPr>
          <a:xfrm>
            <a:off x="2303826" y="3381442"/>
            <a:ext cx="1467068" cy="400110"/>
          </a:xfrm>
          <a:prstGeom prst="rect">
            <a:avLst/>
          </a:prstGeom>
        </p:spPr>
        <p:txBody>
          <a:bodyPr wrap="none">
            <a:spAutoFit/>
          </a:bodyPr>
          <a:lstStyle/>
          <a:p>
            <a:pPr algn="ctr" fontAlgn="b"/>
            <a:r>
              <a:rPr lang="zh-CN" altLang="en-US" sz="2000" b="1" dirty="0">
                <a:solidFill>
                  <a:srgbClr val="676766"/>
                </a:solidFill>
                <a:latin typeface="华文中宋" panose="02010600040101010101" pitchFamily="2" charset="-122"/>
                <a:ea typeface="华文中宋" panose="02010600040101010101" pitchFamily="2" charset="-122"/>
              </a:rPr>
              <a:t>旧社会形态</a:t>
            </a:r>
          </a:p>
        </p:txBody>
      </p:sp>
      <p:sp>
        <p:nvSpPr>
          <p:cNvPr id="57" name="矩形 56"/>
          <p:cNvSpPr/>
          <p:nvPr/>
        </p:nvSpPr>
        <p:spPr>
          <a:xfrm>
            <a:off x="8407343" y="1509150"/>
            <a:ext cx="1467068" cy="400110"/>
          </a:xfrm>
          <a:prstGeom prst="rect">
            <a:avLst/>
          </a:prstGeom>
        </p:spPr>
        <p:txBody>
          <a:bodyPr wrap="none">
            <a:spAutoFit/>
          </a:bodyPr>
          <a:lstStyle/>
          <a:p>
            <a:pPr algn="ctr" fontAlgn="b">
              <a:defRPr/>
            </a:pPr>
            <a:r>
              <a:rPr lang="zh-CN" altLang="en-US" sz="2000" b="1" dirty="0">
                <a:solidFill>
                  <a:srgbClr val="ED7D31"/>
                </a:solidFill>
                <a:latin typeface="华文中宋" panose="02010600040101010101" pitchFamily="2" charset="-122"/>
                <a:ea typeface="华文中宋" panose="02010600040101010101" pitchFamily="2" charset="-122"/>
              </a:rPr>
              <a:t>新社会形态</a:t>
            </a:r>
          </a:p>
        </p:txBody>
      </p:sp>
      <p:sp>
        <p:nvSpPr>
          <p:cNvPr id="27" name="任意多边形 15"/>
          <p:cNvSpPr/>
          <p:nvPr/>
        </p:nvSpPr>
        <p:spPr bwMode="auto">
          <a:xfrm flipV="1">
            <a:off x="3770894" y="3318997"/>
            <a:ext cx="873757" cy="281236"/>
          </a:xfrm>
          <a:custGeom>
            <a:avLst/>
            <a:gdLst>
              <a:gd name="T0" fmla="*/ 2987842 w 808848"/>
              <a:gd name="T1" fmla="*/ 20737 h 934786"/>
              <a:gd name="T2" fmla="*/ 2206135 w 808848"/>
              <a:gd name="T3" fmla="*/ 0 h 934786"/>
              <a:gd name="T4" fmla="*/ 0 w 808848"/>
              <a:gd name="T5" fmla="*/ 85 h 934786"/>
              <a:gd name="T6" fmla="*/ 0 60000 65536"/>
              <a:gd name="T7" fmla="*/ 0 60000 65536"/>
              <a:gd name="T8" fmla="*/ 0 60000 65536"/>
              <a:gd name="T9" fmla="*/ 0 w 808848"/>
              <a:gd name="T10" fmla="*/ 0 h 934786"/>
              <a:gd name="T11" fmla="*/ 808848 w 808848"/>
              <a:gd name="T12" fmla="*/ 934786 h 934786"/>
            </a:gdLst>
            <a:ahLst/>
            <a:cxnLst>
              <a:cxn ang="T6">
                <a:pos x="T0" y="T1"/>
              </a:cxn>
              <a:cxn ang="T7">
                <a:pos x="T2" y="T3"/>
              </a:cxn>
              <a:cxn ang="T8">
                <a:pos x="T4" y="T5"/>
              </a:cxn>
            </a:cxnLst>
            <a:rect l="T9" t="T10" r="T11" b="T12"/>
            <a:pathLst>
              <a:path w="808848" h="934786">
                <a:moveTo>
                  <a:pt x="808848" y="934786"/>
                </a:moveTo>
                <a:lnTo>
                  <a:pt x="597230" y="0"/>
                </a:lnTo>
                <a:lnTo>
                  <a:pt x="0" y="3810"/>
                </a:lnTo>
              </a:path>
            </a:pathLst>
          </a:custGeom>
          <a:noFill/>
          <a:ln w="12700" cap="flat" cmpd="sng">
            <a:solidFill>
              <a:srgbClr val="E9B243"/>
            </a:solidFill>
            <a:prstDash val="solid"/>
            <a:miter lim="800000"/>
            <a:headEnd type="oval" w="med" len="med"/>
            <a:tailEnd type="oval" w="med" len="med"/>
          </a:ln>
          <a:extLst>
            <a:ext uri="{909E8E84-426E-40DD-AFC4-6F175D3DCCD1}">
              <a14:hiddenFill xmlns:a14="http://schemas.microsoft.com/office/drawing/2010/main">
                <a:solidFill>
                  <a:srgbClr val="FFFFFF"/>
                </a:solidFill>
              </a14:hiddenFill>
            </a:ext>
          </a:extLst>
        </p:spPr>
        <p:txBody>
          <a:bodyPr anchor="ctr"/>
          <a:lstStyle/>
          <a:p>
            <a:endParaRPr lang="zh-CN" altLang="en-US"/>
          </a:p>
        </p:txBody>
      </p:sp>
      <p:sp>
        <p:nvSpPr>
          <p:cNvPr id="21" name="任意多边形 15">
            <a:extLst>
              <a:ext uri="{FF2B5EF4-FFF2-40B4-BE49-F238E27FC236}">
                <a16:creationId xmlns="" xmlns:a16="http://schemas.microsoft.com/office/drawing/2014/main" id="{6976FFEE-7F71-86CC-3FB0-369D4656BC56}"/>
              </a:ext>
            </a:extLst>
          </p:cNvPr>
          <p:cNvSpPr/>
          <p:nvPr/>
        </p:nvSpPr>
        <p:spPr bwMode="auto">
          <a:xfrm flipH="1">
            <a:off x="7446265" y="1709205"/>
            <a:ext cx="873757" cy="281236"/>
          </a:xfrm>
          <a:custGeom>
            <a:avLst/>
            <a:gdLst>
              <a:gd name="T0" fmla="*/ 2987842 w 808848"/>
              <a:gd name="T1" fmla="*/ 20737 h 934786"/>
              <a:gd name="T2" fmla="*/ 2206135 w 808848"/>
              <a:gd name="T3" fmla="*/ 0 h 934786"/>
              <a:gd name="T4" fmla="*/ 0 w 808848"/>
              <a:gd name="T5" fmla="*/ 85 h 934786"/>
              <a:gd name="T6" fmla="*/ 0 60000 65536"/>
              <a:gd name="T7" fmla="*/ 0 60000 65536"/>
              <a:gd name="T8" fmla="*/ 0 60000 65536"/>
              <a:gd name="T9" fmla="*/ 0 w 808848"/>
              <a:gd name="T10" fmla="*/ 0 h 934786"/>
              <a:gd name="T11" fmla="*/ 808848 w 808848"/>
              <a:gd name="T12" fmla="*/ 934786 h 934786"/>
            </a:gdLst>
            <a:ahLst/>
            <a:cxnLst>
              <a:cxn ang="T6">
                <a:pos x="T0" y="T1"/>
              </a:cxn>
              <a:cxn ang="T7">
                <a:pos x="T2" y="T3"/>
              </a:cxn>
              <a:cxn ang="T8">
                <a:pos x="T4" y="T5"/>
              </a:cxn>
            </a:cxnLst>
            <a:rect l="T9" t="T10" r="T11" b="T12"/>
            <a:pathLst>
              <a:path w="808848" h="934786">
                <a:moveTo>
                  <a:pt x="808848" y="934786"/>
                </a:moveTo>
                <a:lnTo>
                  <a:pt x="597230" y="0"/>
                </a:lnTo>
                <a:lnTo>
                  <a:pt x="0" y="3810"/>
                </a:lnTo>
              </a:path>
            </a:pathLst>
          </a:custGeom>
          <a:noFill/>
          <a:ln w="12700" cap="flat" cmpd="sng">
            <a:solidFill>
              <a:srgbClr val="E9B243"/>
            </a:solidFill>
            <a:prstDash val="solid"/>
            <a:miter lim="800000"/>
            <a:headEnd type="oval" w="med" len="med"/>
            <a:tailEnd type="oval" w="med" len="med"/>
          </a:ln>
          <a:extLst>
            <a:ext uri="{909E8E84-426E-40DD-AFC4-6F175D3DCCD1}">
              <a14:hiddenFill xmlns:a14="http://schemas.microsoft.com/office/drawing/2010/main">
                <a:solidFill>
                  <a:srgbClr val="FFFFFF"/>
                </a:solidFill>
              </a14:hiddenFill>
            </a:ext>
          </a:extLst>
        </p:spPr>
        <p:txBody>
          <a:bodyPr anchor="ctr"/>
          <a:lstStyle/>
          <a:p>
            <a:endParaRPr lang="zh-CN" altLang="en-US"/>
          </a:p>
        </p:txBody>
      </p:sp>
      <p:cxnSp>
        <p:nvCxnSpPr>
          <p:cNvPr id="23" name="直接连接符 22">
            <a:extLst>
              <a:ext uri="{FF2B5EF4-FFF2-40B4-BE49-F238E27FC236}">
                <a16:creationId xmlns="" xmlns:a16="http://schemas.microsoft.com/office/drawing/2014/main" id="{25768F33-22BE-A8E1-8AE0-B39AFBA671BD}"/>
              </a:ext>
            </a:extLst>
          </p:cNvPr>
          <p:cNvCxnSpPr>
            <a:cxnSpLocks/>
          </p:cNvCxnSpPr>
          <p:nvPr/>
        </p:nvCxnSpPr>
        <p:spPr>
          <a:xfrm>
            <a:off x="1323464" y="6119446"/>
            <a:ext cx="9545072" cy="0"/>
          </a:xfrm>
          <a:prstGeom prst="line">
            <a:avLst/>
          </a:prstGeom>
          <a:ln w="19050">
            <a:gradFill>
              <a:gsLst>
                <a:gs pos="0">
                  <a:schemeClr val="bg1">
                    <a:alpha val="0"/>
                  </a:schemeClr>
                </a:gs>
                <a:gs pos="24000">
                  <a:srgbClr val="FBB065"/>
                </a:gs>
                <a:gs pos="83000">
                  <a:srgbClr val="FBB065"/>
                </a:gs>
                <a:gs pos="100000">
                  <a:schemeClr val="bg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矩形 54"/>
          <p:cNvSpPr/>
          <p:nvPr/>
        </p:nvSpPr>
        <p:spPr>
          <a:xfrm>
            <a:off x="368381" y="1878234"/>
            <a:ext cx="11455237" cy="4064000"/>
          </a:xfrm>
          <a:prstGeom prst="rect">
            <a:avLst/>
          </a:prstGeom>
          <a:solidFill>
            <a:schemeClr val="bg1"/>
          </a:solidFill>
          <a:ln w="9525">
            <a:gradFill flip="none" rotWithShape="1">
              <a:gsLst>
                <a:gs pos="62346">
                  <a:schemeClr val="bg1"/>
                </a:gs>
                <a:gs pos="37000">
                  <a:schemeClr val="accent1">
                    <a:lumMod val="5000"/>
                    <a:lumOff val="95000"/>
                  </a:schemeClr>
                </a:gs>
                <a:gs pos="0">
                  <a:srgbClr val="ED7D31"/>
                </a:gs>
                <a:gs pos="100000">
                  <a:srgbClr val="ED7D31"/>
                </a:gs>
              </a:gsLst>
              <a:lin ang="0" scaled="1"/>
              <a:tileRect/>
            </a:gradFill>
            <a:prstDash val="solid"/>
            <a:miter lim="800000"/>
          </a:ln>
          <a:effectLst>
            <a:outerShdw blurRad="190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a:p>
        </p:txBody>
      </p:sp>
      <p:pic>
        <p:nvPicPr>
          <p:cNvPr id="32" name="图片 3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212" y="3010771"/>
            <a:ext cx="3502848" cy="3330464"/>
          </a:xfrm>
          <a:prstGeom prst="rect">
            <a:avLst/>
          </a:prstGeom>
          <a:effectLst>
            <a:outerShdw blurRad="50800" dist="38100" dir="2700000" algn="tl" rotWithShape="0">
              <a:prstClr val="black">
                <a:alpha val="40000"/>
              </a:prstClr>
            </a:outerShdw>
          </a:effectLst>
        </p:spPr>
      </p:pic>
      <p:grpSp>
        <p:nvGrpSpPr>
          <p:cNvPr id="24" name="组合 23"/>
          <p:cNvGrpSpPr/>
          <p:nvPr/>
        </p:nvGrpSpPr>
        <p:grpSpPr>
          <a:xfrm>
            <a:off x="2984774" y="968141"/>
            <a:ext cx="6093931" cy="400110"/>
            <a:chOff x="1131850" y="3079821"/>
            <a:chExt cx="6093931" cy="400110"/>
          </a:xfrm>
        </p:grpSpPr>
        <p:sp>
          <p:nvSpPr>
            <p:cNvPr id="46" name="文本框 45"/>
            <p:cNvSpPr txBox="1"/>
            <p:nvPr/>
          </p:nvSpPr>
          <p:spPr>
            <a:xfrm>
              <a:off x="1383665" y="3079821"/>
              <a:ext cx="5842116" cy="400110"/>
            </a:xfrm>
            <a:prstGeom prst="rect">
              <a:avLst/>
            </a:prstGeom>
            <a:noFill/>
          </p:spPr>
          <p:txBody>
            <a:bodyPr wrap="square" rtlCol="0">
              <a:spAutoFit/>
            </a:bodyPr>
            <a:lstStyle/>
            <a:p>
              <a:r>
                <a:rPr lang="zh-CN" altLang="en-US" sz="2000" b="1" dirty="0">
                  <a:latin typeface="微软雅黑" panose="020B0503020204020204" pitchFamily="34" charset="-122"/>
                  <a:ea typeface="微软雅黑" panose="020B0503020204020204" pitchFamily="34" charset="-122"/>
                  <a:sym typeface="+mn-ea"/>
                </a:rPr>
                <a:t>实现共产主义是资本主义基本矛盾发展的必然结果</a:t>
              </a:r>
            </a:p>
          </p:txBody>
        </p:sp>
        <p:grpSp>
          <p:nvGrpSpPr>
            <p:cNvPr id="47" name="组合 46"/>
            <p:cNvGrpSpPr/>
            <p:nvPr/>
          </p:nvGrpSpPr>
          <p:grpSpPr>
            <a:xfrm>
              <a:off x="1131850" y="3158981"/>
              <a:ext cx="263338" cy="243183"/>
              <a:chOff x="1164218" y="3158981"/>
              <a:chExt cx="263338" cy="243183"/>
            </a:xfrm>
          </p:grpSpPr>
          <p:grpSp>
            <p:nvGrpSpPr>
              <p:cNvPr id="48" name="组合 47"/>
              <p:cNvGrpSpPr/>
              <p:nvPr/>
            </p:nvGrpSpPr>
            <p:grpSpPr>
              <a:xfrm>
                <a:off x="1164220" y="3158981"/>
                <a:ext cx="263336" cy="240802"/>
                <a:chOff x="1164220" y="3158981"/>
                <a:chExt cx="263336" cy="240802"/>
              </a:xfrm>
            </p:grpSpPr>
            <p:sp>
              <p:nvSpPr>
                <p:cNvPr id="50" name="平行四边形 49"/>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1" name="直角三角形 50"/>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平行四边形 51"/>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9" name="直角三角形 48"/>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10" name="组合 9"/>
          <p:cNvGrpSpPr/>
          <p:nvPr/>
        </p:nvGrpSpPr>
        <p:grpSpPr>
          <a:xfrm>
            <a:off x="368381" y="2140939"/>
            <a:ext cx="9844151" cy="563109"/>
            <a:chOff x="368381" y="2024825"/>
            <a:chExt cx="9844151" cy="563109"/>
          </a:xfrm>
        </p:grpSpPr>
        <p:sp>
          <p:nvSpPr>
            <p:cNvPr id="53" name="iṩḻíḑe"/>
            <p:cNvSpPr/>
            <p:nvPr/>
          </p:nvSpPr>
          <p:spPr>
            <a:xfrm>
              <a:off x="368381" y="2024825"/>
              <a:ext cx="9844151" cy="563109"/>
            </a:xfrm>
            <a:prstGeom prst="roundRect">
              <a:avLst>
                <a:gd name="adj" fmla="val 0"/>
              </a:avLst>
            </a:prstGeom>
            <a:gradFill>
              <a:gsLst>
                <a:gs pos="100000">
                  <a:srgbClr val="EA9072">
                    <a:alpha val="0"/>
                  </a:srgbClr>
                </a:gs>
                <a:gs pos="0">
                  <a:srgbClr val="FCCB90">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  </a:t>
              </a:r>
            </a:p>
          </p:txBody>
        </p:sp>
        <p:sp>
          <p:nvSpPr>
            <p:cNvPr id="54" name="文本框 53"/>
            <p:cNvSpPr txBox="1"/>
            <p:nvPr/>
          </p:nvSpPr>
          <p:spPr>
            <a:xfrm>
              <a:off x="441899" y="2118695"/>
              <a:ext cx="8963358" cy="400110"/>
            </a:xfrm>
            <a:prstGeom prst="rect">
              <a:avLst/>
            </a:prstGeom>
            <a:noFill/>
          </p:spPr>
          <p:txBody>
            <a:bodyPr wrap="square" rtlCol="0">
              <a:spAutoFit/>
            </a:bodyPr>
            <a:lstStyle/>
            <a:p>
              <a:r>
                <a:rPr kumimoji="1" lang="zh-CN" altLang="en-US" sz="2000" b="1" dirty="0">
                  <a:latin typeface="微软雅黑" panose="020B0503020204020204" pitchFamily="34" charset="-122"/>
                  <a:ea typeface="微软雅黑" panose="020B0503020204020204" pitchFamily="34" charset="-122"/>
                </a:rPr>
                <a:t>马克思主义基于对资本主义社会内在矛盾的剖析论证了共产主义实现的必然性</a:t>
              </a:r>
            </a:p>
          </p:txBody>
        </p:sp>
      </p:grpSp>
      <p:grpSp>
        <p:nvGrpSpPr>
          <p:cNvPr id="3" name="组合 2"/>
          <p:cNvGrpSpPr/>
          <p:nvPr/>
        </p:nvGrpSpPr>
        <p:grpSpPr>
          <a:xfrm>
            <a:off x="4590891" y="3429000"/>
            <a:ext cx="6798001" cy="2176881"/>
            <a:chOff x="589770" y="1784736"/>
            <a:chExt cx="11012460" cy="3910161"/>
          </a:xfrm>
        </p:grpSpPr>
        <p:sp>
          <p:nvSpPr>
            <p:cNvPr id="56" name="梯形 55"/>
            <p:cNvSpPr/>
            <p:nvPr/>
          </p:nvSpPr>
          <p:spPr>
            <a:xfrm rot="10800000" flipH="1">
              <a:off x="589800" y="5595224"/>
              <a:ext cx="11012400" cy="99673"/>
            </a:xfrm>
            <a:prstGeom prst="trapezoid">
              <a:avLst>
                <a:gd name="adj" fmla="val 145023"/>
              </a:avLst>
            </a:prstGeom>
            <a:gradFill>
              <a:gsLst>
                <a:gs pos="16000">
                  <a:srgbClr val="E17751"/>
                </a:gs>
                <a:gs pos="100000">
                  <a:srgbClr val="FBC98F"/>
                </a:gs>
              </a:gsLst>
              <a:lin ang="19800000" scaled="0"/>
            </a:gradFill>
            <a:ln w="12700" cap="rnd">
              <a:solidFill>
                <a:srgbClr val="FBB065"/>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对角圆角矩形 14"/>
            <p:cNvSpPr/>
            <p:nvPr/>
          </p:nvSpPr>
          <p:spPr>
            <a:xfrm flipH="1" flipV="1">
              <a:off x="589770" y="1784736"/>
              <a:ext cx="11012460" cy="3797059"/>
            </a:xfrm>
            <a:prstGeom prst="round2DiagRect">
              <a:avLst>
                <a:gd name="adj1" fmla="val 0"/>
                <a:gd name="adj2" fmla="val 0"/>
              </a:avLst>
            </a:prstGeom>
            <a:solidFill>
              <a:schemeClr val="bg1"/>
            </a:solidFill>
            <a:ln w="12700">
              <a:solidFill>
                <a:srgbClr val="FBB065"/>
              </a:solidFill>
            </a:ln>
            <a:effectLst>
              <a:outerShdw blurRad="254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3" name="矩形 32"/>
          <p:cNvSpPr/>
          <p:nvPr/>
        </p:nvSpPr>
        <p:spPr>
          <a:xfrm>
            <a:off x="5327291" y="4204811"/>
            <a:ext cx="5443648" cy="961289"/>
          </a:xfrm>
          <a:prstGeom prst="rect">
            <a:avLst/>
          </a:prstGeom>
        </p:spPr>
        <p:txBody>
          <a:bodyPr wrap="square">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揭示了资本主义生产方式的特点，论证了资本主义发展自我否定的趋势。</a:t>
            </a:r>
          </a:p>
        </p:txBody>
      </p:sp>
      <p:grpSp>
        <p:nvGrpSpPr>
          <p:cNvPr id="9" name="组合 8"/>
          <p:cNvGrpSpPr/>
          <p:nvPr/>
        </p:nvGrpSpPr>
        <p:grpSpPr>
          <a:xfrm>
            <a:off x="4808270" y="3560656"/>
            <a:ext cx="6375384" cy="447563"/>
            <a:chOff x="4883166" y="5544624"/>
            <a:chExt cx="6375384" cy="447563"/>
          </a:xfrm>
        </p:grpSpPr>
        <p:grpSp>
          <p:nvGrpSpPr>
            <p:cNvPr id="4" name="组合 3"/>
            <p:cNvGrpSpPr/>
            <p:nvPr/>
          </p:nvGrpSpPr>
          <p:grpSpPr>
            <a:xfrm>
              <a:off x="4883166" y="5544624"/>
              <a:ext cx="1003239" cy="447563"/>
              <a:chOff x="4805212" y="4699872"/>
              <a:chExt cx="1212144" cy="540760"/>
            </a:xfrm>
          </p:grpSpPr>
          <p:sp>
            <p:nvSpPr>
              <p:cNvPr id="63" name="矩形: 圆角 62"/>
              <p:cNvSpPr/>
              <p:nvPr/>
            </p:nvSpPr>
            <p:spPr>
              <a:xfrm>
                <a:off x="4847263" y="4736632"/>
                <a:ext cx="1170093" cy="504000"/>
              </a:xfrm>
              <a:prstGeom prst="roundRect">
                <a:avLst>
                  <a:gd name="adj" fmla="val 10313"/>
                </a:avLst>
              </a:prstGeom>
              <a:solidFill>
                <a:srgbClr val="8C8550"/>
              </a:soli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endPar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62" name="矩形: 圆角 61"/>
              <p:cNvSpPr/>
              <p:nvPr/>
            </p:nvSpPr>
            <p:spPr>
              <a:xfrm>
                <a:off x="4805212" y="4699872"/>
                <a:ext cx="1170093" cy="504000"/>
              </a:xfrm>
              <a:prstGeom prst="roundRect">
                <a:avLst>
                  <a:gd name="adj" fmla="val 10313"/>
                </a:avLst>
              </a:prstGeom>
              <a:gradFill>
                <a:gsLst>
                  <a:gs pos="100000">
                    <a:srgbClr val="E17751"/>
                  </a:gs>
                  <a:gs pos="4000">
                    <a:srgbClr val="FBC98F"/>
                  </a:gs>
                </a:gsLst>
                <a:lin ang="12000000" scaled="0"/>
              </a:gradFill>
              <a:ln w="22225">
                <a:solidFill>
                  <a:srgbClr val="FBB065"/>
                </a:solid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第一</a:t>
                </a:r>
              </a:p>
            </p:txBody>
          </p:sp>
        </p:grpSp>
        <p:cxnSp>
          <p:nvCxnSpPr>
            <p:cNvPr id="64" name="直接连接符 63"/>
            <p:cNvCxnSpPr/>
            <p:nvPr/>
          </p:nvCxnSpPr>
          <p:spPr>
            <a:xfrm>
              <a:off x="6018836" y="5783618"/>
              <a:ext cx="5239714" cy="0"/>
            </a:xfrm>
            <a:prstGeom prst="line">
              <a:avLst/>
            </a:prstGeom>
            <a:ln w="29210">
              <a:gradFill>
                <a:gsLst>
                  <a:gs pos="0">
                    <a:srgbClr val="FBB065"/>
                  </a:gs>
                  <a:gs pos="59000">
                    <a:srgbClr val="FBB065"/>
                  </a:gs>
                  <a:gs pos="100000">
                    <a:srgbClr val="FCCA90">
                      <a:alpha val="0"/>
                    </a:srgbClr>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矩形 42"/>
          <p:cNvSpPr/>
          <p:nvPr/>
        </p:nvSpPr>
        <p:spPr>
          <a:xfrm>
            <a:off x="1520907" y="2280125"/>
            <a:ext cx="9327926" cy="4064000"/>
          </a:xfrm>
          <a:prstGeom prst="rect">
            <a:avLst/>
          </a:prstGeom>
          <a:solidFill>
            <a:schemeClr val="bg1"/>
          </a:solidFill>
          <a:ln w="9525">
            <a:solidFill>
              <a:srgbClr val="FBB065">
                <a:alpha val="12000"/>
              </a:srgbClr>
            </a:solidFill>
            <a:prstDash val="solid"/>
            <a:miter lim="800000"/>
          </a:ln>
          <a:effectLst>
            <a:outerShdw blurRad="190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a:p>
        </p:txBody>
      </p:sp>
      <p:sp>
        <p:nvSpPr>
          <p:cNvPr id="51" name="箭头: V 形 22"/>
          <p:cNvSpPr/>
          <p:nvPr/>
        </p:nvSpPr>
        <p:spPr>
          <a:xfrm rot="7672029">
            <a:off x="4049273" y="3902577"/>
            <a:ext cx="679776" cy="866750"/>
          </a:xfrm>
          <a:prstGeom prst="chevron">
            <a:avLst>
              <a:gd name="adj" fmla="val 57055"/>
            </a:avLst>
          </a:prstGeom>
          <a:solidFill>
            <a:srgbClr val="E3AC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52" name="箭头: V 形 23"/>
          <p:cNvSpPr/>
          <p:nvPr/>
        </p:nvSpPr>
        <p:spPr>
          <a:xfrm rot="2971378">
            <a:off x="7754553" y="3904918"/>
            <a:ext cx="679777" cy="866751"/>
          </a:xfrm>
          <a:prstGeom prst="chevron">
            <a:avLst>
              <a:gd name="adj" fmla="val 59210"/>
            </a:avLst>
          </a:prstGeom>
          <a:solidFill>
            <a:srgbClr val="E3AC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nvGrpSpPr>
          <p:cNvPr id="53" name="组合 52"/>
          <p:cNvGrpSpPr/>
          <p:nvPr/>
        </p:nvGrpSpPr>
        <p:grpSpPr>
          <a:xfrm>
            <a:off x="4681613" y="2763087"/>
            <a:ext cx="3157381" cy="1322316"/>
            <a:chOff x="4505954" y="2643523"/>
            <a:chExt cx="3157381" cy="1322316"/>
          </a:xfrm>
        </p:grpSpPr>
        <p:sp>
          <p:nvSpPr>
            <p:cNvPr id="54" name="Rectangle 13"/>
            <p:cNvSpPr/>
            <p:nvPr/>
          </p:nvSpPr>
          <p:spPr>
            <a:xfrm>
              <a:off x="4627755" y="2643523"/>
              <a:ext cx="2872013" cy="132231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14"/>
            <p:cNvGrpSpPr/>
            <p:nvPr/>
          </p:nvGrpSpPr>
          <p:grpSpPr>
            <a:xfrm flipH="1" flipV="1">
              <a:off x="4505954" y="2970085"/>
              <a:ext cx="3157381" cy="664520"/>
              <a:chOff x="1490102" y="1804019"/>
              <a:chExt cx="2372493" cy="499329"/>
            </a:xfrm>
            <a:effectLst>
              <a:reflection blurRad="304800" stA="50000" endA="300" endPos="90000" dir="5400000" sy="-100000" algn="bl" rotWithShape="0"/>
            </a:effectLst>
          </p:grpSpPr>
          <p:sp>
            <p:nvSpPr>
              <p:cNvPr id="57" name="Right Triangle 18"/>
              <p:cNvSpPr/>
              <p:nvPr/>
            </p:nvSpPr>
            <p:spPr>
              <a:xfrm flipV="1">
                <a:off x="3755845" y="2192217"/>
                <a:ext cx="106750" cy="11112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sp>
            <p:nvSpPr>
              <p:cNvPr id="58" name="Rectangle 19"/>
              <p:cNvSpPr/>
              <p:nvPr/>
            </p:nvSpPr>
            <p:spPr>
              <a:xfrm>
                <a:off x="1491054" y="1804019"/>
                <a:ext cx="2371061" cy="388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sp>
            <p:nvSpPr>
              <p:cNvPr id="59" name="Right Triangle 20"/>
              <p:cNvSpPr/>
              <p:nvPr/>
            </p:nvSpPr>
            <p:spPr>
              <a:xfrm flipH="1" flipV="1">
                <a:off x="1490102" y="2192219"/>
                <a:ext cx="107679" cy="11112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grpSp>
        <p:sp>
          <p:nvSpPr>
            <p:cNvPr id="56" name="TextBox 15"/>
            <p:cNvSpPr txBox="1"/>
            <p:nvPr/>
          </p:nvSpPr>
          <p:spPr>
            <a:xfrm>
              <a:off x="5065127" y="3177798"/>
              <a:ext cx="1980029" cy="400110"/>
            </a:xfrm>
            <a:prstGeom prst="rect">
              <a:avLst/>
            </a:prstGeom>
            <a:noFill/>
          </p:spPr>
          <p:txBody>
            <a:bodyPr wrap="none" rtlCol="0">
              <a:spAutoFit/>
            </a:bodyPr>
            <a:lstStyle/>
            <a:p>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资本主义再生产</a:t>
              </a:r>
            </a:p>
          </p:txBody>
        </p:sp>
      </p:grpSp>
      <p:grpSp>
        <p:nvGrpSpPr>
          <p:cNvPr id="60" name="组合 59"/>
          <p:cNvGrpSpPr/>
          <p:nvPr/>
        </p:nvGrpSpPr>
        <p:grpSpPr>
          <a:xfrm>
            <a:off x="2389791" y="4929877"/>
            <a:ext cx="2277243" cy="1076354"/>
            <a:chOff x="1778969" y="2680270"/>
            <a:chExt cx="2609405" cy="1233354"/>
          </a:xfrm>
        </p:grpSpPr>
        <p:sp>
          <p:nvSpPr>
            <p:cNvPr id="61" name="Rectangle 2"/>
            <p:cNvSpPr/>
            <p:nvPr/>
          </p:nvSpPr>
          <p:spPr>
            <a:xfrm>
              <a:off x="1898124" y="2680270"/>
              <a:ext cx="2373564" cy="1233354"/>
            </a:xfrm>
            <a:prstGeom prst="rect">
              <a:avLst/>
            </a:prstGeom>
            <a:solidFill>
              <a:srgbClr val="CCB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3"/>
            <p:cNvGrpSpPr/>
            <p:nvPr/>
          </p:nvGrpSpPr>
          <p:grpSpPr>
            <a:xfrm flipH="1" flipV="1">
              <a:off x="1778969" y="2970085"/>
              <a:ext cx="2609405" cy="582452"/>
              <a:chOff x="1501650" y="1773777"/>
              <a:chExt cx="2372493" cy="529571"/>
            </a:xfrm>
            <a:effectLst>
              <a:reflection blurRad="304800" stA="50000" endA="300" endPos="90000" dir="5400000" sy="-100000" algn="bl" rotWithShape="0"/>
            </a:effectLst>
          </p:grpSpPr>
          <p:sp>
            <p:nvSpPr>
              <p:cNvPr id="64" name="Right Triangle 4"/>
              <p:cNvSpPr/>
              <p:nvPr/>
            </p:nvSpPr>
            <p:spPr>
              <a:xfrm flipV="1">
                <a:off x="3767393" y="2192217"/>
                <a:ext cx="106750" cy="111129"/>
              </a:xfrm>
              <a:prstGeom prst="rtTriangle">
                <a:avLst/>
              </a:prstGeom>
              <a:solidFill>
                <a:srgbClr val="69643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sp>
            <p:nvSpPr>
              <p:cNvPr id="65" name="Rectangle 5"/>
              <p:cNvSpPr/>
              <p:nvPr/>
            </p:nvSpPr>
            <p:spPr>
              <a:xfrm>
                <a:off x="1502600" y="1773777"/>
                <a:ext cx="2371060" cy="407307"/>
              </a:xfrm>
              <a:prstGeom prst="rect">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sp>
            <p:nvSpPr>
              <p:cNvPr id="66" name="Right Triangle 6"/>
              <p:cNvSpPr/>
              <p:nvPr/>
            </p:nvSpPr>
            <p:spPr>
              <a:xfrm flipH="1" flipV="1">
                <a:off x="1501650" y="2192219"/>
                <a:ext cx="107679" cy="111129"/>
              </a:xfrm>
              <a:prstGeom prst="rtTriangle">
                <a:avLst/>
              </a:prstGeom>
              <a:solidFill>
                <a:srgbClr val="69643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grpSp>
        <p:sp>
          <p:nvSpPr>
            <p:cNvPr id="63" name="TextBox 7"/>
            <p:cNvSpPr txBox="1"/>
            <p:nvPr/>
          </p:nvSpPr>
          <p:spPr>
            <a:xfrm>
              <a:off x="2403116" y="3071295"/>
              <a:ext cx="1387167" cy="458471"/>
            </a:xfrm>
            <a:prstGeom prst="rect">
              <a:avLst/>
            </a:prstGeom>
            <a:noFill/>
          </p:spPr>
          <p:txBody>
            <a:bodyPr wrap="none" rtlCol="0">
              <a:spAutoFit/>
            </a:bodyP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资产阶级</a:t>
              </a:r>
            </a:p>
          </p:txBody>
        </p:sp>
      </p:grpSp>
      <p:grpSp>
        <p:nvGrpSpPr>
          <p:cNvPr id="67" name="组合 66"/>
          <p:cNvGrpSpPr/>
          <p:nvPr/>
        </p:nvGrpSpPr>
        <p:grpSpPr>
          <a:xfrm>
            <a:off x="7837727" y="4917735"/>
            <a:ext cx="2277243" cy="1088496"/>
            <a:chOff x="7806100" y="2671126"/>
            <a:chExt cx="2609405" cy="1247266"/>
          </a:xfrm>
        </p:grpSpPr>
        <p:sp>
          <p:nvSpPr>
            <p:cNvPr id="68" name="Rectangle 22"/>
            <p:cNvSpPr/>
            <p:nvPr/>
          </p:nvSpPr>
          <p:spPr>
            <a:xfrm>
              <a:off x="7922580" y="2671126"/>
              <a:ext cx="2373564" cy="1247266"/>
            </a:xfrm>
            <a:prstGeom prst="rect">
              <a:avLst/>
            </a:prstGeom>
            <a:solidFill>
              <a:srgbClr val="CCB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9" name="Group 23"/>
            <p:cNvGrpSpPr/>
            <p:nvPr/>
          </p:nvGrpSpPr>
          <p:grpSpPr>
            <a:xfrm flipH="1" flipV="1">
              <a:off x="7806100" y="2997795"/>
              <a:ext cx="2609405" cy="549190"/>
              <a:chOff x="1479277" y="1804019"/>
              <a:chExt cx="2372493" cy="499329"/>
            </a:xfrm>
            <a:effectLst>
              <a:reflection blurRad="304800" stA="50000" endA="300" endPos="90000" dir="5400000" sy="-100000" algn="bl" rotWithShape="0"/>
            </a:effectLst>
          </p:grpSpPr>
          <p:sp>
            <p:nvSpPr>
              <p:cNvPr id="71" name="Right Triangle 27"/>
              <p:cNvSpPr/>
              <p:nvPr/>
            </p:nvSpPr>
            <p:spPr>
              <a:xfrm flipV="1">
                <a:off x="3745020" y="2192217"/>
                <a:ext cx="106750" cy="111129"/>
              </a:xfrm>
              <a:prstGeom prst="rtTriangle">
                <a:avLst/>
              </a:prstGeom>
              <a:solidFill>
                <a:srgbClr val="69643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sp>
            <p:nvSpPr>
              <p:cNvPr id="72" name="Rectangle 28"/>
              <p:cNvSpPr/>
              <p:nvPr/>
            </p:nvSpPr>
            <p:spPr>
              <a:xfrm>
                <a:off x="1480229" y="1804019"/>
                <a:ext cx="2371061" cy="388088"/>
              </a:xfrm>
              <a:prstGeom prst="rect">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sp>
            <p:nvSpPr>
              <p:cNvPr id="73" name="Right Triangle 29"/>
              <p:cNvSpPr/>
              <p:nvPr/>
            </p:nvSpPr>
            <p:spPr>
              <a:xfrm flipH="1" flipV="1">
                <a:off x="1479277" y="2192219"/>
                <a:ext cx="107679" cy="111129"/>
              </a:xfrm>
              <a:prstGeom prst="rtTriangle">
                <a:avLst/>
              </a:prstGeom>
              <a:solidFill>
                <a:srgbClr val="69643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8" tIns="45714" rIns="91428" bIns="45714" numCol="1" spcCol="0" rtlCol="0" fromWordArt="0" anchor="ctr" anchorCtr="0" forceAA="0" compatLnSpc="1">
                <a:noAutofit/>
              </a:bodyPr>
              <a:lstStyle/>
              <a:p>
                <a:pPr algn="ctr"/>
                <a:endParaRPr lang="en-US"/>
              </a:p>
            </p:txBody>
          </p:sp>
        </p:grpSp>
        <p:sp>
          <p:nvSpPr>
            <p:cNvPr id="70" name="TextBox 24"/>
            <p:cNvSpPr txBox="1"/>
            <p:nvPr/>
          </p:nvSpPr>
          <p:spPr>
            <a:xfrm>
              <a:off x="8449507" y="3107928"/>
              <a:ext cx="1387166" cy="458471"/>
            </a:xfrm>
            <a:prstGeom prst="rect">
              <a:avLst/>
            </a:prstGeom>
            <a:noFill/>
          </p:spPr>
          <p:txBody>
            <a:bodyPr wrap="none" rtlCol="0">
              <a:spAutoFit/>
            </a:bodyPr>
            <a:lstStyle/>
            <a:p>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无产阶级</a:t>
              </a:r>
            </a:p>
          </p:txBody>
        </p:sp>
      </p:grpSp>
      <p:grpSp>
        <p:nvGrpSpPr>
          <p:cNvPr id="33" name="组合 32"/>
          <p:cNvGrpSpPr/>
          <p:nvPr/>
        </p:nvGrpSpPr>
        <p:grpSpPr>
          <a:xfrm>
            <a:off x="1197998" y="647225"/>
            <a:ext cx="10065088" cy="1806379"/>
            <a:chOff x="589770" y="2450239"/>
            <a:chExt cx="11012460" cy="3244658"/>
          </a:xfrm>
        </p:grpSpPr>
        <p:sp>
          <p:nvSpPr>
            <p:cNvPr id="34" name="梯形 33"/>
            <p:cNvSpPr/>
            <p:nvPr/>
          </p:nvSpPr>
          <p:spPr>
            <a:xfrm rot="10800000" flipH="1">
              <a:off x="589800" y="5595224"/>
              <a:ext cx="11012400" cy="99673"/>
            </a:xfrm>
            <a:prstGeom prst="trapezoid">
              <a:avLst>
                <a:gd name="adj" fmla="val 145023"/>
              </a:avLst>
            </a:prstGeom>
            <a:gradFill>
              <a:gsLst>
                <a:gs pos="16000">
                  <a:srgbClr val="E17751"/>
                </a:gs>
                <a:gs pos="100000">
                  <a:srgbClr val="FBC98F"/>
                </a:gs>
              </a:gsLst>
              <a:lin ang="19800000" scaled="0"/>
            </a:gradFill>
            <a:ln w="12700" cap="rnd">
              <a:solidFill>
                <a:srgbClr val="FBB065"/>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对角圆角矩形 14"/>
            <p:cNvSpPr/>
            <p:nvPr/>
          </p:nvSpPr>
          <p:spPr>
            <a:xfrm flipH="1" flipV="1">
              <a:off x="589770" y="2450239"/>
              <a:ext cx="11012460" cy="3131555"/>
            </a:xfrm>
            <a:prstGeom prst="round2DiagRect">
              <a:avLst>
                <a:gd name="adj1" fmla="val 0"/>
                <a:gd name="adj2" fmla="val 0"/>
              </a:avLst>
            </a:prstGeom>
            <a:solidFill>
              <a:schemeClr val="bg1"/>
            </a:solidFill>
            <a:ln w="12700">
              <a:solidFill>
                <a:srgbClr val="FBB065"/>
              </a:solidFill>
            </a:ln>
            <a:effectLst>
              <a:outerShdw blurRad="254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6" name="矩形 35"/>
          <p:cNvSpPr/>
          <p:nvPr/>
        </p:nvSpPr>
        <p:spPr>
          <a:xfrm>
            <a:off x="1934397" y="1240911"/>
            <a:ext cx="8914435" cy="961289"/>
          </a:xfrm>
          <a:prstGeom prst="rect">
            <a:avLst/>
          </a:prstGeom>
        </p:spPr>
        <p:txBody>
          <a:bodyPr wrap="square">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揭示了生产社会化与生产资料资本主义私人占有之间的基本矛盾，论证了资本主义的历史暂时性。</a:t>
            </a:r>
          </a:p>
        </p:txBody>
      </p:sp>
      <p:grpSp>
        <p:nvGrpSpPr>
          <p:cNvPr id="37" name="组合 36"/>
          <p:cNvGrpSpPr/>
          <p:nvPr/>
        </p:nvGrpSpPr>
        <p:grpSpPr>
          <a:xfrm>
            <a:off x="1409307" y="800511"/>
            <a:ext cx="9621551" cy="447563"/>
            <a:chOff x="4883166" y="5544624"/>
            <a:chExt cx="9621551" cy="447563"/>
          </a:xfrm>
        </p:grpSpPr>
        <p:grpSp>
          <p:nvGrpSpPr>
            <p:cNvPr id="38" name="组合 37"/>
            <p:cNvGrpSpPr/>
            <p:nvPr/>
          </p:nvGrpSpPr>
          <p:grpSpPr>
            <a:xfrm>
              <a:off x="4883166" y="5544624"/>
              <a:ext cx="1003239" cy="447563"/>
              <a:chOff x="4805212" y="4699872"/>
              <a:chExt cx="1212144" cy="540760"/>
            </a:xfrm>
          </p:grpSpPr>
          <p:sp>
            <p:nvSpPr>
              <p:cNvPr id="40" name="矩形: 圆角 39"/>
              <p:cNvSpPr/>
              <p:nvPr/>
            </p:nvSpPr>
            <p:spPr>
              <a:xfrm>
                <a:off x="4847263" y="4736632"/>
                <a:ext cx="1170093" cy="504000"/>
              </a:xfrm>
              <a:prstGeom prst="roundRect">
                <a:avLst>
                  <a:gd name="adj" fmla="val 10313"/>
                </a:avLst>
              </a:prstGeom>
              <a:solidFill>
                <a:srgbClr val="8C8550"/>
              </a:soli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endPar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41" name="矩形: 圆角 40"/>
              <p:cNvSpPr/>
              <p:nvPr/>
            </p:nvSpPr>
            <p:spPr>
              <a:xfrm>
                <a:off x="4805212" y="4699872"/>
                <a:ext cx="1170093" cy="504000"/>
              </a:xfrm>
              <a:prstGeom prst="roundRect">
                <a:avLst>
                  <a:gd name="adj" fmla="val 10313"/>
                </a:avLst>
              </a:prstGeom>
              <a:gradFill>
                <a:gsLst>
                  <a:gs pos="100000">
                    <a:srgbClr val="E17751"/>
                  </a:gs>
                  <a:gs pos="4000">
                    <a:srgbClr val="FBC98F"/>
                  </a:gs>
                </a:gsLst>
                <a:lin ang="12000000" scaled="0"/>
              </a:gradFill>
              <a:ln w="22225">
                <a:solidFill>
                  <a:srgbClr val="FBB065"/>
                </a:solid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第二</a:t>
                </a:r>
              </a:p>
            </p:txBody>
          </p:sp>
        </p:grpSp>
        <p:cxnSp>
          <p:nvCxnSpPr>
            <p:cNvPr id="39" name="直接连接符 38"/>
            <p:cNvCxnSpPr/>
            <p:nvPr/>
          </p:nvCxnSpPr>
          <p:spPr>
            <a:xfrm>
              <a:off x="6018836" y="5783618"/>
              <a:ext cx="8485881" cy="0"/>
            </a:xfrm>
            <a:prstGeom prst="line">
              <a:avLst/>
            </a:prstGeom>
            <a:ln w="29210">
              <a:gradFill>
                <a:gsLst>
                  <a:gs pos="0">
                    <a:srgbClr val="FBB065"/>
                  </a:gs>
                  <a:gs pos="59000">
                    <a:srgbClr val="FBB065"/>
                  </a:gs>
                  <a:gs pos="100000">
                    <a:srgbClr val="FCCA90">
                      <a:alpha val="0"/>
                    </a:srgbClr>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4590890" y="2235200"/>
            <a:ext cx="6798001" cy="2519781"/>
            <a:chOff x="589768" y="1168812"/>
            <a:chExt cx="11012460" cy="4526085"/>
          </a:xfrm>
        </p:grpSpPr>
        <p:sp>
          <p:nvSpPr>
            <p:cNvPr id="12" name="梯形 11"/>
            <p:cNvSpPr/>
            <p:nvPr/>
          </p:nvSpPr>
          <p:spPr>
            <a:xfrm rot="10800000" flipH="1">
              <a:off x="589800" y="5595224"/>
              <a:ext cx="11012400" cy="99673"/>
            </a:xfrm>
            <a:prstGeom prst="trapezoid">
              <a:avLst>
                <a:gd name="adj" fmla="val 145023"/>
              </a:avLst>
            </a:prstGeom>
            <a:gradFill>
              <a:gsLst>
                <a:gs pos="16000">
                  <a:srgbClr val="E17751"/>
                </a:gs>
                <a:gs pos="100000">
                  <a:srgbClr val="FBC98F"/>
                </a:gs>
              </a:gsLst>
              <a:lin ang="19800000" scaled="0"/>
            </a:gradFill>
            <a:ln w="12700" cap="rnd">
              <a:solidFill>
                <a:srgbClr val="FBB065"/>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对角圆角矩形 14"/>
            <p:cNvSpPr/>
            <p:nvPr/>
          </p:nvSpPr>
          <p:spPr>
            <a:xfrm flipH="1" flipV="1">
              <a:off x="589768" y="1168812"/>
              <a:ext cx="11012460" cy="4412983"/>
            </a:xfrm>
            <a:prstGeom prst="round2DiagRect">
              <a:avLst>
                <a:gd name="adj1" fmla="val 0"/>
                <a:gd name="adj2" fmla="val 0"/>
              </a:avLst>
            </a:prstGeom>
            <a:solidFill>
              <a:schemeClr val="bg1"/>
            </a:solidFill>
            <a:ln w="12700">
              <a:solidFill>
                <a:srgbClr val="FBB065"/>
              </a:solidFill>
            </a:ln>
            <a:effectLst>
              <a:outerShdw blurRad="254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矩形 13"/>
          <p:cNvSpPr/>
          <p:nvPr/>
        </p:nvSpPr>
        <p:spPr>
          <a:xfrm>
            <a:off x="5327291" y="3023711"/>
            <a:ext cx="5443648" cy="1422954"/>
          </a:xfrm>
          <a:prstGeom prst="rect">
            <a:avLst/>
          </a:prstGeom>
        </p:spPr>
        <p:txBody>
          <a:bodyPr wrap="square">
            <a:spAutoFit/>
          </a:bodyPr>
          <a:lstStyle/>
          <a:p>
            <a:pPr indent="540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揭示了资本主义剥削的秘密与资本主义的非正义性，论证了工人阶级推翻旧世界、建设新世界的历史使命。</a:t>
            </a:r>
          </a:p>
        </p:txBody>
      </p:sp>
      <p:grpSp>
        <p:nvGrpSpPr>
          <p:cNvPr id="15" name="组合 14"/>
          <p:cNvGrpSpPr/>
          <p:nvPr/>
        </p:nvGrpSpPr>
        <p:grpSpPr>
          <a:xfrm>
            <a:off x="4808270" y="2379556"/>
            <a:ext cx="6375384" cy="447563"/>
            <a:chOff x="4883166" y="5544624"/>
            <a:chExt cx="6375384" cy="447563"/>
          </a:xfrm>
        </p:grpSpPr>
        <p:grpSp>
          <p:nvGrpSpPr>
            <p:cNvPr id="16" name="组合 15"/>
            <p:cNvGrpSpPr/>
            <p:nvPr/>
          </p:nvGrpSpPr>
          <p:grpSpPr>
            <a:xfrm>
              <a:off x="4883166" y="5544624"/>
              <a:ext cx="1003239" cy="447563"/>
              <a:chOff x="4805212" y="4699872"/>
              <a:chExt cx="1212144" cy="540760"/>
            </a:xfrm>
          </p:grpSpPr>
          <p:sp>
            <p:nvSpPr>
              <p:cNvPr id="18" name="矩形: 圆角 17"/>
              <p:cNvSpPr/>
              <p:nvPr/>
            </p:nvSpPr>
            <p:spPr>
              <a:xfrm>
                <a:off x="4847263" y="4736632"/>
                <a:ext cx="1170093" cy="504000"/>
              </a:xfrm>
              <a:prstGeom prst="roundRect">
                <a:avLst>
                  <a:gd name="adj" fmla="val 10313"/>
                </a:avLst>
              </a:prstGeom>
              <a:solidFill>
                <a:srgbClr val="8C8550"/>
              </a:soli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endPar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19" name="矩形: 圆角 18"/>
              <p:cNvSpPr/>
              <p:nvPr/>
            </p:nvSpPr>
            <p:spPr>
              <a:xfrm>
                <a:off x="4805212" y="4699872"/>
                <a:ext cx="1170093" cy="504000"/>
              </a:xfrm>
              <a:prstGeom prst="roundRect">
                <a:avLst>
                  <a:gd name="adj" fmla="val 10313"/>
                </a:avLst>
              </a:prstGeom>
              <a:gradFill>
                <a:gsLst>
                  <a:gs pos="100000">
                    <a:srgbClr val="E17751"/>
                  </a:gs>
                  <a:gs pos="4000">
                    <a:srgbClr val="FBC98F"/>
                  </a:gs>
                </a:gsLst>
                <a:lin ang="12000000" scaled="0"/>
              </a:gradFill>
              <a:ln w="22225">
                <a:solidFill>
                  <a:srgbClr val="FBB065"/>
                </a:solid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第三</a:t>
                </a:r>
              </a:p>
            </p:txBody>
          </p:sp>
        </p:grpSp>
        <p:cxnSp>
          <p:nvCxnSpPr>
            <p:cNvPr id="17" name="直接连接符 16"/>
            <p:cNvCxnSpPr/>
            <p:nvPr/>
          </p:nvCxnSpPr>
          <p:spPr>
            <a:xfrm>
              <a:off x="6018836" y="5783618"/>
              <a:ext cx="5239714" cy="0"/>
            </a:xfrm>
            <a:prstGeom prst="line">
              <a:avLst/>
            </a:prstGeom>
            <a:ln w="29210">
              <a:gradFill>
                <a:gsLst>
                  <a:gs pos="0">
                    <a:srgbClr val="FBB065"/>
                  </a:gs>
                  <a:gs pos="59000">
                    <a:srgbClr val="FBB065"/>
                  </a:gs>
                  <a:gs pos="100000">
                    <a:srgbClr val="FCCA90">
                      <a:alpha val="0"/>
                    </a:srgbClr>
                  </a:gs>
                </a:gsLst>
                <a:lin ang="0" scaled="0"/>
              </a:gradFill>
            </a:ln>
          </p:spPr>
          <p:style>
            <a:lnRef idx="1">
              <a:schemeClr val="accent1"/>
            </a:lnRef>
            <a:fillRef idx="0">
              <a:schemeClr val="accent1"/>
            </a:fillRef>
            <a:effectRef idx="0">
              <a:schemeClr val="accent1"/>
            </a:effectRef>
            <a:fontRef idx="minor">
              <a:schemeClr val="tx1"/>
            </a:fontRef>
          </p:style>
        </p:cxnSp>
      </p:grpSp>
      <p:pic>
        <p:nvPicPr>
          <p:cNvPr id="30" name="图片 29"/>
          <p:cNvPicPr>
            <a:picLocks noChangeAspect="1"/>
          </p:cNvPicPr>
          <p:nvPr/>
        </p:nvPicPr>
        <p:blipFill rotWithShape="1">
          <a:blip r:embed="rId3">
            <a:extLst>
              <a:ext uri="{BEBA8EAE-BF5A-486C-A8C5-ECC9F3942E4B}">
                <a14:imgProps xmlns:a14="http://schemas.microsoft.com/office/drawing/2010/main">
                  <a14:imgLayer r:embed="rId4">
                    <a14:imgEffect>
                      <a14:backgroundRemoval t="2198" b="100000" l="0" r="90000">
                        <a14:backgroundMark x1="50500" y1="65751" x2="50375" y2="71795"/>
                        <a14:backgroundMark x1="56250" y1="67033" x2="59125" y2="71612"/>
                        <a14:backgroundMark x1="55000" y1="76190" x2="55000" y2="82234"/>
                        <a14:backgroundMark x1="50500" y1="85348" x2="52125" y2="88645"/>
                        <a14:backgroundMark x1="49250" y1="86813" x2="51750" y2="86081"/>
                        <a14:backgroundMark x1="52375" y1="90842" x2="53500" y2="96154"/>
                        <a14:backgroundMark x1="49000" y1="97070" x2="48625" y2="99267"/>
                        <a14:backgroundMark x1="2500" y1="56410" x2="2250" y2="57509"/>
                        <a14:backgroundMark x1="625" y1="88278" x2="125" y2="89744"/>
                        <a14:backgroundMark x1="47250" y1="52747" x2="47750" y2="52381"/>
                        <a14:backgroundMark x1="47500" y1="52015" x2="46375" y2="50733"/>
                      </a14:backgroundRemoval>
                    </a14:imgEffect>
                  </a14:imgLayer>
                </a14:imgProps>
              </a:ext>
              <a:ext uri="{28A0092B-C50C-407E-A947-70E740481C1C}">
                <a14:useLocalDpi xmlns:a14="http://schemas.microsoft.com/office/drawing/2010/main" val="0"/>
              </a:ext>
            </a:extLst>
          </a:blip>
          <a:srcRect t="2563" r="46721"/>
          <a:stretch>
            <a:fillRect/>
          </a:stretch>
        </p:blipFill>
        <p:spPr>
          <a:xfrm>
            <a:off x="1" y="596622"/>
            <a:ext cx="5016500" cy="626137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1063456" y="948414"/>
            <a:ext cx="10065088" cy="1806379"/>
            <a:chOff x="589770" y="2450239"/>
            <a:chExt cx="11012460" cy="3244658"/>
          </a:xfrm>
        </p:grpSpPr>
        <p:sp>
          <p:nvSpPr>
            <p:cNvPr id="27" name="梯形 26"/>
            <p:cNvSpPr/>
            <p:nvPr/>
          </p:nvSpPr>
          <p:spPr>
            <a:xfrm rot="10800000" flipH="1">
              <a:off x="589800" y="5595224"/>
              <a:ext cx="11012400" cy="99673"/>
            </a:xfrm>
            <a:prstGeom prst="trapezoid">
              <a:avLst>
                <a:gd name="adj" fmla="val 145023"/>
              </a:avLst>
            </a:prstGeom>
            <a:gradFill>
              <a:gsLst>
                <a:gs pos="16000">
                  <a:srgbClr val="E17751"/>
                </a:gs>
                <a:gs pos="100000">
                  <a:srgbClr val="FBC98F"/>
                </a:gs>
              </a:gsLst>
              <a:lin ang="19800000" scaled="0"/>
            </a:gradFill>
            <a:ln w="12700" cap="rnd">
              <a:solidFill>
                <a:srgbClr val="FBB065"/>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对角圆角矩形 14"/>
            <p:cNvSpPr/>
            <p:nvPr/>
          </p:nvSpPr>
          <p:spPr>
            <a:xfrm flipH="1" flipV="1">
              <a:off x="589770" y="2450239"/>
              <a:ext cx="11012460" cy="3131555"/>
            </a:xfrm>
            <a:prstGeom prst="round2DiagRect">
              <a:avLst>
                <a:gd name="adj1" fmla="val 0"/>
                <a:gd name="adj2" fmla="val 0"/>
              </a:avLst>
            </a:prstGeom>
            <a:solidFill>
              <a:schemeClr val="bg1"/>
            </a:solidFill>
            <a:ln w="12700">
              <a:solidFill>
                <a:srgbClr val="FBB065"/>
              </a:solidFill>
            </a:ln>
            <a:effectLst>
              <a:outerShdw blurRad="254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9" name="矩形 28"/>
          <p:cNvSpPr/>
          <p:nvPr/>
        </p:nvSpPr>
        <p:spPr>
          <a:xfrm>
            <a:off x="1799855" y="1542100"/>
            <a:ext cx="8914435" cy="961289"/>
          </a:xfrm>
          <a:prstGeom prst="rect">
            <a:avLst/>
          </a:prstGeom>
        </p:spPr>
        <p:txBody>
          <a:bodyPr wrap="square">
            <a:spAutoFit/>
          </a:bodyPr>
          <a:lstStyle/>
          <a:p>
            <a:pPr indent="540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揭示了工人阶级和资产阶级斗争的发展规律和趋势，论述了工人阶级解放斗争胜利的必然性。 </a:t>
            </a:r>
          </a:p>
        </p:txBody>
      </p:sp>
      <p:grpSp>
        <p:nvGrpSpPr>
          <p:cNvPr id="30" name="组合 29"/>
          <p:cNvGrpSpPr/>
          <p:nvPr/>
        </p:nvGrpSpPr>
        <p:grpSpPr>
          <a:xfrm>
            <a:off x="1274765" y="1101700"/>
            <a:ext cx="9621551" cy="447563"/>
            <a:chOff x="4883166" y="5544624"/>
            <a:chExt cx="9621551" cy="447563"/>
          </a:xfrm>
        </p:grpSpPr>
        <p:grpSp>
          <p:nvGrpSpPr>
            <p:cNvPr id="31" name="组合 30"/>
            <p:cNvGrpSpPr/>
            <p:nvPr/>
          </p:nvGrpSpPr>
          <p:grpSpPr>
            <a:xfrm>
              <a:off x="4883166" y="5544624"/>
              <a:ext cx="1003239" cy="447563"/>
              <a:chOff x="4805212" y="4699872"/>
              <a:chExt cx="1212144" cy="540760"/>
            </a:xfrm>
          </p:grpSpPr>
          <p:sp>
            <p:nvSpPr>
              <p:cNvPr id="33" name="矩形: 圆角 32"/>
              <p:cNvSpPr/>
              <p:nvPr/>
            </p:nvSpPr>
            <p:spPr>
              <a:xfrm>
                <a:off x="4847263" y="4736632"/>
                <a:ext cx="1170093" cy="504000"/>
              </a:xfrm>
              <a:prstGeom prst="roundRect">
                <a:avLst>
                  <a:gd name="adj" fmla="val 10313"/>
                </a:avLst>
              </a:prstGeom>
              <a:solidFill>
                <a:srgbClr val="8C8550"/>
              </a:soli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endPar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34" name="矩形: 圆角 33"/>
              <p:cNvSpPr/>
              <p:nvPr/>
            </p:nvSpPr>
            <p:spPr>
              <a:xfrm>
                <a:off x="4805212" y="4699872"/>
                <a:ext cx="1170093" cy="504000"/>
              </a:xfrm>
              <a:prstGeom prst="roundRect">
                <a:avLst>
                  <a:gd name="adj" fmla="val 10313"/>
                </a:avLst>
              </a:prstGeom>
              <a:gradFill>
                <a:gsLst>
                  <a:gs pos="100000">
                    <a:srgbClr val="E17751"/>
                  </a:gs>
                  <a:gs pos="4000">
                    <a:srgbClr val="FBC98F"/>
                  </a:gs>
                </a:gsLst>
                <a:lin ang="12000000" scaled="0"/>
              </a:gradFill>
              <a:ln w="22225">
                <a:solidFill>
                  <a:srgbClr val="FBB065"/>
                </a:solid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第四</a:t>
                </a:r>
              </a:p>
            </p:txBody>
          </p:sp>
        </p:grpSp>
        <p:cxnSp>
          <p:nvCxnSpPr>
            <p:cNvPr id="32" name="直接连接符 31"/>
            <p:cNvCxnSpPr/>
            <p:nvPr/>
          </p:nvCxnSpPr>
          <p:spPr>
            <a:xfrm>
              <a:off x="6018836" y="5783618"/>
              <a:ext cx="8485881" cy="0"/>
            </a:xfrm>
            <a:prstGeom prst="line">
              <a:avLst/>
            </a:prstGeom>
            <a:ln w="29210">
              <a:gradFill>
                <a:gsLst>
                  <a:gs pos="0">
                    <a:srgbClr val="FBB065"/>
                  </a:gs>
                  <a:gs pos="59000">
                    <a:srgbClr val="FBB065"/>
                  </a:gs>
                  <a:gs pos="100000">
                    <a:srgbClr val="FCCA90">
                      <a:alpha val="0"/>
                    </a:srgbClr>
                  </a:gs>
                </a:gsLst>
                <a:lin ang="0" scaled="0"/>
              </a:gradFill>
            </a:ln>
          </p:spPr>
          <p:style>
            <a:lnRef idx="1">
              <a:schemeClr val="accent1"/>
            </a:lnRef>
            <a:fillRef idx="0">
              <a:schemeClr val="accent1"/>
            </a:fillRef>
            <a:effectRef idx="0">
              <a:schemeClr val="accent1"/>
            </a:effectRef>
            <a:fontRef idx="minor">
              <a:schemeClr val="tx1"/>
            </a:fontRef>
          </p:style>
        </p:cxnSp>
      </p:grpSp>
      <p:sp>
        <p:nvSpPr>
          <p:cNvPr id="35" name="平行四边形 34"/>
          <p:cNvSpPr/>
          <p:nvPr/>
        </p:nvSpPr>
        <p:spPr>
          <a:xfrm>
            <a:off x="-2420815" y="4958376"/>
            <a:ext cx="15840000"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6" name="组合 35"/>
          <p:cNvGrpSpPr/>
          <p:nvPr/>
        </p:nvGrpSpPr>
        <p:grpSpPr>
          <a:xfrm>
            <a:off x="1409307" y="3250419"/>
            <a:ext cx="9219243" cy="2547356"/>
            <a:chOff x="2502900" y="1565452"/>
            <a:chExt cx="8640000" cy="2880000"/>
          </a:xfrm>
        </p:grpSpPr>
        <p:sp>
          <p:nvSpPr>
            <p:cNvPr id="37" name="对角圆角矩形 6"/>
            <p:cNvSpPr/>
            <p:nvPr/>
          </p:nvSpPr>
          <p:spPr bwMode="auto">
            <a:xfrm>
              <a:off x="2502900" y="1565452"/>
              <a:ext cx="864000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8" name="等腰三角形 37"/>
            <p:cNvSpPr>
              <a:spLocks noChangeAspect="1"/>
            </p:cNvSpPr>
            <p:nvPr/>
          </p:nvSpPr>
          <p:spPr>
            <a:xfrm>
              <a:off x="10739495" y="4023151"/>
              <a:ext cx="319531" cy="371116"/>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9" name="直接连接符 38"/>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rot="5400000">
              <a:off x="10161257" y="8247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41" name="矩形 40"/>
          <p:cNvSpPr/>
          <p:nvPr/>
        </p:nvSpPr>
        <p:spPr>
          <a:xfrm>
            <a:off x="1945100" y="3785388"/>
            <a:ext cx="8013958" cy="1554272"/>
          </a:xfrm>
          <a:prstGeom prst="rect">
            <a:avLst/>
          </a:prstGeom>
        </p:spPr>
        <p:txBody>
          <a:bodyPr wrap="square">
            <a:spAutoFit/>
          </a:bodyPr>
          <a:lstStyle/>
          <a:p>
            <a:pPr indent="540000" algn="just">
              <a:lnSpc>
                <a:spcPct val="14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“让统治阶级在共产主义革命面前发抖吧。无产者在这个革命中失去的只是锁链。他们获得的将是整个世界。”</a:t>
            </a:r>
          </a:p>
          <a:p>
            <a:pPr indent="575945" algn="r">
              <a:lnSpc>
                <a:spcPct val="130000"/>
              </a:lnSpc>
              <a:spcBef>
                <a:spcPts val="12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马克思、恩格斯：</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共产党宣言</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3" name="组合 2"/>
          <p:cNvGrpSpPr/>
          <p:nvPr/>
        </p:nvGrpSpPr>
        <p:grpSpPr>
          <a:xfrm>
            <a:off x="-5265" y="3123171"/>
            <a:ext cx="12192000" cy="3734829"/>
            <a:chOff x="-5265" y="3509276"/>
            <a:chExt cx="12192000" cy="3734829"/>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7" name="图片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8" name="iṩḻíḑe"/>
          <p:cNvSpPr/>
          <p:nvPr/>
        </p:nvSpPr>
        <p:spPr>
          <a:xfrm>
            <a:off x="669939" y="709412"/>
            <a:ext cx="10852123" cy="5439177"/>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9" name="矩形 8"/>
          <p:cNvSpPr/>
          <p:nvPr/>
        </p:nvSpPr>
        <p:spPr>
          <a:xfrm>
            <a:off x="1056000" y="1127090"/>
            <a:ext cx="10080000" cy="460382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1697842" y="2489724"/>
            <a:ext cx="8785785" cy="3023585"/>
          </a:xfrm>
          <a:prstGeom prst="rect">
            <a:avLst/>
          </a:prstGeom>
          <a:noFill/>
        </p:spPr>
        <p:txBody>
          <a:bodyPr wrap="square" rtlCol="0">
            <a:spAutoFit/>
          </a:bodyPr>
          <a:lstStyle/>
          <a:p>
            <a:pPr indent="540000" algn="just">
              <a:lnSpc>
                <a:spcPct val="150000"/>
              </a:lnSpc>
              <a:spcBef>
                <a:spcPts val="1800"/>
              </a:spcBef>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马克思、恩格斯关于资本主义社会基本矛盾的分析没有过时，关于资本主义必然消亡、社会主义必然胜利的历史唯物主义观点也没有过时。这是社会历史发展不可逆转的总趋势，但道路是曲折的。资本主义最终消亡、社会主义最终胜利，必然是一个很长的历史过程。”</a:t>
            </a:r>
          </a:p>
          <a:p>
            <a:pPr indent="575945" algn="r">
              <a:lnSpc>
                <a:spcPct val="13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习近平在新进中央委员会的委员、候补委员学习贯彻党的十八大精神研讨班上的讲话（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2013</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5</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
        <p:nvSpPr>
          <p:cNvPr id="11" name="文本框 10"/>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grpSp>
        <p:nvGrpSpPr>
          <p:cNvPr id="12" name="组合 11"/>
          <p:cNvGrpSpPr/>
          <p:nvPr/>
        </p:nvGrpSpPr>
        <p:grpSpPr>
          <a:xfrm>
            <a:off x="1932660" y="1351291"/>
            <a:ext cx="8125847" cy="802659"/>
            <a:chOff x="1653260" y="819408"/>
            <a:chExt cx="8125847" cy="802659"/>
          </a:xfrm>
          <a:effectLst>
            <a:outerShdw blurRad="88900" dist="38100" dir="2700000" algn="tl" rotWithShape="0">
              <a:prstClr val="black">
                <a:alpha val="30000"/>
              </a:prstClr>
            </a:outerShdw>
          </a:effectLst>
        </p:grpSpPr>
        <p:sp>
          <p:nvSpPr>
            <p:cNvPr id="13" name="矩形 12"/>
            <p:cNvSpPr/>
            <p:nvPr/>
          </p:nvSpPr>
          <p:spPr>
            <a:xfrm flipH="1">
              <a:off x="1730172" y="975617"/>
              <a:ext cx="8048935" cy="646450"/>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996961" y="1098787"/>
              <a:ext cx="4563987" cy="400110"/>
            </a:xfrm>
            <a:prstGeom prst="rect">
              <a:avLst/>
            </a:prstGeom>
          </p:spPr>
          <p:txBody>
            <a:bodyPr wrap="square">
              <a:spAutoFit/>
            </a:bodyPr>
            <a:lstStyle/>
            <a:p>
              <a:pPr lvl="0"/>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资本主义必然灭亡，社会主义必然胜利</a:t>
              </a:r>
            </a:p>
          </p:txBody>
        </p:sp>
        <p:grpSp>
          <p:nvGrpSpPr>
            <p:cNvPr id="15" name="组合 14"/>
            <p:cNvGrpSpPr/>
            <p:nvPr/>
          </p:nvGrpSpPr>
          <p:grpSpPr>
            <a:xfrm>
              <a:off x="1653260" y="819408"/>
              <a:ext cx="3319848" cy="706558"/>
              <a:chOff x="4223873" y="3775954"/>
              <a:chExt cx="3729448" cy="930517"/>
            </a:xfrm>
          </p:grpSpPr>
          <p:sp>
            <p:nvSpPr>
              <p:cNvPr id="16" name="iš1iďé"/>
              <p:cNvSpPr/>
              <p:nvPr/>
            </p:nvSpPr>
            <p:spPr bwMode="auto">
              <a:xfrm>
                <a:off x="4223873" y="3775954"/>
                <a:ext cx="3729448" cy="930517"/>
              </a:xfrm>
              <a:prstGeom prst="cube">
                <a:avLst>
                  <a:gd name="adj" fmla="val 4730"/>
                </a:avLst>
              </a:prstGeom>
              <a:solidFill>
                <a:schemeClr val="bg1"/>
              </a:solidFill>
              <a:ln w="6350" cap="rnd">
                <a:solidFill>
                  <a:srgbClr val="E17751"/>
                </a:solidFill>
                <a:round/>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360045" algn="ctr"/>
                <a:endParaRPr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7" name="文本框 16"/>
              <p:cNvSpPr txBox="1"/>
              <p:nvPr/>
            </p:nvSpPr>
            <p:spPr>
              <a:xfrm flipH="1">
                <a:off x="4223873" y="4011197"/>
                <a:ext cx="3562805" cy="526934"/>
              </a:xfrm>
              <a:prstGeom prst="rect">
                <a:avLst/>
              </a:prstGeom>
              <a:noFill/>
            </p:spPr>
            <p:txBody>
              <a:bodyPr wrap="square" rtlCol="0" anchor="ctr">
                <a:spAutoFit/>
              </a:bodyPr>
              <a:lstStyle/>
              <a:p>
                <a:pPr algn="ctr"/>
                <a:r>
                  <a:rPr lang="zh-CN" altLang="en-US" sz="2000" b="1" dirty="0">
                    <a:solidFill>
                      <a:srgbClr val="ED7D31"/>
                    </a:solidFill>
                    <a:latin typeface="微软雅黑" panose="020B0503020204020204" pitchFamily="34" charset="-122"/>
                    <a:ea typeface="微软雅黑" panose="020B0503020204020204" pitchFamily="34" charset="-122"/>
                  </a:rPr>
                  <a:t>“两个必然”的历史趋势</a:t>
                </a:r>
              </a:p>
            </p:txBody>
          </p:sp>
        </p:grpSp>
      </p:grpSp>
      <p:cxnSp>
        <p:nvCxnSpPr>
          <p:cNvPr id="18" name="直接连接符 17"/>
          <p:cNvCxnSpPr/>
          <p:nvPr/>
        </p:nvCxnSpPr>
        <p:spPr>
          <a:xfrm>
            <a:off x="1345519" y="2400954"/>
            <a:ext cx="9449481" cy="0"/>
          </a:xfrm>
          <a:prstGeom prst="line">
            <a:avLst/>
          </a:prstGeom>
          <a:ln w="29210">
            <a:gradFill>
              <a:gsLst>
                <a:gs pos="0">
                  <a:srgbClr val="FCCA90">
                    <a:alpha val="0"/>
                  </a:srgbClr>
                </a:gs>
                <a:gs pos="38000">
                  <a:srgbClr val="E27A53"/>
                </a:gs>
                <a:gs pos="73000">
                  <a:srgbClr val="E27A53"/>
                </a:gs>
                <a:gs pos="100000">
                  <a:srgbClr val="FCCA90">
                    <a:alpha val="0"/>
                  </a:srgb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a:extLst>
              <a:ext uri="{FF2B5EF4-FFF2-40B4-BE49-F238E27FC236}">
                <a16:creationId xmlns="" xmlns:a16="http://schemas.microsoft.com/office/drawing/2014/main" id="{25C79B27-858E-A96B-22CA-D9211C93AE73}"/>
              </a:ext>
            </a:extLst>
          </p:cNvPr>
          <p:cNvSpPr/>
          <p:nvPr/>
        </p:nvSpPr>
        <p:spPr>
          <a:xfrm flipH="1" flipV="1">
            <a:off x="0" y="1309958"/>
            <a:ext cx="12192000" cy="5205141"/>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6" name="组合 75"/>
          <p:cNvGrpSpPr/>
          <p:nvPr/>
        </p:nvGrpSpPr>
        <p:grpSpPr>
          <a:xfrm>
            <a:off x="1064343" y="2573641"/>
            <a:ext cx="10063314" cy="3640148"/>
            <a:chOff x="1099312" y="1710644"/>
            <a:chExt cx="10063314" cy="3947873"/>
          </a:xfrm>
        </p:grpSpPr>
        <p:sp>
          <p:nvSpPr>
            <p:cNvPr id="77" name="立方体 76"/>
            <p:cNvSpPr/>
            <p:nvPr/>
          </p:nvSpPr>
          <p:spPr>
            <a:xfrm>
              <a:off x="1099713" y="1710644"/>
              <a:ext cx="10062913" cy="3947873"/>
            </a:xfrm>
            <a:prstGeom prst="cube">
              <a:avLst>
                <a:gd name="adj" fmla="val 1445"/>
              </a:avLst>
            </a:prstGeom>
            <a:solidFill>
              <a:srgbClr val="FFFEF7"/>
            </a:solidFill>
            <a:ln w="22225">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a:effectLst>
              <a:outerShdw blurRad="76200" dir="18900000" sy="23000" kx="-1200000" algn="bl" rotWithShape="0">
                <a:prstClr val="black">
                  <a:alpha val="20000"/>
                </a:prstClr>
              </a:outerShdw>
            </a:effectLst>
          </p:spPr>
          <p:txBody>
            <a:bodyPr anchor="ctr">
              <a:normAutofit/>
            </a:bodyPr>
            <a:lstStyle/>
            <a:p>
              <a:pPr algn="ctr">
                <a:lnSpc>
                  <a:spcPct val="90000"/>
                </a:lnSpc>
                <a:spcBef>
                  <a:spcPct val="0"/>
                </a:spcBef>
              </a:pPr>
              <a:endPar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cxnSp>
          <p:nvCxnSpPr>
            <p:cNvPr id="78" name="直接连接符 77"/>
            <p:cNvCxnSpPr/>
            <p:nvPr/>
          </p:nvCxnSpPr>
          <p:spPr>
            <a:xfrm rot="5400000" flipH="1">
              <a:off x="9273068" y="3459903"/>
              <a:ext cx="3372106" cy="0"/>
            </a:xfrm>
            <a:prstGeom prst="line">
              <a:avLst/>
            </a:prstGeom>
            <a:ln w="12700">
              <a:gradFill>
                <a:gsLst>
                  <a:gs pos="0">
                    <a:srgbClr val="FFFFFF">
                      <a:alpha val="0"/>
                    </a:srgbClr>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grpSp>
          <p:nvGrpSpPr>
            <p:cNvPr id="79" name="组合 78"/>
            <p:cNvGrpSpPr/>
            <p:nvPr/>
          </p:nvGrpSpPr>
          <p:grpSpPr>
            <a:xfrm>
              <a:off x="1099312" y="2456537"/>
              <a:ext cx="3220132" cy="3200905"/>
              <a:chOff x="1099312" y="2386789"/>
              <a:chExt cx="3220132" cy="3200905"/>
            </a:xfrm>
          </p:grpSpPr>
          <p:cxnSp>
            <p:nvCxnSpPr>
              <p:cNvPr id="81" name="直接连接符 80"/>
              <p:cNvCxnSpPr/>
              <p:nvPr/>
            </p:nvCxnSpPr>
            <p:spPr>
              <a:xfrm flipH="1">
                <a:off x="1099312" y="5408718"/>
                <a:ext cx="3220132" cy="0"/>
              </a:xfrm>
              <a:prstGeom prst="line">
                <a:avLst/>
              </a:prstGeom>
              <a:ln w="12700">
                <a:gradFill>
                  <a:gsLst>
                    <a:gs pos="0">
                      <a:srgbClr val="FFFFFF">
                        <a:alpha val="0"/>
                      </a:srgbClr>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rot="16200000" flipH="1">
                <a:off x="-313770" y="3978703"/>
                <a:ext cx="3220133" cy="0"/>
              </a:xfrm>
              <a:prstGeom prst="line">
                <a:avLst/>
              </a:prstGeom>
              <a:ln w="12700">
                <a:gradFill>
                  <a:gsLst>
                    <a:gs pos="0">
                      <a:srgbClr val="FFFFFF">
                        <a:alpha val="0"/>
                      </a:srgbClr>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grpSp>
        <p:cxnSp>
          <p:nvCxnSpPr>
            <p:cNvPr id="80" name="直接连接符 79"/>
            <p:cNvCxnSpPr/>
            <p:nvPr/>
          </p:nvCxnSpPr>
          <p:spPr>
            <a:xfrm rot="10800000" flipH="1">
              <a:off x="7726748" y="1914831"/>
              <a:ext cx="3372105" cy="0"/>
            </a:xfrm>
            <a:prstGeom prst="line">
              <a:avLst/>
            </a:prstGeom>
            <a:ln w="12700">
              <a:gradFill>
                <a:gsLst>
                  <a:gs pos="0">
                    <a:srgbClr val="FFFFFF">
                      <a:alpha val="0"/>
                    </a:srgbClr>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grpSp>
      <p:sp>
        <p:nvSpPr>
          <p:cNvPr id="32" name="矩形 31"/>
          <p:cNvSpPr/>
          <p:nvPr/>
        </p:nvSpPr>
        <p:spPr>
          <a:xfrm>
            <a:off x="5477515" y="4638057"/>
            <a:ext cx="2864557" cy="1292662"/>
          </a:xfrm>
          <a:prstGeom prst="rect">
            <a:avLst/>
          </a:prstGeom>
        </p:spPr>
        <p:txBody>
          <a:bodyPr wrap="square">
            <a:spAutoFit/>
          </a:bodyPr>
          <a:lstStyle/>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社会主义实践为</a:t>
            </a:r>
          </a:p>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共产主义高级阶段的</a:t>
            </a:r>
          </a:p>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到来创造更多有利条件</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8" name="矩形 37"/>
          <p:cNvSpPr/>
          <p:nvPr/>
        </p:nvSpPr>
        <p:spPr>
          <a:xfrm>
            <a:off x="3570702" y="2907726"/>
            <a:ext cx="2564776" cy="853567"/>
          </a:xfrm>
          <a:prstGeom prst="rect">
            <a:avLst/>
          </a:prstGeom>
        </p:spPr>
        <p:txBody>
          <a:bodyPr wrap="square">
            <a:spAutoFit/>
          </a:bodyPr>
          <a:lstStyle/>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社会主义社会是</a:t>
            </a:r>
          </a:p>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共产主义的初级阶段</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4" name="矩形 43"/>
          <p:cNvSpPr/>
          <p:nvPr/>
        </p:nvSpPr>
        <p:spPr>
          <a:xfrm>
            <a:off x="7162800" y="2884527"/>
            <a:ext cx="3426460" cy="853567"/>
          </a:xfrm>
          <a:prstGeom prst="rect">
            <a:avLst/>
          </a:prstGeom>
        </p:spPr>
        <p:txBody>
          <a:bodyPr wrap="square">
            <a:spAutoFit/>
          </a:bodyPr>
          <a:lstStyle/>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社会主义社会的发展</a:t>
            </a:r>
          </a:p>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以实现共产主义为最终目标</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51" name="直接连接符 50"/>
          <p:cNvCxnSpPr>
            <a:cxnSpLocks/>
          </p:cNvCxnSpPr>
          <p:nvPr/>
        </p:nvCxnSpPr>
        <p:spPr>
          <a:xfrm>
            <a:off x="1444887" y="4218523"/>
            <a:ext cx="9205639" cy="0"/>
          </a:xfrm>
          <a:prstGeom prst="line">
            <a:avLst/>
          </a:prstGeom>
          <a:ln w="12700">
            <a:gradFill>
              <a:gsLst>
                <a:gs pos="0">
                  <a:schemeClr val="accent1">
                    <a:lumMod val="5000"/>
                    <a:lumOff val="95000"/>
                    <a:alpha val="0"/>
                  </a:schemeClr>
                </a:gs>
                <a:gs pos="10000">
                  <a:srgbClr val="C00000"/>
                </a:gs>
                <a:gs pos="90000">
                  <a:srgbClr val="C00000"/>
                </a:gs>
                <a:gs pos="100000">
                  <a:schemeClr val="bg1">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62" name="矩形 61"/>
          <p:cNvSpPr/>
          <p:nvPr/>
        </p:nvSpPr>
        <p:spPr>
          <a:xfrm>
            <a:off x="1444887" y="4638057"/>
            <a:ext cx="2864557" cy="1292662"/>
          </a:xfrm>
          <a:prstGeom prst="rect">
            <a:avLst/>
          </a:prstGeom>
        </p:spPr>
        <p:txBody>
          <a:bodyPr wrap="square">
            <a:spAutoFit/>
          </a:bodyPr>
          <a:lstStyle/>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社会主义革命的胜利</a:t>
            </a:r>
          </a:p>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是对共产主义理想</a:t>
            </a:r>
          </a:p>
          <a:p>
            <a:pPr algn="ctr">
              <a:lnSpc>
                <a:spcPct val="13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可以实现的证明</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1615103" y="1392102"/>
            <a:ext cx="8961794" cy="1048044"/>
          </a:xfrm>
          <a:prstGeom prst="rect">
            <a:avLst/>
          </a:prstGeom>
          <a:noFill/>
        </p:spPr>
        <p:txBody>
          <a:bodyPr wrap="square" rtlCol="0">
            <a:spAutoFit/>
          </a:bodyPr>
          <a:lstStyle/>
          <a:p>
            <a:pPr algn="ctr">
              <a:lnSpc>
                <a:spcPct val="150000"/>
              </a:lnSpc>
            </a:pPr>
            <a:r>
              <a:rPr kumimoji="1"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社会主义运动的实践，特别是社会主义国家的兴起和不断发展，</a:t>
            </a:r>
          </a:p>
          <a:p>
            <a:pPr algn="ctr">
              <a:lnSpc>
                <a:spcPct val="150000"/>
              </a:lnSpc>
            </a:pPr>
            <a:r>
              <a:rPr kumimoji="1"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用事实证明共产主义理想实现的必然性</a:t>
            </a:r>
          </a:p>
        </p:txBody>
      </p:sp>
      <p:grpSp>
        <p:nvGrpSpPr>
          <p:cNvPr id="68" name="组合 67"/>
          <p:cNvGrpSpPr/>
          <p:nvPr/>
        </p:nvGrpSpPr>
        <p:grpSpPr>
          <a:xfrm>
            <a:off x="3560943" y="807942"/>
            <a:ext cx="5070114" cy="400110"/>
            <a:chOff x="1131850" y="3079821"/>
            <a:chExt cx="5070114" cy="400110"/>
          </a:xfrm>
        </p:grpSpPr>
        <p:sp>
          <p:nvSpPr>
            <p:cNvPr id="69" name="文本框 68"/>
            <p:cNvSpPr txBox="1"/>
            <p:nvPr/>
          </p:nvSpPr>
          <p:spPr>
            <a:xfrm>
              <a:off x="1383665" y="3079821"/>
              <a:ext cx="4818299" cy="400110"/>
            </a:xfrm>
            <a:prstGeom prst="rect">
              <a:avLst/>
            </a:prstGeom>
            <a:noFill/>
          </p:spPr>
          <p:txBody>
            <a:bodyPr wrap="square" rtlCol="0">
              <a:spAutoFit/>
            </a:bodyPr>
            <a:lstStyle/>
            <a:p>
              <a:pPr algn="just">
                <a:buClr>
                  <a:srgbClr val="E17751"/>
                </a:buClr>
              </a:pPr>
              <a:r>
                <a:rPr lang="zh-CN" altLang="en-US" sz="2000" b="1" dirty="0">
                  <a:latin typeface="微软雅黑" panose="020B0503020204020204" pitchFamily="34" charset="-122"/>
                  <a:ea typeface="微软雅黑" panose="020B0503020204020204" pitchFamily="34" charset="-122"/>
                  <a:sym typeface="+mn-ea"/>
                </a:rPr>
                <a:t>实现共产主义是社会主义发展的历史趋势</a:t>
              </a:r>
              <a:endParaRPr kumimoji="1"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grpSp>
          <p:nvGrpSpPr>
            <p:cNvPr id="70" name="组合 69"/>
            <p:cNvGrpSpPr/>
            <p:nvPr/>
          </p:nvGrpSpPr>
          <p:grpSpPr>
            <a:xfrm>
              <a:off x="1131850" y="3158981"/>
              <a:ext cx="263338" cy="243183"/>
              <a:chOff x="1164218" y="3158981"/>
              <a:chExt cx="263338" cy="243183"/>
            </a:xfrm>
          </p:grpSpPr>
          <p:grpSp>
            <p:nvGrpSpPr>
              <p:cNvPr id="71" name="组合 70"/>
              <p:cNvGrpSpPr/>
              <p:nvPr/>
            </p:nvGrpSpPr>
            <p:grpSpPr>
              <a:xfrm>
                <a:off x="1164220" y="3158981"/>
                <a:ext cx="263336" cy="240802"/>
                <a:chOff x="1164220" y="3158981"/>
                <a:chExt cx="263336" cy="240802"/>
              </a:xfrm>
            </p:grpSpPr>
            <p:sp>
              <p:nvSpPr>
                <p:cNvPr id="73" name="平行四边形 72"/>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4" name="直角三角形 73"/>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5" name="平行四边形 74"/>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2" name="直角三角形 71"/>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cxnSp>
        <p:nvCxnSpPr>
          <p:cNvPr id="65" name="直接连接符 64"/>
          <p:cNvCxnSpPr/>
          <p:nvPr/>
        </p:nvCxnSpPr>
        <p:spPr>
          <a:xfrm flipV="1">
            <a:off x="2853677" y="4202971"/>
            <a:ext cx="0" cy="30393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4" name="星形: 五角 13"/>
          <p:cNvSpPr/>
          <p:nvPr/>
        </p:nvSpPr>
        <p:spPr>
          <a:xfrm>
            <a:off x="2666534" y="4218523"/>
            <a:ext cx="421263" cy="421263"/>
          </a:xfrm>
          <a:prstGeom prst="star5">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86" name="直接连接符 85"/>
          <p:cNvCxnSpPr/>
          <p:nvPr/>
        </p:nvCxnSpPr>
        <p:spPr>
          <a:xfrm flipV="1">
            <a:off x="4843590" y="3746378"/>
            <a:ext cx="0" cy="30393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8" name="星形: 五角 13"/>
          <p:cNvSpPr/>
          <p:nvPr/>
        </p:nvSpPr>
        <p:spPr>
          <a:xfrm>
            <a:off x="4642459" y="3797260"/>
            <a:ext cx="421263" cy="421263"/>
          </a:xfrm>
          <a:prstGeom prst="star5">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2" name="星形: 五角 13"/>
          <p:cNvSpPr/>
          <p:nvPr/>
        </p:nvSpPr>
        <p:spPr>
          <a:xfrm>
            <a:off x="6699162" y="4218523"/>
            <a:ext cx="421263" cy="421263"/>
          </a:xfrm>
          <a:prstGeom prst="star5">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4" name="直接连接符 93"/>
          <p:cNvCxnSpPr/>
          <p:nvPr/>
        </p:nvCxnSpPr>
        <p:spPr>
          <a:xfrm flipV="1">
            <a:off x="8902718" y="3746378"/>
            <a:ext cx="0" cy="30393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6" name="星形: 五角 13"/>
          <p:cNvSpPr/>
          <p:nvPr/>
        </p:nvSpPr>
        <p:spPr>
          <a:xfrm>
            <a:off x="8665399" y="3797260"/>
            <a:ext cx="421263" cy="421263"/>
          </a:xfrm>
          <a:prstGeom prst="star5">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平行四边形 1"/>
          <p:cNvSpPr/>
          <p:nvPr/>
        </p:nvSpPr>
        <p:spPr>
          <a:xfrm>
            <a:off x="-1824000" y="4467190"/>
            <a:ext cx="15840000" cy="1816963"/>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987973" y="1052786"/>
            <a:ext cx="10280881" cy="4604735"/>
            <a:chOff x="2502900" y="1565452"/>
            <a:chExt cx="8640000" cy="2573975"/>
          </a:xfrm>
        </p:grpSpPr>
        <p:sp>
          <p:nvSpPr>
            <p:cNvPr id="4" name="对角圆角矩形 6"/>
            <p:cNvSpPr/>
            <p:nvPr/>
          </p:nvSpPr>
          <p:spPr bwMode="auto">
            <a:xfrm>
              <a:off x="2502900" y="1565452"/>
              <a:ext cx="8640000" cy="2573975"/>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 name="等腰三角形 4"/>
            <p:cNvSpPr>
              <a:spLocks noChangeAspect="1"/>
            </p:cNvSpPr>
            <p:nvPr/>
          </p:nvSpPr>
          <p:spPr>
            <a:xfrm>
              <a:off x="10754600" y="3932324"/>
              <a:ext cx="305579" cy="195209"/>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6" name="直接连接符 5"/>
            <p:cNvCxnSpPr/>
            <p:nvPr/>
          </p:nvCxnSpPr>
          <p:spPr>
            <a:xfrm>
              <a:off x="10960841" y="1635626"/>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rot="5400000">
              <a:off x="10129452" y="775127"/>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8" name="矩形 7"/>
          <p:cNvSpPr/>
          <p:nvPr/>
        </p:nvSpPr>
        <p:spPr>
          <a:xfrm>
            <a:off x="1276153" y="1379911"/>
            <a:ext cx="9487887" cy="3864841"/>
          </a:xfrm>
          <a:prstGeom prst="rect">
            <a:avLst/>
          </a:prstGeom>
        </p:spPr>
        <p:txBody>
          <a:bodyPr wrap="square">
            <a:spAutoFit/>
          </a:bodyPr>
          <a:lstStyle/>
          <a:p>
            <a:pPr indent="540000" algn="just">
              <a:lnSpc>
                <a:spcPct val="14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封建社会代替奴隶社会，资本主义代替封建主义，社会主义经历一个长过程发展后必然代替资本主义。这是社会历史发展不可逆转的总趋势，但道路是曲折的。资本主义代替封建主义的几百年间，发生过多少次王朝复辟？所以，从一定意义上说，某种暂时复辟也是难以完全避免的规律性现象。一些国家出现严重曲折，社会主义好像被削弱了，但人民经受锻炼，从中吸收教训，将促使社会主义向着更加健康的方向发展。因此，不要惊慌失措，不要认为马克思主义就消失了，没用了，失败了。哪有这回事！”</a:t>
            </a:r>
          </a:p>
          <a:p>
            <a:pPr indent="575945" algn="r">
              <a:lnSpc>
                <a:spcPct val="130000"/>
              </a:lnSpc>
              <a:spcBef>
                <a:spcPts val="600"/>
              </a:spcBef>
            </a:pPr>
            <a:r>
              <a:rPr lang="en-US" altLang="zh-CN" sz="22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2200" b="1" dirty="0">
                <a:solidFill>
                  <a:schemeClr val="tx1">
                    <a:lumMod val="65000"/>
                    <a:lumOff val="35000"/>
                  </a:schemeClr>
                </a:solidFill>
                <a:latin typeface="楷体" panose="02010609060101010101" pitchFamily="49" charset="-122"/>
                <a:ea typeface="楷体" panose="02010609060101010101" pitchFamily="49" charset="-122"/>
              </a:rPr>
              <a:t>邓小平：</a:t>
            </a:r>
            <a:r>
              <a:rPr lang="en-US" altLang="zh-CN" sz="22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2200" b="1" dirty="0">
                <a:solidFill>
                  <a:schemeClr val="tx1">
                    <a:lumMod val="65000"/>
                    <a:lumOff val="35000"/>
                  </a:schemeClr>
                </a:solidFill>
                <a:latin typeface="楷体" panose="02010609060101010101" pitchFamily="49" charset="-122"/>
                <a:ea typeface="楷体" panose="02010609060101010101" pitchFamily="49" charset="-122"/>
              </a:rPr>
              <a:t>在武昌、深圳、珠海、上海等地的谈话要点</a:t>
            </a:r>
            <a:r>
              <a:rPr lang="en-US" altLang="zh-CN" sz="2200" b="1" dirty="0">
                <a:solidFill>
                  <a:schemeClr val="tx1">
                    <a:lumMod val="65000"/>
                    <a:lumOff val="35000"/>
                  </a:schemeClr>
                </a:solidFill>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p:cNvPicPr>
            <a:picLocks noChangeAspect="1"/>
          </p:cNvPicPr>
          <p:nvPr/>
        </p:nvPicPr>
        <p:blipFill>
          <a:blip r:embed="rId3">
            <a:extLst>
              <a:ext uri="{BEBA8EAE-BF5A-486C-A8C5-ECC9F3942E4B}">
                <a14:imgProps xmlns:a14="http://schemas.microsoft.com/office/drawing/2010/main">
                  <a14:imgLayer r:embed="rId4">
                    <a14:imgEffect>
                      <a14:brightnessContrast bright="18000" contrast="7000"/>
                    </a14:imgEffect>
                    <a14:imgEffect>
                      <a14:saturation sat="112000"/>
                    </a14:imgEffect>
                  </a14:imgLayer>
                </a14:imgProps>
              </a:ext>
              <a:ext uri="{28A0092B-C50C-407E-A947-70E740481C1C}">
                <a14:useLocalDpi xmlns:a14="http://schemas.microsoft.com/office/drawing/2010/main" val="0"/>
              </a:ext>
            </a:extLst>
          </a:blip>
          <a:stretch>
            <a:fillRect/>
          </a:stretch>
        </p:blipFill>
        <p:spPr>
          <a:xfrm>
            <a:off x="-2" y="1968500"/>
            <a:ext cx="12192002" cy="4082807"/>
          </a:xfrm>
          <a:prstGeom prst="rect">
            <a:avLst/>
          </a:prstGeom>
          <a:effectLst>
            <a:outerShdw blurRad="50800" dist="38100" dir="16200000" rotWithShape="0">
              <a:prstClr val="black">
                <a:alpha val="23000"/>
              </a:prstClr>
            </a:outerShdw>
          </a:effectLst>
        </p:spPr>
      </p:pic>
      <p:grpSp>
        <p:nvGrpSpPr>
          <p:cNvPr id="21" name="组合 20"/>
          <p:cNvGrpSpPr/>
          <p:nvPr/>
        </p:nvGrpSpPr>
        <p:grpSpPr>
          <a:xfrm flipH="1">
            <a:off x="4229099" y="872818"/>
            <a:ext cx="7379015" cy="3241982"/>
            <a:chOff x="1512005" y="2548420"/>
            <a:chExt cx="9318307" cy="4068494"/>
          </a:xfrm>
          <a:effectLst>
            <a:outerShdw blurRad="50800" dist="38100" dir="2700000" algn="tl" rotWithShape="0">
              <a:prstClr val="black">
                <a:alpha val="26000"/>
              </a:prstClr>
            </a:outerShdw>
          </a:effectLst>
        </p:grpSpPr>
        <p:sp>
          <p:nvSpPr>
            <p:cNvPr id="22" name="矩形 21"/>
            <p:cNvSpPr/>
            <p:nvPr/>
          </p:nvSpPr>
          <p:spPr>
            <a:xfrm>
              <a:off x="1617509" y="2548420"/>
              <a:ext cx="9212803" cy="3975310"/>
            </a:xfrm>
            <a:prstGeom prst="rect">
              <a:avLst/>
            </a:prstGeom>
            <a:gradFill>
              <a:gsLst>
                <a:gs pos="0">
                  <a:srgbClr val="E17751"/>
                </a:gs>
                <a:gs pos="100000">
                  <a:schemeClr val="bg1">
                    <a:alpha val="80000"/>
                  </a:schemeClr>
                </a:gs>
              </a:gsLst>
              <a:lin ang="540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1512005" y="2641604"/>
              <a:ext cx="9212801" cy="3975310"/>
            </a:xfrm>
            <a:prstGeom prst="rect">
              <a:avLst/>
            </a:prstGeom>
            <a:gradFill>
              <a:gsLst>
                <a:gs pos="83000">
                  <a:schemeClr val="bg1"/>
                </a:gs>
                <a:gs pos="100000">
                  <a:schemeClr val="bg1">
                    <a:alpha val="32000"/>
                  </a:schemeClr>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8" name="图片 17"/>
          <p:cNvPicPr>
            <a:picLocks noChangeAspect="1"/>
          </p:cNvPicPr>
          <p:nvPr/>
        </p:nvPicPr>
        <p:blipFill rotWithShape="1">
          <a:blip r:embed="rId5">
            <a:extLst>
              <a:ext uri="{BEBA8EAE-BF5A-486C-A8C5-ECC9F3942E4B}">
                <a14:imgProps xmlns:a14="http://schemas.microsoft.com/office/drawing/2010/main">
                  <a14:imgLayer r:embed="rId6">
                    <a14:imgEffect>
                      <a14:backgroundRemoval t="6767" b="75752" l="250" r="98875">
                        <a14:foregroundMark x1="38125" y1="20489" x2="38375" y2="22368"/>
                        <a14:foregroundMark x1="37250" y1="17293" x2="37625" y2="18609"/>
                        <a14:foregroundMark x1="6375" y1="30827" x2="6388" y2="31043"/>
                        <a14:foregroundMark x1="6385" y1="30753" x2="6389" y2="31043"/>
                        <a14:foregroundMark x1="11250" y1="61090" x2="18125" y2="66729"/>
                        <a14:foregroundMark x1="5250" y1="67481" x2="11250" y2="67481"/>
                        <a14:foregroundMark x1="40625" y1="57331" x2="50875" y2="75752"/>
                        <a14:foregroundMark x1="52875" y1="49060" x2="71375" y2="73120"/>
                        <a14:foregroundMark x1="71375" y1="73120" x2="71375" y2="73120"/>
                        <a14:foregroundMark x1="72375" y1="51504" x2="82375" y2="65602"/>
                        <a14:foregroundMark x1="85625" y1="63346" x2="93250" y2="69737"/>
                        <a14:foregroundMark x1="95375" y1="55451" x2="98875" y2="62030"/>
                        <a14:foregroundMark x1="1000" y1="66353" x2="4375" y2="67293"/>
                        <a14:foregroundMark x1="1875" y1="66353" x2="250" y2="66353"/>
                        <a14:foregroundMark x1="38125" y1="19173" x2="38750" y2="21617"/>
                        <a14:foregroundMark x1="65875" y1="15789" x2="65750" y2="19173"/>
                        <a14:foregroundMark x1="67500" y1="26128" x2="69000" y2="28008"/>
                        <a14:foregroundMark x1="41250" y1="22180" x2="42625" y2="21992"/>
                        <a14:foregroundMark x1="43750" y1="20677" x2="51375" y2="16165"/>
                        <a14:foregroundMark x1="69375" y1="27820" x2="73375" y2="31391"/>
                        <a14:foregroundMark x1="63250" y1="12782" x2="60875" y2="12782"/>
                        <a14:foregroundMark x1="63625" y1="12594" x2="61375" y2="12594"/>
                        <a14:foregroundMark x1="60500" y1="12218" x2="55125" y2="14098"/>
                        <a14:foregroundMark x1="60500" y1="12218" x2="63125" y2="12594"/>
                        <a14:foregroundMark x1="52500" y1="14662" x2="55250" y2="13534"/>
                        <a14:foregroundMark x1="55500" y1="13158" x2="58625" y2="12406"/>
                        <a14:foregroundMark x1="49000" y1="17293" x2="52875" y2="14850"/>
                        <a14:foregroundMark x1="47250" y1="18233" x2="50000" y2="17293"/>
                        <a14:foregroundMark x1="40250" y1="22556" x2="44375" y2="20865"/>
                        <a14:foregroundMark x1="42625" y1="21617" x2="44875" y2="21241"/>
                        <a14:foregroundMark x1="41750" y1="21992" x2="44625" y2="20677"/>
                        <a14:foregroundMark x1="42625" y1="21053" x2="44000" y2="20489"/>
                        <a14:backgroundMark x1="6000" y1="34962" x2="6625" y2="53947"/>
                        <a14:backgroundMark x1="6125" y1="31015" x2="5875" y2="36278"/>
                        <a14:backgroundMark x1="6125" y1="29699" x2="6000" y2="30639"/>
                        <a14:backgroundMark x1="2750" y1="58647" x2="3125" y2="61278"/>
                      </a14:backgroundRemoval>
                    </a14:imgEffect>
                  </a14:imgLayer>
                </a14:imgProps>
              </a:ext>
              <a:ext uri="{28A0092B-C50C-407E-A947-70E740481C1C}">
                <a14:useLocalDpi xmlns:a14="http://schemas.microsoft.com/office/drawing/2010/main" val="0"/>
              </a:ext>
            </a:extLst>
          </a:blip>
          <a:srcRect l="7008" b="37829"/>
          <a:stretch>
            <a:fillRect/>
          </a:stretch>
        </p:blipFill>
        <p:spPr>
          <a:xfrm>
            <a:off x="0" y="3035300"/>
            <a:ext cx="8598216" cy="3822700"/>
          </a:xfrm>
          <a:prstGeom prst="rect">
            <a:avLst/>
          </a:prstGeom>
        </p:spPr>
      </p:pic>
      <p:pic>
        <p:nvPicPr>
          <p:cNvPr id="19" name="图片 18"/>
          <p:cNvPicPr>
            <a:picLocks noChangeAspect="1"/>
          </p:cNvPicPr>
          <p:nvPr/>
        </p:nvPicPr>
        <p:blipFill rotWithShape="1">
          <a:blip r:embed="rId7"/>
          <a:srcRect l="-12555" t="15343" r="45019" b="25738"/>
          <a:stretch>
            <a:fillRect/>
          </a:stretch>
        </p:blipFill>
        <p:spPr>
          <a:xfrm>
            <a:off x="382267" y="4040545"/>
            <a:ext cx="11809733" cy="2817455"/>
          </a:xfrm>
          <a:prstGeom prst="rect">
            <a:avLst/>
          </a:prstGeom>
        </p:spPr>
      </p:pic>
      <p:sp>
        <p:nvSpPr>
          <p:cNvPr id="7" name="矩形 6"/>
          <p:cNvSpPr/>
          <p:nvPr/>
        </p:nvSpPr>
        <p:spPr>
          <a:xfrm>
            <a:off x="4638325" y="1179353"/>
            <a:ext cx="6644109" cy="2400657"/>
          </a:xfrm>
          <a:prstGeom prst="rect">
            <a:avLst/>
          </a:prstGeom>
        </p:spPr>
        <p:txBody>
          <a:bodyPr wrap="square">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认为共产主义运动注定失败、自由资本主义即将全面胜利的“历史终结论”，已经成为不攻自破的谬谈。那些唱衰中国特色社会主义的观点背后，往往是无知偏见和无端自大。事实表明，中国共产党人和中国人民完全有信心为人类探索更好社会制度提供中国方案。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矩形 69"/>
          <p:cNvSpPr/>
          <p:nvPr/>
        </p:nvSpPr>
        <p:spPr>
          <a:xfrm>
            <a:off x="2354783" y="2621599"/>
            <a:ext cx="2552773" cy="964565"/>
          </a:xfrm>
          <a:prstGeom prst="rect">
            <a:avLst/>
          </a:prstGeom>
        </p:spPr>
        <p:txBody>
          <a:bodyPr wrap="square">
            <a:spAutoFit/>
          </a:bodyPr>
          <a:lstStyle/>
          <a:p>
            <a:pPr algn="just">
              <a:lnSpc>
                <a:spcPct val="150000"/>
              </a:lnSpc>
              <a:spcBef>
                <a:spcPts val="1200"/>
              </a:spcBef>
            </a:pPr>
            <a:endParaRPr lang="en-US" altLang="zh-CN" sz="2400" baseline="30000" dirty="0">
              <a:solidFill>
                <a:srgbClr val="000000"/>
              </a:solidFill>
              <a:latin typeface="微软雅黑" panose="020B0503020204020204" pitchFamily="34" charset="-122"/>
              <a:ea typeface="微软雅黑" panose="020B0503020204020204" pitchFamily="34" charset="-122"/>
            </a:endParaRPr>
          </a:p>
          <a:p>
            <a:pPr algn="just">
              <a:lnSpc>
                <a:spcPct val="150000"/>
              </a:lnSpc>
              <a:spcBef>
                <a:spcPts val="1200"/>
              </a:spcBef>
            </a:pPr>
            <a:endParaRPr lang="zh-CN" altLang="en-US" sz="2400" baseline="30000" dirty="0">
              <a:solidFill>
                <a:srgbClr val="000000"/>
              </a:solidFill>
              <a:latin typeface="微软雅黑" panose="020B0503020204020204" pitchFamily="34" charset="-122"/>
              <a:ea typeface="微软雅黑" panose="020B0503020204020204" pitchFamily="34" charset="-122"/>
            </a:endParaRPr>
          </a:p>
        </p:txBody>
      </p:sp>
      <p:sp>
        <p:nvSpPr>
          <p:cNvPr id="71" name="矩形 70"/>
          <p:cNvSpPr/>
          <p:nvPr/>
        </p:nvSpPr>
        <p:spPr>
          <a:xfrm>
            <a:off x="5709034" y="3084723"/>
            <a:ext cx="3949547" cy="423545"/>
          </a:xfrm>
          <a:prstGeom prst="rect">
            <a:avLst/>
          </a:prstGeom>
        </p:spPr>
        <p:txBody>
          <a:bodyPr wrap="square">
            <a:spAutoFit/>
          </a:bodyPr>
          <a:lstStyle/>
          <a:p>
            <a:pPr algn="just">
              <a:lnSpc>
                <a:spcPct val="120000"/>
              </a:lnSpc>
            </a:pPr>
            <a:r>
              <a:rPr lang="zh-CN" altLang="en-US" dirty="0">
                <a:latin typeface="微软雅黑" panose="020B0503020204020204" pitchFamily="34" charset="-122"/>
                <a:ea typeface="微软雅黑" panose="020B0503020204020204" pitchFamily="34" charset="-122"/>
              </a:rPr>
              <a:t>  </a:t>
            </a:r>
            <a:endParaRPr lang="zh-CN" altLang="en-US"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73" name="矩形 72"/>
          <p:cNvSpPr/>
          <p:nvPr/>
        </p:nvSpPr>
        <p:spPr>
          <a:xfrm>
            <a:off x="3386559" y="720000"/>
            <a:ext cx="5418883" cy="460375"/>
          </a:xfrm>
          <a:prstGeom prst="rect">
            <a:avLst/>
          </a:prstGeom>
          <a:noFill/>
        </p:spPr>
        <p:txBody>
          <a:bodyPr wrap="square" rtlCol="0">
            <a:spAutoFit/>
          </a:bodyPr>
          <a:lstStyle/>
          <a:p>
            <a:pPr algn="ctr">
              <a:buClr>
                <a:srgbClr val="C00000"/>
              </a:buClr>
              <a:buSzPct val="80000"/>
            </a:pPr>
            <a:r>
              <a:rPr lang="zh-CN" altLang="en-US" sz="2400" b="1" dirty="0">
                <a:solidFill>
                  <a:schemeClr val="tx1">
                    <a:lumMod val="95000"/>
                    <a:lumOff val="5000"/>
                  </a:schemeClr>
                </a:solidFill>
                <a:latin typeface="微软雅黑" panose="020B0503020204020204" pitchFamily="34" charset="-122"/>
                <a:ea typeface="微软雅黑" panose="020B0503020204020204" pitchFamily="34" charset="-122"/>
              </a:rPr>
              <a:t>二、共产主义可以自动实现吗？</a:t>
            </a:r>
          </a:p>
        </p:txBody>
      </p:sp>
      <p:pic>
        <p:nvPicPr>
          <p:cNvPr id="4" name="图片 3"/>
          <p:cNvPicPr>
            <a:picLocks noChangeAspect="1"/>
          </p:cNvPicPr>
          <p:nvPr/>
        </p:nvPicPr>
        <p:blipFill rotWithShape="1">
          <a:blip r:embed="rId3">
            <a:extLst>
              <a:ext uri="{28A0092B-C50C-407E-A947-70E740481C1C}">
                <a14:useLocalDpi xmlns:a14="http://schemas.microsoft.com/office/drawing/2010/main" val="0"/>
              </a:ext>
            </a:extLst>
          </a:blip>
          <a:srcRect t="365" b="41076"/>
          <a:stretch>
            <a:fillRect/>
          </a:stretch>
        </p:blipFill>
        <p:spPr>
          <a:xfrm>
            <a:off x="0" y="2095501"/>
            <a:ext cx="12192000" cy="4762500"/>
          </a:xfrm>
          <a:prstGeom prst="rect">
            <a:avLst/>
          </a:prstGeom>
        </p:spPr>
      </p:pic>
      <p:sp>
        <p:nvSpPr>
          <p:cNvPr id="12" name="矩形 11"/>
          <p:cNvSpPr/>
          <p:nvPr/>
        </p:nvSpPr>
        <p:spPr>
          <a:xfrm rot="16200000">
            <a:off x="4054477" y="-1958976"/>
            <a:ext cx="4083046" cy="12192000"/>
          </a:xfrm>
          <a:prstGeom prst="rect">
            <a:avLst/>
          </a:prstGeom>
          <a:gradFill flip="none" rotWithShape="1">
            <a:gsLst>
              <a:gs pos="0">
                <a:srgbClr val="FEFCFA"/>
              </a:gs>
              <a:gs pos="100000">
                <a:srgbClr val="FEFCFA">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对角圆角矩形 6"/>
          <p:cNvSpPr/>
          <p:nvPr/>
        </p:nvSpPr>
        <p:spPr bwMode="auto">
          <a:xfrm>
            <a:off x="1756280" y="1599701"/>
            <a:ext cx="8640000" cy="3600000"/>
          </a:xfrm>
          <a:prstGeom prst="cube">
            <a:avLst>
              <a:gd name="adj" fmla="val 1899"/>
            </a:avLst>
          </a:prstGeom>
          <a:gradFill>
            <a:gsLst>
              <a:gs pos="0">
                <a:schemeClr val="bg1"/>
              </a:gs>
              <a:gs pos="100000">
                <a:schemeClr val="bg1">
                  <a:alpha val="0"/>
                </a:schemeClr>
              </a:gs>
            </a:gsLst>
            <a:lin ang="5400000" scaled="0"/>
          </a:gradFill>
          <a:ln w="12700">
            <a:gradFill>
              <a:gsLst>
                <a:gs pos="0">
                  <a:srgbClr val="ED7D31">
                    <a:alpha val="52000"/>
                  </a:srgbClr>
                </a:gs>
                <a:gs pos="100000">
                  <a:schemeClr val="bg1">
                    <a:lumMod val="95000"/>
                    <a:alpha val="0"/>
                  </a:schemeClr>
                </a:gs>
              </a:gsLst>
              <a:lin ang="54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3" name="图片 12"/>
          <p:cNvPicPr>
            <a:picLocks noChangeAspect="1"/>
          </p:cNvPicPr>
          <p:nvPr/>
        </p:nvPicPr>
        <p:blipFill rotWithShape="1">
          <a:blip r:embed="rId4">
            <a:extLst>
              <a:ext uri="{BEBA8EAE-BF5A-486C-A8C5-ECC9F3942E4B}">
                <a14:imgProps xmlns:a14="http://schemas.microsoft.com/office/drawing/2010/main">
                  <a14:imgLayer r:embed="rId5">
                    <a14:imgEffect>
                      <a14:backgroundRemoval t="6173" b="52910" l="0" r="99765">
                        <a14:foregroundMark x1="44294" y1="36420" x2="44588" y2="40829"/>
                        <a14:foregroundMark x1="47941" y1="31570" x2="48529" y2="37213"/>
                        <a14:foregroundMark x1="47176" y1="25309" x2="47176" y2="29277"/>
                        <a14:foregroundMark x1="46235" y1="24868" x2="47176" y2="30159"/>
                        <a14:backgroundMark x1="24353" y1="32716" x2="23765" y2="28748"/>
                        <a14:backgroundMark x1="4353" y1="40829" x2="19176" y2="26720"/>
                        <a14:backgroundMark x1="1647" y1="45944" x2="7529" y2="47178"/>
                        <a14:backgroundMark x1="4765" y1="22663" x2="34588" y2="26720"/>
                        <a14:backgroundMark x1="27941" y1="40653" x2="30941" y2="31922"/>
                        <a14:backgroundMark x1="52706" y1="31922" x2="52706" y2="39065"/>
                        <a14:backgroundMark x1="43529" y1="37037" x2="43765" y2="42857"/>
                      </a14:backgroundRemoval>
                    </a14:imgEffect>
                  </a14:imgLayer>
                </a14:imgProps>
              </a:ext>
              <a:ext uri="{28A0092B-C50C-407E-A947-70E740481C1C}">
                <a14:useLocalDpi xmlns:a14="http://schemas.microsoft.com/office/drawing/2010/main" val="0"/>
              </a:ext>
            </a:extLst>
          </a:blip>
          <a:srcRect t="15862" b="41076"/>
          <a:stretch>
            <a:fillRect/>
          </a:stretch>
        </p:blipFill>
        <p:spPr>
          <a:xfrm>
            <a:off x="-2" y="3352800"/>
            <a:ext cx="12192000" cy="3502133"/>
          </a:xfrm>
          <a:prstGeom prst="rect">
            <a:avLst/>
          </a:prstGeom>
        </p:spPr>
      </p:pic>
      <p:sp>
        <p:nvSpPr>
          <p:cNvPr id="72" name="圆角矩形 15"/>
          <p:cNvSpPr/>
          <p:nvPr/>
        </p:nvSpPr>
        <p:spPr>
          <a:xfrm>
            <a:off x="2253475" y="1976747"/>
            <a:ext cx="7685051" cy="1422954"/>
          </a:xfrm>
          <a:prstGeom prst="rect">
            <a:avLst/>
          </a:prstGeom>
        </p:spPr>
        <p:txBody>
          <a:bodyPr wrap="square">
            <a:spAutoFit/>
          </a:bodyPr>
          <a:lstStyle/>
          <a:p>
            <a:pPr indent="540000" algn="just">
              <a:lnSpc>
                <a:spcPct val="150000"/>
              </a:lnSpc>
            </a:pPr>
            <a:r>
              <a:rPr lang="zh-CN" altLang="zh-CN" sz="2000" dirty="0">
                <a:solidFill>
                  <a:schemeClr val="tx1">
                    <a:lumMod val="85000"/>
                    <a:lumOff val="15000"/>
                  </a:schemeClr>
                </a:solidFill>
                <a:latin typeface="微软雅黑" panose="020B0503020204020204" pitchFamily="34" charset="-122"/>
                <a:ea typeface="微软雅黑" panose="020B0503020204020204" pitchFamily="34" charset="-122"/>
              </a:rPr>
              <a:t>社会发展的规律是在人们的活动中形成的，是人们社会活动的规律，它的实现和发挥作用离不开人们的社会活动，特别是离不开人们自觉创造历史的活动。</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t="9477" b="6272"/>
          <a:stretch>
            <a:fillRect/>
          </a:stretch>
        </p:blipFill>
        <p:spPr>
          <a:xfrm>
            <a:off x="0" y="0"/>
            <a:ext cx="12192000" cy="6858000"/>
          </a:xfrm>
          <a:prstGeom prst="rect">
            <a:avLst/>
          </a:prstGeom>
        </p:spPr>
      </p:pic>
      <p:sp>
        <p:nvSpPr>
          <p:cNvPr id="4" name="矩形 3"/>
          <p:cNvSpPr/>
          <p:nvPr/>
        </p:nvSpPr>
        <p:spPr>
          <a:xfrm>
            <a:off x="8255" y="549274"/>
            <a:ext cx="7480300" cy="3139147"/>
          </a:xfrm>
          <a:prstGeom prst="rect">
            <a:avLst/>
          </a:prstGeom>
          <a:solidFill>
            <a:srgbClr val="1B6099">
              <a:alpha val="4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861019" y="1429311"/>
            <a:ext cx="5051626" cy="499624"/>
          </a:xfrm>
          <a:prstGeom prst="rect">
            <a:avLst/>
          </a:prstGeom>
        </p:spPr>
        <p:txBody>
          <a:bodyPr wrap="square">
            <a:spAutoFit/>
          </a:bodyPr>
          <a:lstStyle/>
          <a:p>
            <a:pPr marL="285750" indent="-285750">
              <a:lnSpc>
                <a:spcPct val="150000"/>
              </a:lnSpc>
              <a:buClr>
                <a:schemeClr val="bg1"/>
              </a:buClr>
              <a:buSzPct val="80000"/>
              <a:buFont typeface="Wingdings" panose="05000000000000000000" pitchFamily="2" charset="2"/>
              <a:buChar char="u"/>
            </a:pPr>
            <a:r>
              <a:rPr lang="zh-CN" altLang="en-US"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离不开无产阶级的奋斗</a:t>
            </a:r>
            <a:endParaRPr lang="en-US" altLang="zh-CN"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endParaRPr>
          </a:p>
        </p:txBody>
      </p:sp>
      <p:sp>
        <p:nvSpPr>
          <p:cNvPr id="14" name="矩形 13"/>
          <p:cNvSpPr/>
          <p:nvPr/>
        </p:nvSpPr>
        <p:spPr>
          <a:xfrm>
            <a:off x="861019" y="1962304"/>
            <a:ext cx="5051626" cy="499624"/>
          </a:xfrm>
          <a:prstGeom prst="rect">
            <a:avLst/>
          </a:prstGeom>
        </p:spPr>
        <p:txBody>
          <a:bodyPr wrap="square">
            <a:spAutoFit/>
          </a:bodyPr>
          <a:lstStyle/>
          <a:p>
            <a:pPr marL="285750" indent="-285750">
              <a:lnSpc>
                <a:spcPct val="150000"/>
              </a:lnSpc>
              <a:buClr>
                <a:schemeClr val="bg1"/>
              </a:buClr>
              <a:buSzPct val="80000"/>
              <a:buFont typeface="Wingdings" panose="05000000000000000000" pitchFamily="2" charset="2"/>
              <a:buChar char="u"/>
            </a:pPr>
            <a:r>
              <a:rPr lang="zh-CN" altLang="zh-CN"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离不开</a:t>
            </a:r>
            <a:r>
              <a:rPr lang="zh-CN" altLang="en-US"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无产阶级政党的领导</a:t>
            </a:r>
            <a:endParaRPr lang="en-US" altLang="zh-CN"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endParaRPr>
          </a:p>
        </p:txBody>
      </p:sp>
      <p:sp>
        <p:nvSpPr>
          <p:cNvPr id="15" name="矩形 14"/>
          <p:cNvSpPr/>
          <p:nvPr/>
        </p:nvSpPr>
        <p:spPr>
          <a:xfrm>
            <a:off x="861019" y="2495297"/>
            <a:ext cx="5051626" cy="499624"/>
          </a:xfrm>
          <a:prstGeom prst="rect">
            <a:avLst/>
          </a:prstGeom>
        </p:spPr>
        <p:txBody>
          <a:bodyPr wrap="square">
            <a:spAutoFit/>
          </a:bodyPr>
          <a:lstStyle/>
          <a:p>
            <a:pPr marL="285750" indent="-285750">
              <a:lnSpc>
                <a:spcPct val="150000"/>
              </a:lnSpc>
              <a:buClr>
                <a:schemeClr val="bg1"/>
              </a:buClr>
              <a:buSzPct val="80000"/>
              <a:buFont typeface="Wingdings" panose="05000000000000000000" pitchFamily="2" charset="2"/>
              <a:buChar char="u"/>
            </a:pPr>
            <a:r>
              <a:rPr lang="zh-CN" altLang="zh-CN"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离不开社会主义国家建设事业的推进</a:t>
            </a:r>
            <a:endParaRPr lang="en-US" altLang="zh-CN"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endParaRPr>
          </a:p>
        </p:txBody>
      </p:sp>
      <p:sp>
        <p:nvSpPr>
          <p:cNvPr id="16" name="矩形 15"/>
          <p:cNvSpPr/>
          <p:nvPr/>
        </p:nvSpPr>
        <p:spPr>
          <a:xfrm>
            <a:off x="297768" y="774162"/>
            <a:ext cx="7017385" cy="600164"/>
          </a:xfrm>
          <a:prstGeom prst="rect">
            <a:avLst/>
          </a:prstGeom>
        </p:spPr>
        <p:txBody>
          <a:bodyPr vert="horz" wrap="square">
            <a:spAutoFit/>
          </a:bodyPr>
          <a:lstStyle/>
          <a:p>
            <a:pPr>
              <a:lnSpc>
                <a:spcPct val="150000"/>
              </a:lnSpc>
            </a:pPr>
            <a:r>
              <a:rPr lang="zh-CN" altLang="zh-CN" sz="22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社会主义代替资本主义和最</a:t>
            </a:r>
            <a:r>
              <a:rPr lang="zh-CN" altLang="en-US" sz="22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终</a:t>
            </a:r>
            <a:r>
              <a:rPr lang="zh-CN" altLang="zh-CN" sz="22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实现共产主义的历史进程</a:t>
            </a:r>
          </a:p>
        </p:txBody>
      </p:sp>
      <p:pic>
        <p:nvPicPr>
          <p:cNvPr id="10" name="图片 9"/>
          <p:cNvPicPr>
            <a:picLocks noChangeAspect="1"/>
          </p:cNvPicPr>
          <p:nvPr/>
        </p:nvPicPr>
        <p:blipFill rotWithShape="1">
          <a:blip r:embed="rId5">
            <a:extLst>
              <a:ext uri="{BEBA8EAE-BF5A-486C-A8C5-ECC9F3942E4B}">
                <a14:imgProps xmlns:a14="http://schemas.microsoft.com/office/drawing/2010/main">
                  <a14:imgLayer r:embed="rId4">
                    <a14:imgEffect>
                      <a14:backgroundRemoval t="8458" b="94361" l="22118" r="99824">
                        <a14:foregroundMark x1="39294" y1="62996" x2="39588" y2="67225"/>
                        <a14:foregroundMark x1="51118" y1="42379" x2="51059" y2="48194"/>
                        <a14:foregroundMark x1="50824" y1="82026" x2="51353" y2="94361"/>
                        <a14:foregroundMark x1="75294" y1="11542" x2="81882" y2="12952"/>
                      </a14:backgroundRemoval>
                    </a14:imgEffect>
                    <a14:imgEffect>
                      <a14:saturation sat="200000"/>
                    </a14:imgEffect>
                  </a14:imgLayer>
                </a14:imgProps>
              </a:ext>
              <a:ext uri="{28A0092B-C50C-407E-A947-70E740481C1C}">
                <a14:useLocalDpi xmlns:a14="http://schemas.microsoft.com/office/drawing/2010/main" val="0"/>
              </a:ext>
            </a:extLst>
          </a:blip>
          <a:srcRect l="22500" t="9477" b="6272"/>
          <a:stretch>
            <a:fillRect/>
          </a:stretch>
        </p:blipFill>
        <p:spPr>
          <a:xfrm>
            <a:off x="2734945" y="0"/>
            <a:ext cx="9448800" cy="6858000"/>
          </a:xfrm>
          <a:prstGeom prst="rect">
            <a:avLst/>
          </a:prstGeom>
        </p:spPr>
      </p:pic>
      <p:sp>
        <p:nvSpPr>
          <p:cNvPr id="9" name="矩形 8"/>
          <p:cNvSpPr/>
          <p:nvPr/>
        </p:nvSpPr>
        <p:spPr>
          <a:xfrm>
            <a:off x="869274" y="2966036"/>
            <a:ext cx="5051626" cy="553998"/>
          </a:xfrm>
          <a:prstGeom prst="rect">
            <a:avLst/>
          </a:prstGeom>
        </p:spPr>
        <p:txBody>
          <a:bodyPr wrap="square">
            <a:spAutoFit/>
          </a:bodyPr>
          <a:lstStyle/>
          <a:p>
            <a:pPr marL="285750" indent="-285750">
              <a:lnSpc>
                <a:spcPct val="150000"/>
              </a:lnSpc>
              <a:buClr>
                <a:schemeClr val="bg1"/>
              </a:buClr>
              <a:buSzPct val="80000"/>
              <a:buFont typeface="Wingdings" panose="05000000000000000000" pitchFamily="2" charset="2"/>
              <a:buChar char="u"/>
            </a:pPr>
            <a:r>
              <a:rPr lang="zh-CN" altLang="zh-CN"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离不开</a:t>
            </a:r>
            <a:r>
              <a:rPr lang="zh-CN" altLang="en-US"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rPr>
              <a:t>国际共产主义运动的发展</a:t>
            </a:r>
            <a:endParaRPr lang="en-US" altLang="zh-CN" sz="2000" b="1" dirty="0">
              <a:solidFill>
                <a:schemeClr val="bg1"/>
              </a:solidFill>
              <a:effectLst>
                <a:outerShdw blurRad="38100" dist="38100" dir="2700000" algn="tl">
                  <a:srgbClr val="000000">
                    <a:alpha val="58000"/>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nvSpPr>
        <p:spPr>
          <a:xfrm>
            <a:off x="0" y="3875313"/>
            <a:ext cx="12192000" cy="2504785"/>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7" name="组合 26"/>
          <p:cNvGrpSpPr/>
          <p:nvPr/>
        </p:nvGrpSpPr>
        <p:grpSpPr>
          <a:xfrm flipH="1">
            <a:off x="982758" y="2902857"/>
            <a:ext cx="10226484" cy="2969997"/>
            <a:chOff x="1512005" y="2512424"/>
            <a:chExt cx="9290096" cy="4104490"/>
          </a:xfrm>
          <a:effectLst/>
        </p:grpSpPr>
        <p:sp>
          <p:nvSpPr>
            <p:cNvPr id="28" name="矩形 27"/>
            <p:cNvSpPr/>
            <p:nvPr/>
          </p:nvSpPr>
          <p:spPr>
            <a:xfrm>
              <a:off x="1589299" y="2512424"/>
              <a:ext cx="9212802" cy="3975310"/>
            </a:xfrm>
            <a:prstGeom prst="rect">
              <a:avLst/>
            </a:prstGeom>
            <a:gradFill>
              <a:gsLst>
                <a:gs pos="0">
                  <a:srgbClr val="E17751"/>
                </a:gs>
                <a:gs pos="100000">
                  <a:schemeClr val="bg1">
                    <a:alpha val="80000"/>
                  </a:schemeClr>
                </a:gs>
              </a:gsLst>
              <a:lin ang="540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矩形 28"/>
            <p:cNvSpPr/>
            <p:nvPr/>
          </p:nvSpPr>
          <p:spPr>
            <a:xfrm>
              <a:off x="1512005" y="2641604"/>
              <a:ext cx="9212801" cy="3975310"/>
            </a:xfrm>
            <a:prstGeom prst="rect">
              <a:avLst/>
            </a:prstGeom>
            <a:gradFill>
              <a:gsLst>
                <a:gs pos="83000">
                  <a:schemeClr val="bg1"/>
                </a:gs>
                <a:gs pos="100000">
                  <a:schemeClr val="bg1">
                    <a:alpha val="32000"/>
                  </a:schemeClr>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9" name="矩形 18"/>
          <p:cNvSpPr/>
          <p:nvPr/>
        </p:nvSpPr>
        <p:spPr>
          <a:xfrm>
            <a:off x="1570968" y="1690912"/>
            <a:ext cx="9050064" cy="907428"/>
          </a:xfrm>
          <a:prstGeom prst="rect">
            <a:avLst/>
          </a:prstGeom>
        </p:spPr>
        <p:txBody>
          <a:bodyPr wrap="square">
            <a:spAutoFit/>
          </a:bodyPr>
          <a:lstStyle/>
          <a:p>
            <a:pPr indent="504190" algn="just">
              <a:lnSpc>
                <a:spcPct val="14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在共产主义实现的历史必然性中，包含着无产阶级和广大人民群众对共产主义理想的追求。</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1" name="矩形 20"/>
          <p:cNvSpPr/>
          <p:nvPr/>
        </p:nvSpPr>
        <p:spPr>
          <a:xfrm>
            <a:off x="1519555" y="3432175"/>
            <a:ext cx="9152890" cy="1674817"/>
          </a:xfrm>
          <a:prstGeom prst="rect">
            <a:avLst/>
          </a:prstGeom>
        </p:spPr>
        <p:txBody>
          <a:bodyPr wrap="square">
            <a:spAutoFit/>
          </a:bodyPr>
          <a:lstStyle/>
          <a:p>
            <a:pPr marL="342900" indent="-342900" algn="just" fontAlgn="base">
              <a:lnSpc>
                <a:spcPct val="200000"/>
              </a:lnSpc>
              <a:spcBef>
                <a:spcPct val="0"/>
              </a:spcBef>
              <a:spcAft>
                <a:spcPts val="1300"/>
              </a:spcAft>
              <a:buClr>
                <a:srgbClr val="ED7D31"/>
              </a:buClr>
              <a:buSzPct val="80000"/>
              <a:buFont typeface="Wingdings" panose="05000000000000000000" pitchFamily="2" charset="2"/>
              <a:buChar char="u"/>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FZShuSong-Z01S" charset="0"/>
              </a:rPr>
              <a:t>实现共产主义理想是广大人民群众的共同愿望</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FZShuSong-Z01S" charset="0"/>
            </a:endParaRPr>
          </a:p>
          <a:p>
            <a:pPr marL="342900" indent="-342900" algn="just" fontAlgn="base">
              <a:lnSpc>
                <a:spcPct val="130000"/>
              </a:lnSpc>
              <a:spcBef>
                <a:spcPct val="0"/>
              </a:spcBef>
              <a:spcAft>
                <a:spcPct val="0"/>
              </a:spcAft>
              <a:buClr>
                <a:srgbClr val="ED7D31"/>
              </a:buClr>
              <a:buSzPct val="80000"/>
              <a:buFont typeface="Wingdings" panose="05000000000000000000" pitchFamily="2" charset="2"/>
              <a:buChar char="u"/>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FZShuSong-Z01S" charset="0"/>
              </a:rPr>
              <a:t>实现共产主义，必须找到现实的阶级力量，这就是现代工人阶级或无产阶级，无产阶级的解放与全人类的解放是完全一致的</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FZShuSong-Z01S" charset="0"/>
            </a:endParaRPr>
          </a:p>
        </p:txBody>
      </p:sp>
      <p:grpSp>
        <p:nvGrpSpPr>
          <p:cNvPr id="23" name="组合 22"/>
          <p:cNvGrpSpPr/>
          <p:nvPr/>
        </p:nvGrpSpPr>
        <p:grpSpPr>
          <a:xfrm>
            <a:off x="3572828" y="856194"/>
            <a:ext cx="5046345" cy="468000"/>
            <a:chOff x="5093294" y="4125852"/>
            <a:chExt cx="3372416" cy="468000"/>
          </a:xfrm>
        </p:grpSpPr>
        <p:sp>
          <p:nvSpPr>
            <p:cNvPr id="24" name="平行四边形 23"/>
            <p:cNvSpPr/>
            <p:nvPr/>
          </p:nvSpPr>
          <p:spPr>
            <a:xfrm flipH="1">
              <a:off x="5093294" y="4125852"/>
              <a:ext cx="3372416" cy="468000"/>
            </a:xfrm>
            <a:prstGeom prst="parallelogram">
              <a:avLst>
                <a:gd name="adj" fmla="val 0"/>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实现共产主义是人类最伟大的事业</a:t>
              </a:r>
            </a:p>
          </p:txBody>
        </p:sp>
        <p:sp>
          <p:nvSpPr>
            <p:cNvPr id="25" name="任意多边形: 形状 24"/>
            <p:cNvSpPr>
              <a:spLocks noChangeAspect="1"/>
            </p:cNvSpPr>
            <p:nvPr/>
          </p:nvSpPr>
          <p:spPr>
            <a:xfrm>
              <a:off x="5093294" y="4323930"/>
              <a:ext cx="202585" cy="269922"/>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26" name="任意多边形: 形状 25"/>
            <p:cNvSpPr>
              <a:spLocks noChangeAspect="1"/>
            </p:cNvSpPr>
            <p:nvPr/>
          </p:nvSpPr>
          <p:spPr>
            <a:xfrm rot="10800000">
              <a:off x="8263125" y="4125852"/>
              <a:ext cx="202585" cy="269921"/>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a:extLst>
              <a:ext uri="{FF2B5EF4-FFF2-40B4-BE49-F238E27FC236}">
                <a16:creationId xmlns="" xmlns:a16="http://schemas.microsoft.com/office/drawing/2014/main" id="{0497BF68-F42E-03F7-590E-2382563820D7}"/>
              </a:ext>
            </a:extLst>
          </p:cNvPr>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27" name="组合 26">
            <a:extLst>
              <a:ext uri="{FF2B5EF4-FFF2-40B4-BE49-F238E27FC236}">
                <a16:creationId xmlns="" xmlns:a16="http://schemas.microsoft.com/office/drawing/2014/main" id="{283930F4-191B-06C6-86CB-712A4EE219E7}"/>
              </a:ext>
            </a:extLst>
          </p:cNvPr>
          <p:cNvGrpSpPr/>
          <p:nvPr/>
        </p:nvGrpSpPr>
        <p:grpSpPr>
          <a:xfrm>
            <a:off x="-5265" y="3123171"/>
            <a:ext cx="12192000" cy="3734829"/>
            <a:chOff x="-5265" y="3509276"/>
            <a:chExt cx="12192000" cy="3734829"/>
          </a:xfrm>
        </p:grpSpPr>
        <p:pic>
          <p:nvPicPr>
            <p:cNvPr id="28" name="图片 27">
              <a:extLst>
                <a:ext uri="{FF2B5EF4-FFF2-40B4-BE49-F238E27FC236}">
                  <a16:creationId xmlns="" xmlns:a16="http://schemas.microsoft.com/office/drawing/2014/main" id="{0838FBA2-EE8D-97B4-274D-954C76E141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29" name="图片 28">
              <a:extLst>
                <a:ext uri="{FF2B5EF4-FFF2-40B4-BE49-F238E27FC236}">
                  <a16:creationId xmlns="" xmlns:a16="http://schemas.microsoft.com/office/drawing/2014/main" id="{7CB8EEEA-4418-669E-1028-E46EF3D4FE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30" name="图片 29">
              <a:extLst>
                <a:ext uri="{FF2B5EF4-FFF2-40B4-BE49-F238E27FC236}">
                  <a16:creationId xmlns="" xmlns:a16="http://schemas.microsoft.com/office/drawing/2014/main" id="{E1A34F7E-7529-E796-7798-81DBED7853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31" name="图片 30">
              <a:extLst>
                <a:ext uri="{FF2B5EF4-FFF2-40B4-BE49-F238E27FC236}">
                  <a16:creationId xmlns="" xmlns:a16="http://schemas.microsoft.com/office/drawing/2014/main" id="{53E668B1-31B8-9DF4-1524-48167C2AB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32" name="iṩḻíḑe">
            <a:extLst>
              <a:ext uri="{FF2B5EF4-FFF2-40B4-BE49-F238E27FC236}">
                <a16:creationId xmlns="" xmlns:a16="http://schemas.microsoft.com/office/drawing/2014/main" id="{3A7E75BB-5010-F00D-8B1D-592CCF501ACF}"/>
              </a:ext>
            </a:extLst>
          </p:cNvPr>
          <p:cNvSpPr/>
          <p:nvPr/>
        </p:nvSpPr>
        <p:spPr>
          <a:xfrm>
            <a:off x="669939" y="709412"/>
            <a:ext cx="10852123" cy="5439177"/>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33" name="矩形 32">
            <a:extLst>
              <a:ext uri="{FF2B5EF4-FFF2-40B4-BE49-F238E27FC236}">
                <a16:creationId xmlns="" xmlns:a16="http://schemas.microsoft.com/office/drawing/2014/main" id="{D547250D-4E3F-20B3-9AAD-B34CBA8225A5}"/>
              </a:ext>
            </a:extLst>
          </p:cNvPr>
          <p:cNvSpPr/>
          <p:nvPr/>
        </p:nvSpPr>
        <p:spPr>
          <a:xfrm>
            <a:off x="1056000" y="1127090"/>
            <a:ext cx="10080000" cy="460382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33">
            <a:extLst>
              <a:ext uri="{FF2B5EF4-FFF2-40B4-BE49-F238E27FC236}">
                <a16:creationId xmlns="" xmlns:a16="http://schemas.microsoft.com/office/drawing/2014/main" id="{910C0E8E-188C-49A9-58C3-C5D8AD9EBF6B}"/>
              </a:ext>
            </a:extLst>
          </p:cNvPr>
          <p:cNvSpPr txBox="1"/>
          <p:nvPr/>
        </p:nvSpPr>
        <p:spPr>
          <a:xfrm>
            <a:off x="2066272" y="2145572"/>
            <a:ext cx="8059457" cy="2566857"/>
          </a:xfrm>
          <a:prstGeom prst="rect">
            <a:avLst/>
          </a:prstGeom>
          <a:noFill/>
        </p:spPr>
        <p:txBody>
          <a:bodyPr wrap="square" rtlCol="0">
            <a:spAutoFit/>
          </a:bodyPr>
          <a:lstStyle/>
          <a:p>
            <a:pPr indent="576000" algn="just">
              <a:lnSpc>
                <a:spcPct val="150000"/>
              </a:lnSpc>
              <a:spcBef>
                <a:spcPts val="1800"/>
              </a:spcBef>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“马克思坚信历史潮流奔腾向前，只要人民成为自己的主人、社会的主人、人类社会发展的主人，共产主义理想就一定能够在不断改变现存状况的现实运动中一步一步实现。”</a:t>
            </a:r>
          </a:p>
          <a:p>
            <a:pPr indent="576000" algn="r">
              <a:lnSpc>
                <a:spcPct val="13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              ——</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习近平在纪念马克思诞辰</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200</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周年大会上的讲话（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2018</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5</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4</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p>
        </p:txBody>
      </p:sp>
      <p:sp>
        <p:nvSpPr>
          <p:cNvPr id="35" name="文本框 34">
            <a:extLst>
              <a:ext uri="{FF2B5EF4-FFF2-40B4-BE49-F238E27FC236}">
                <a16:creationId xmlns="" xmlns:a16="http://schemas.microsoft.com/office/drawing/2014/main" id="{046C9080-80DB-E55C-FF91-5D4497B04FE0}"/>
              </a:ext>
            </a:extLst>
          </p:cNvPr>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36" name="文本框 35"/>
          <p:cNvSpPr txBox="1"/>
          <p:nvPr/>
        </p:nvSpPr>
        <p:spPr>
          <a:xfrm>
            <a:off x="45719" y="194477"/>
            <a:ext cx="7156536" cy="278218"/>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第二讲  实现共产主义的历史必然性与长期性</a:t>
            </a:r>
          </a:p>
        </p:txBody>
      </p:sp>
      <p:sp>
        <p:nvSpPr>
          <p:cNvPr id="37" name="矩形 36"/>
          <p:cNvSpPr/>
          <p:nvPr/>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矩形 37"/>
          <p:cNvSpPr/>
          <p:nvPr/>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图片 33"/>
          <p:cNvPicPr>
            <a:picLocks noChangeAspect="1"/>
          </p:cNvPicPr>
          <p:nvPr/>
        </p:nvPicPr>
        <p:blipFill rotWithShape="1">
          <a:blip r:embed="rId2">
            <a:extLst>
              <a:ext uri="{28A0092B-C50C-407E-A947-70E740481C1C}">
                <a14:useLocalDpi xmlns:a14="http://schemas.microsoft.com/office/drawing/2010/main" val="0"/>
              </a:ext>
            </a:extLst>
          </a:blip>
          <a:srcRect l="2725" t="29230" r="41239" b="24557"/>
          <a:stretch>
            <a:fillRect/>
          </a:stretch>
        </p:blipFill>
        <p:spPr>
          <a:xfrm>
            <a:off x="5314741" y="2216893"/>
            <a:ext cx="6877259" cy="3780000"/>
          </a:xfrm>
          <a:prstGeom prst="rect">
            <a:avLst/>
          </a:prstGeom>
        </p:spPr>
      </p:pic>
      <p:sp>
        <p:nvSpPr>
          <p:cNvPr id="49" name="矩形 48"/>
          <p:cNvSpPr/>
          <p:nvPr/>
        </p:nvSpPr>
        <p:spPr>
          <a:xfrm>
            <a:off x="1" y="2216892"/>
            <a:ext cx="11322424" cy="3779999"/>
          </a:xfrm>
          <a:prstGeom prst="rect">
            <a:avLst/>
          </a:prstGeom>
          <a:gradFill>
            <a:gsLst>
              <a:gs pos="0">
                <a:schemeClr val="bg1">
                  <a:alpha val="0"/>
                </a:schemeClr>
              </a:gs>
              <a:gs pos="28000">
                <a:srgbClr val="FFF5E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0" name="组合 49"/>
          <p:cNvGrpSpPr/>
          <p:nvPr/>
        </p:nvGrpSpPr>
        <p:grpSpPr>
          <a:xfrm>
            <a:off x="855980" y="3218553"/>
            <a:ext cx="9028249" cy="575945"/>
            <a:chOff x="1263425" y="1569678"/>
            <a:chExt cx="9759981" cy="576000"/>
          </a:xfrm>
        </p:grpSpPr>
        <p:sp>
          <p:nvSpPr>
            <p:cNvPr id="51" name="矩形 50"/>
            <p:cNvSpPr/>
            <p:nvPr/>
          </p:nvSpPr>
          <p:spPr>
            <a:xfrm>
              <a:off x="1263425" y="1605874"/>
              <a:ext cx="1122680" cy="503555"/>
            </a:xfrm>
            <a:prstGeom prst="rect">
              <a:avLst/>
            </a:prstGeom>
            <a:gradFill>
              <a:gsLst>
                <a:gs pos="0">
                  <a:srgbClr val="E17751"/>
                </a:gs>
                <a:gs pos="100000">
                  <a:srgbClr val="FBC27D"/>
                </a:gs>
              </a:gsLst>
              <a:lin ang="4800000" scaled="0"/>
            </a:gradFill>
            <a:ln>
              <a:noFill/>
            </a:ln>
            <a:effectLst>
              <a:outerShdw dist="114300" dir="10800000" algn="r" rotWithShape="0">
                <a:srgbClr val="FBC88D"/>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（一）</a:t>
              </a:r>
            </a:p>
          </p:txBody>
        </p:sp>
        <p:sp>
          <p:nvSpPr>
            <p:cNvPr id="52" name="Shape 7163"/>
            <p:cNvSpPr/>
            <p:nvPr/>
          </p:nvSpPr>
          <p:spPr>
            <a:xfrm>
              <a:off x="2262052" y="1569678"/>
              <a:ext cx="8761354" cy="576000"/>
            </a:xfrm>
            <a:prstGeom prst="rect">
              <a:avLst/>
            </a:prstGeom>
            <a:solidFill>
              <a:schemeClr val="bg1"/>
            </a:solidFill>
            <a:ln>
              <a:solidFill>
                <a:srgbClr val="E79273"/>
              </a:solidFill>
            </a:ln>
            <a:effectLst>
              <a:outerShdw blurRad="177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600" dirty="0">
                <a:solidFill>
                  <a:schemeClr val="tx1">
                    <a:lumMod val="85000"/>
                    <a:lumOff val="15000"/>
                  </a:schemeClr>
                </a:solidFill>
                <a:latin typeface="微软雅黑" panose="020B0503020204020204" pitchFamily="34" charset="-122"/>
                <a:ea typeface="微软雅黑" panose="020B0503020204020204" pitchFamily="34" charset="-122"/>
                <a:sym typeface="Helvetica"/>
              </a:endParaRPr>
            </a:p>
          </p:txBody>
        </p:sp>
        <p:sp>
          <p:nvSpPr>
            <p:cNvPr id="53" name="文本框 52"/>
            <p:cNvSpPr txBox="1"/>
            <p:nvPr/>
          </p:nvSpPr>
          <p:spPr>
            <a:xfrm>
              <a:off x="2446438" y="1659388"/>
              <a:ext cx="7702545" cy="430415"/>
            </a:xfrm>
            <a:prstGeom prst="rect">
              <a:avLst/>
            </a:prstGeom>
          </p:spPr>
          <p:txBody>
            <a:bodyPr wrap="square">
              <a:spAutoFit/>
            </a:bodyPr>
            <a:lstStyle>
              <a:defPPr>
                <a:defRPr lang="zh-CN"/>
              </a:defPPr>
              <a:lvl1pPr eaLnBrk="0" hangingPunct="0">
                <a:lnSpc>
                  <a:spcPct val="120000"/>
                </a:lnSpc>
                <a:defRPr>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sz="2000" dirty="0">
                  <a:sym typeface="+mn-ea"/>
                </a:rPr>
                <a:t>资本主义的灭亡和向社会主义的转变是一个长期的过程</a:t>
              </a:r>
              <a:endParaRPr lang="en-US" altLang="zh-CN" sz="2000" dirty="0"/>
            </a:p>
          </p:txBody>
        </p:sp>
      </p:grpSp>
      <p:grpSp>
        <p:nvGrpSpPr>
          <p:cNvPr id="54" name="组合 53"/>
          <p:cNvGrpSpPr/>
          <p:nvPr/>
        </p:nvGrpSpPr>
        <p:grpSpPr>
          <a:xfrm>
            <a:off x="855980" y="4378062"/>
            <a:ext cx="9028249" cy="576580"/>
            <a:chOff x="1263424" y="2346794"/>
            <a:chExt cx="9777052" cy="576001"/>
          </a:xfrm>
        </p:grpSpPr>
        <p:sp>
          <p:nvSpPr>
            <p:cNvPr id="55" name="矩形 54"/>
            <p:cNvSpPr/>
            <p:nvPr/>
          </p:nvSpPr>
          <p:spPr>
            <a:xfrm>
              <a:off x="1263424" y="2382991"/>
              <a:ext cx="1122680" cy="503556"/>
            </a:xfrm>
            <a:prstGeom prst="rect">
              <a:avLst/>
            </a:prstGeom>
            <a:gradFill>
              <a:gsLst>
                <a:gs pos="0">
                  <a:srgbClr val="7E7847"/>
                </a:gs>
                <a:gs pos="100000">
                  <a:srgbClr val="C5BC78"/>
                </a:gs>
              </a:gsLst>
              <a:lin ang="4800000" scaled="0"/>
            </a:gradFill>
            <a:ln>
              <a:noFill/>
            </a:ln>
            <a:effectLst>
              <a:outerShdw dist="114300" dir="10800000" algn="r" rotWithShape="0">
                <a:srgbClr val="CDC88D"/>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（二）</a:t>
              </a:r>
            </a:p>
          </p:txBody>
        </p:sp>
        <p:sp>
          <p:nvSpPr>
            <p:cNvPr id="56" name="Shape 7165"/>
            <p:cNvSpPr/>
            <p:nvPr/>
          </p:nvSpPr>
          <p:spPr>
            <a:xfrm>
              <a:off x="2262051" y="2346794"/>
              <a:ext cx="8778425" cy="576001"/>
            </a:xfrm>
            <a:prstGeom prst="rect">
              <a:avLst/>
            </a:prstGeom>
            <a:solidFill>
              <a:schemeClr val="bg1"/>
            </a:solidFill>
            <a:ln>
              <a:solidFill>
                <a:srgbClr val="AFA769"/>
              </a:solidFill>
            </a:ln>
            <a:effectLst>
              <a:outerShdw blurRad="177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600" dirty="0">
                <a:solidFill>
                  <a:schemeClr val="tx1">
                    <a:lumMod val="85000"/>
                    <a:lumOff val="15000"/>
                  </a:schemeClr>
                </a:solidFill>
                <a:latin typeface="微软雅黑" panose="020B0503020204020204" pitchFamily="34" charset="-122"/>
                <a:ea typeface="微软雅黑" panose="020B0503020204020204" pitchFamily="34" charset="-122"/>
                <a:sym typeface="Helvetica"/>
              </a:endParaRPr>
            </a:p>
          </p:txBody>
        </p:sp>
        <p:sp>
          <p:nvSpPr>
            <p:cNvPr id="57" name="文本框 56"/>
            <p:cNvSpPr txBox="1"/>
            <p:nvPr/>
          </p:nvSpPr>
          <p:spPr>
            <a:xfrm>
              <a:off x="2446437" y="2436501"/>
              <a:ext cx="8468294" cy="461200"/>
            </a:xfrm>
            <a:prstGeom prst="rect">
              <a:avLst/>
            </a:prstGeom>
          </p:spPr>
          <p:txBody>
            <a:bodyPr wrap="square">
              <a:spAutoFit/>
            </a:bodyPr>
            <a:lstStyle>
              <a:defPPr>
                <a:defRPr lang="zh-CN"/>
              </a:defPPr>
              <a:lvl1pPr eaLnBrk="0" hangingPunct="0">
                <a:lnSpc>
                  <a:spcPct val="120000"/>
                </a:lnSpc>
                <a:defRPr>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sz="2000" dirty="0">
                  <a:sym typeface="+mn-ea"/>
                </a:rPr>
                <a:t>社会主义社会的充分发展和最终向共产主义过渡需要很长的历史时期</a:t>
              </a:r>
              <a:endParaRPr lang="en-US" altLang="zh-CN" sz="2000" dirty="0"/>
            </a:p>
          </p:txBody>
        </p:sp>
      </p:grpSp>
      <p:sp>
        <p:nvSpPr>
          <p:cNvPr id="66" name="矩形 65"/>
          <p:cNvSpPr/>
          <p:nvPr/>
        </p:nvSpPr>
        <p:spPr>
          <a:xfrm>
            <a:off x="3384176" y="720000"/>
            <a:ext cx="5423648" cy="460375"/>
          </a:xfrm>
          <a:prstGeom prst="rect">
            <a:avLst/>
          </a:prstGeom>
          <a:noFill/>
        </p:spPr>
        <p:txBody>
          <a:bodyPr wrap="square" rtlCol="0">
            <a:spAutoFit/>
          </a:bodyPr>
          <a:lstStyle/>
          <a:p>
            <a:pPr algn="ctr">
              <a:buClr>
                <a:srgbClr val="C00000"/>
              </a:buClr>
              <a:buSzPct val="80000"/>
            </a:pPr>
            <a:r>
              <a:rPr lang="zh-CN" altLang="en-US" sz="2400" b="1" dirty="0">
                <a:solidFill>
                  <a:schemeClr val="tx1">
                    <a:lumMod val="95000"/>
                    <a:lumOff val="5000"/>
                  </a:schemeClr>
                </a:solidFill>
                <a:latin typeface="微软雅黑" panose="020B0503020204020204" pitchFamily="34" charset="-122"/>
                <a:ea typeface="微软雅黑" panose="020B0503020204020204" pitchFamily="34" charset="-122"/>
              </a:rPr>
              <a:t>三、共产主义社会能够速成吗？</a:t>
            </a:r>
          </a:p>
        </p:txBody>
      </p:sp>
      <p:grpSp>
        <p:nvGrpSpPr>
          <p:cNvPr id="40" name="组合 39"/>
          <p:cNvGrpSpPr/>
          <p:nvPr/>
        </p:nvGrpSpPr>
        <p:grpSpPr>
          <a:xfrm>
            <a:off x="3642501" y="1440000"/>
            <a:ext cx="4906998" cy="468000"/>
            <a:chOff x="1131852" y="4125852"/>
            <a:chExt cx="3372416" cy="468000"/>
          </a:xfrm>
        </p:grpSpPr>
        <p:sp>
          <p:nvSpPr>
            <p:cNvPr id="41" name="平行四边形 40"/>
            <p:cNvSpPr/>
            <p:nvPr/>
          </p:nvSpPr>
          <p:spPr>
            <a:xfrm flipH="1">
              <a:off x="1131852" y="4125852"/>
              <a:ext cx="3372416" cy="468000"/>
            </a:xfrm>
            <a:prstGeom prst="parallelogram">
              <a:avLst>
                <a:gd name="adj" fmla="val 0"/>
              </a:avLst>
            </a:prstGeom>
            <a:solidFill>
              <a:schemeClr val="bg1"/>
            </a:soli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 实现共产主义是长期的历史过程</a:t>
              </a:r>
            </a:p>
          </p:txBody>
        </p:sp>
        <p:sp>
          <p:nvSpPr>
            <p:cNvPr id="42" name="任意多边形: 形状 41"/>
            <p:cNvSpPr>
              <a:spLocks noChangeAspect="1"/>
            </p:cNvSpPr>
            <p:nvPr/>
          </p:nvSpPr>
          <p:spPr>
            <a:xfrm flipH="1">
              <a:off x="4378506" y="4125852"/>
              <a:ext cx="125759" cy="240582"/>
            </a:xfrm>
            <a:custGeom>
              <a:avLst/>
              <a:gdLst>
                <a:gd name="connsiteX0" fmla="*/ 202585 w 202585"/>
                <a:gd name="connsiteY0" fmla="*/ 1 h 332338"/>
                <a:gd name="connsiteX1" fmla="*/ 117104 w 202585"/>
                <a:gd name="connsiteY1" fmla="*/ 1 h 332338"/>
                <a:gd name="connsiteX2" fmla="*/ 0 w 202585"/>
                <a:gd name="connsiteY2" fmla="*/ 192108 h 332338"/>
                <a:gd name="connsiteX3" fmla="*/ 0 w 202585"/>
                <a:gd name="connsiteY3" fmla="*/ 332338 h 332338"/>
                <a:gd name="connsiteX4" fmla="*/ 87787 w 202585"/>
                <a:gd name="connsiteY4" fmla="*/ 0 h 332338"/>
                <a:gd name="connsiteX5" fmla="*/ 10 w 202585"/>
                <a:gd name="connsiteY5" fmla="*/ 0 h 332338"/>
                <a:gd name="connsiteX6" fmla="*/ 10 w 202585"/>
                <a:gd name="connsiteY6" fmla="*/ 144810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202585" y="1"/>
                  </a:moveTo>
                  <a:lnTo>
                    <a:pt x="117104" y="1"/>
                  </a:lnTo>
                  <a:lnTo>
                    <a:pt x="0" y="192108"/>
                  </a:lnTo>
                  <a:lnTo>
                    <a:pt x="0" y="332338"/>
                  </a:lnTo>
                  <a:close/>
                  <a:moveTo>
                    <a:pt x="87787" y="0"/>
                  </a:moveTo>
                  <a:lnTo>
                    <a:pt x="10" y="0"/>
                  </a:lnTo>
                  <a:lnTo>
                    <a:pt x="10" y="144810"/>
                  </a:lnTo>
                  <a:close/>
                </a:path>
              </a:pathLst>
            </a:custGeom>
            <a:gradFill>
              <a:gsLst>
                <a:gs pos="0">
                  <a:srgbClr val="E89779"/>
                </a:gs>
                <a:gs pos="24000">
                  <a:srgbClr val="E89779"/>
                </a:gs>
                <a:gs pos="100000">
                  <a:srgbClr val="FEDCA3"/>
                </a:gs>
                <a:gs pos="25000">
                  <a:srgbClr val="FBC98F"/>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43" name="任意多边形: 形状 42"/>
            <p:cNvSpPr>
              <a:spLocks noChangeAspect="1"/>
            </p:cNvSpPr>
            <p:nvPr/>
          </p:nvSpPr>
          <p:spPr>
            <a:xfrm rot="10800000" flipH="1">
              <a:off x="1131852" y="4330713"/>
              <a:ext cx="125759" cy="263137"/>
            </a:xfrm>
            <a:custGeom>
              <a:avLst/>
              <a:gdLst>
                <a:gd name="connsiteX0" fmla="*/ 202585 w 202585"/>
                <a:gd name="connsiteY0" fmla="*/ 1 h 332338"/>
                <a:gd name="connsiteX1" fmla="*/ 117104 w 202585"/>
                <a:gd name="connsiteY1" fmla="*/ 1 h 332338"/>
                <a:gd name="connsiteX2" fmla="*/ 0 w 202585"/>
                <a:gd name="connsiteY2" fmla="*/ 192108 h 332338"/>
                <a:gd name="connsiteX3" fmla="*/ 0 w 202585"/>
                <a:gd name="connsiteY3" fmla="*/ 332338 h 332338"/>
                <a:gd name="connsiteX4" fmla="*/ 87787 w 202585"/>
                <a:gd name="connsiteY4" fmla="*/ 0 h 332338"/>
                <a:gd name="connsiteX5" fmla="*/ 10 w 202585"/>
                <a:gd name="connsiteY5" fmla="*/ 0 h 332338"/>
                <a:gd name="connsiteX6" fmla="*/ 10 w 202585"/>
                <a:gd name="connsiteY6" fmla="*/ 144810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202585" y="1"/>
                  </a:moveTo>
                  <a:lnTo>
                    <a:pt x="117104" y="1"/>
                  </a:lnTo>
                  <a:lnTo>
                    <a:pt x="0" y="192108"/>
                  </a:lnTo>
                  <a:lnTo>
                    <a:pt x="0" y="332338"/>
                  </a:lnTo>
                  <a:close/>
                  <a:moveTo>
                    <a:pt x="87787" y="0"/>
                  </a:moveTo>
                  <a:lnTo>
                    <a:pt x="10" y="0"/>
                  </a:lnTo>
                  <a:lnTo>
                    <a:pt x="10" y="144810"/>
                  </a:lnTo>
                  <a:close/>
                </a:path>
              </a:pathLst>
            </a:custGeom>
            <a:gradFill>
              <a:gsLst>
                <a:gs pos="0">
                  <a:srgbClr val="E89779"/>
                </a:gs>
                <a:gs pos="24000">
                  <a:srgbClr val="E89779"/>
                </a:gs>
                <a:gs pos="100000">
                  <a:srgbClr val="FEDCA3"/>
                </a:gs>
                <a:gs pos="25000">
                  <a:srgbClr val="FBC98F"/>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组合 24"/>
          <p:cNvGrpSpPr/>
          <p:nvPr/>
        </p:nvGrpSpPr>
        <p:grpSpPr>
          <a:xfrm>
            <a:off x="8184787" y="3334625"/>
            <a:ext cx="2736944" cy="2762398"/>
            <a:chOff x="8184787" y="3184722"/>
            <a:chExt cx="2736944" cy="2762398"/>
          </a:xfrm>
        </p:grpSpPr>
        <p:grpSp>
          <p:nvGrpSpPr>
            <p:cNvPr id="26" name="组合 25"/>
            <p:cNvGrpSpPr/>
            <p:nvPr/>
          </p:nvGrpSpPr>
          <p:grpSpPr>
            <a:xfrm>
              <a:off x="8184787" y="3184722"/>
              <a:ext cx="2736944" cy="2762398"/>
              <a:chOff x="1104256" y="3257550"/>
              <a:chExt cx="2736944" cy="2762398"/>
            </a:xfrm>
          </p:grpSpPr>
          <p:sp>
            <p:nvSpPr>
              <p:cNvPr id="28" name="矩形 27"/>
              <p:cNvSpPr/>
              <p:nvPr/>
            </p:nvSpPr>
            <p:spPr>
              <a:xfrm>
                <a:off x="1104256" y="3257550"/>
                <a:ext cx="2736944" cy="2762398"/>
              </a:xfrm>
              <a:prstGeom prst="rect">
                <a:avLst/>
              </a:prstGeom>
              <a:solidFill>
                <a:schemeClr val="bg1"/>
              </a:solidFill>
              <a:ln>
                <a:noFill/>
              </a:ln>
              <a:effectLst>
                <a:outerShdw blurRad="254000" dist="635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文本框 28"/>
              <p:cNvSpPr txBox="1"/>
              <p:nvPr/>
            </p:nvSpPr>
            <p:spPr>
              <a:xfrm>
                <a:off x="1440134" y="3691342"/>
                <a:ext cx="2065189" cy="2169825"/>
              </a:xfrm>
              <a:prstGeom prst="rect">
                <a:avLst/>
              </a:prstGeom>
              <a:noFill/>
            </p:spPr>
            <p:txBody>
              <a:bodyPr wrap="square">
                <a:spAutoFit/>
              </a:bodyPr>
              <a:lstStyle/>
              <a:p>
                <a:pPr indent="504000" algn="just">
                  <a:lnSpc>
                    <a:spcPct val="150000"/>
                  </a:lnSpc>
                  <a:spcAft>
                    <a:spcPts val="1200"/>
                  </a:spcAft>
                  <a:buClr>
                    <a:srgbClr val="0076AA"/>
                  </a:buClr>
                  <a:buSzPct val="110000"/>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从资本主义向社会主义转变的时期不以人的意志为转移、不能省略、不可随意缩短。</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cxnSp>
          <p:nvCxnSpPr>
            <p:cNvPr id="27" name="直接连接符 26"/>
            <p:cNvCxnSpPr/>
            <p:nvPr/>
          </p:nvCxnSpPr>
          <p:spPr>
            <a:xfrm>
              <a:off x="8941259" y="5936960"/>
              <a:ext cx="1224000" cy="0"/>
            </a:xfrm>
            <a:prstGeom prst="line">
              <a:avLst/>
            </a:prstGeom>
            <a:ln w="15875">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30" name="组合 29"/>
          <p:cNvGrpSpPr/>
          <p:nvPr/>
        </p:nvGrpSpPr>
        <p:grpSpPr>
          <a:xfrm>
            <a:off x="4760009" y="3323195"/>
            <a:ext cx="2736944" cy="2762398"/>
            <a:chOff x="4760009" y="3184722"/>
            <a:chExt cx="2736944" cy="2762398"/>
          </a:xfrm>
        </p:grpSpPr>
        <p:grpSp>
          <p:nvGrpSpPr>
            <p:cNvPr id="31" name="组合 30"/>
            <p:cNvGrpSpPr/>
            <p:nvPr/>
          </p:nvGrpSpPr>
          <p:grpSpPr>
            <a:xfrm>
              <a:off x="4760009" y="3184722"/>
              <a:ext cx="2736944" cy="2762398"/>
              <a:chOff x="4243365" y="3257550"/>
              <a:chExt cx="2736944" cy="2762398"/>
            </a:xfrm>
          </p:grpSpPr>
          <p:sp>
            <p:nvSpPr>
              <p:cNvPr id="33" name="矩形 32"/>
              <p:cNvSpPr/>
              <p:nvPr/>
            </p:nvSpPr>
            <p:spPr>
              <a:xfrm>
                <a:off x="4243365" y="3257550"/>
                <a:ext cx="2736944" cy="2762398"/>
              </a:xfrm>
              <a:prstGeom prst="rect">
                <a:avLst/>
              </a:prstGeom>
              <a:solidFill>
                <a:schemeClr val="bg1"/>
              </a:solidFill>
              <a:ln>
                <a:noFill/>
              </a:ln>
              <a:effectLst>
                <a:outerShdw blurRad="254000" dist="635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文本框 34"/>
              <p:cNvSpPr txBox="1"/>
              <p:nvPr/>
            </p:nvSpPr>
            <p:spPr>
              <a:xfrm>
                <a:off x="4497656" y="3691342"/>
                <a:ext cx="2228362" cy="1705403"/>
              </a:xfrm>
              <a:prstGeom prst="rect">
                <a:avLst/>
              </a:prstGeom>
              <a:noFill/>
            </p:spPr>
            <p:txBody>
              <a:bodyPr wrap="square">
                <a:spAutoFit/>
              </a:bodyPr>
              <a:lstStyle/>
              <a:p>
                <a:pPr indent="504000" algn="just">
                  <a:lnSpc>
                    <a:spcPct val="150000"/>
                  </a:lnSpc>
                  <a:spcAft>
                    <a:spcPts val="1200"/>
                  </a:spcAft>
                  <a:buClr>
                    <a:srgbClr val="0076AA"/>
                  </a:buClr>
                  <a:buSzPct val="110000"/>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在资本主义何时走向灭亡的问题上，没有人能未卜先知。</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cxnSp>
          <p:nvCxnSpPr>
            <p:cNvPr id="32" name="直接连接符 31"/>
            <p:cNvCxnSpPr/>
            <p:nvPr/>
          </p:nvCxnSpPr>
          <p:spPr>
            <a:xfrm>
              <a:off x="5516481" y="5936960"/>
              <a:ext cx="1224000" cy="0"/>
            </a:xfrm>
            <a:prstGeom prst="line">
              <a:avLst/>
            </a:prstGeom>
            <a:ln w="15875">
              <a:solidFill>
                <a:srgbClr val="A49C61"/>
              </a:solidFill>
            </a:ln>
          </p:spPr>
          <p:style>
            <a:lnRef idx="1">
              <a:schemeClr val="accent1"/>
            </a:lnRef>
            <a:fillRef idx="0">
              <a:schemeClr val="accent1"/>
            </a:fillRef>
            <a:effectRef idx="0">
              <a:schemeClr val="accent1"/>
            </a:effectRef>
            <a:fontRef idx="minor">
              <a:schemeClr val="tx1"/>
            </a:fontRef>
          </p:style>
        </p:cxnSp>
      </p:grpSp>
      <p:grpSp>
        <p:nvGrpSpPr>
          <p:cNvPr id="36" name="组合 35"/>
          <p:cNvGrpSpPr/>
          <p:nvPr/>
        </p:nvGrpSpPr>
        <p:grpSpPr>
          <a:xfrm>
            <a:off x="1335230" y="3311765"/>
            <a:ext cx="2736944" cy="2762398"/>
            <a:chOff x="1335230" y="3161862"/>
            <a:chExt cx="2736944" cy="2762398"/>
          </a:xfrm>
        </p:grpSpPr>
        <p:grpSp>
          <p:nvGrpSpPr>
            <p:cNvPr id="37" name="组合 36"/>
            <p:cNvGrpSpPr/>
            <p:nvPr/>
          </p:nvGrpSpPr>
          <p:grpSpPr>
            <a:xfrm>
              <a:off x="1335230" y="3161862"/>
              <a:ext cx="2736944" cy="2762398"/>
              <a:chOff x="1104256" y="3257550"/>
              <a:chExt cx="2736944" cy="2762398"/>
            </a:xfrm>
          </p:grpSpPr>
          <p:sp>
            <p:nvSpPr>
              <p:cNvPr id="39" name="矩形 38"/>
              <p:cNvSpPr/>
              <p:nvPr/>
            </p:nvSpPr>
            <p:spPr>
              <a:xfrm>
                <a:off x="1104256" y="3257550"/>
                <a:ext cx="2736944" cy="2762398"/>
              </a:xfrm>
              <a:prstGeom prst="rect">
                <a:avLst/>
              </a:prstGeom>
              <a:solidFill>
                <a:schemeClr val="bg1"/>
              </a:solidFill>
              <a:ln>
                <a:noFill/>
              </a:ln>
              <a:effectLst>
                <a:outerShdw blurRad="254000" dist="635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文本框 39"/>
              <p:cNvSpPr txBox="1"/>
              <p:nvPr/>
            </p:nvSpPr>
            <p:spPr>
              <a:xfrm>
                <a:off x="1440134" y="3691342"/>
                <a:ext cx="2065189" cy="2120902"/>
              </a:xfrm>
              <a:prstGeom prst="rect">
                <a:avLst/>
              </a:prstGeom>
              <a:noFill/>
            </p:spPr>
            <p:txBody>
              <a:bodyPr wrap="square">
                <a:spAutoFit/>
              </a:bodyPr>
              <a:lstStyle/>
              <a:p>
                <a:pPr indent="504000" algn="just">
                  <a:lnSpc>
                    <a:spcPct val="150000"/>
                  </a:lnSpc>
                  <a:spcAft>
                    <a:spcPts val="1200"/>
                  </a:spcAft>
                  <a:buClr>
                    <a:srgbClr val="0076AA"/>
                  </a:buClr>
                  <a:buSzPct val="110000"/>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不具备主观客观条件下的革命，是不可能成功和建立起共产主义新社会的。</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cxnSp>
          <p:nvCxnSpPr>
            <p:cNvPr id="38" name="直接连接符 37"/>
            <p:cNvCxnSpPr/>
            <p:nvPr/>
          </p:nvCxnSpPr>
          <p:spPr>
            <a:xfrm>
              <a:off x="2091702" y="5924260"/>
              <a:ext cx="1224000" cy="0"/>
            </a:xfrm>
            <a:prstGeom prst="line">
              <a:avLst/>
            </a:prstGeom>
            <a:ln w="15875">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41" name="矩形: 圆角 6"/>
          <p:cNvSpPr/>
          <p:nvPr/>
        </p:nvSpPr>
        <p:spPr>
          <a:xfrm>
            <a:off x="0" y="1928862"/>
            <a:ext cx="12192000" cy="769860"/>
          </a:xfrm>
          <a:prstGeom prst="roundRect">
            <a:avLst>
              <a:gd name="adj" fmla="val 0"/>
            </a:avLst>
          </a:prstGeom>
          <a:gradFill>
            <a:gsLst>
              <a:gs pos="0">
                <a:srgbClr val="7E7847"/>
              </a:gs>
              <a:gs pos="100000">
                <a:srgbClr val="C5BC78"/>
              </a:gs>
            </a:gsLst>
            <a:lin ang="4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2" name="文本框 41"/>
          <p:cNvSpPr txBox="1"/>
          <p:nvPr/>
        </p:nvSpPr>
        <p:spPr>
          <a:xfrm>
            <a:off x="0" y="1982764"/>
            <a:ext cx="12191999" cy="600164"/>
          </a:xfrm>
          <a:prstGeom prst="rect">
            <a:avLst/>
          </a:prstGeom>
          <a:noFill/>
        </p:spPr>
        <p:txBody>
          <a:bodyPr wrap="square" rtlCol="0">
            <a:spAutoFit/>
          </a:bodyPr>
          <a:lstStyle>
            <a:defPPr>
              <a:defRPr lang="zh-CN"/>
            </a:defPPr>
            <a:lvl1pPr marL="342900" indent="-342900" algn="just">
              <a:lnSpc>
                <a:spcPct val="150000"/>
              </a:lnSpc>
              <a:buClr>
                <a:srgbClr val="C80F19"/>
              </a:buClr>
              <a:buSzPct val="90000"/>
              <a:buFont typeface="Wingdings" panose="05000000000000000000" pitchFamily="2" charset="2"/>
              <a:buChar char="n"/>
              <a:defRPr>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indent="0" algn="ctr">
              <a:buNone/>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资本主义作为一个社会形态，其走向灭亡是一个长期的历史过程。</a:t>
            </a:r>
          </a:p>
        </p:txBody>
      </p:sp>
      <p:sp>
        <p:nvSpPr>
          <p:cNvPr id="43" name="矩形: 圆角 21"/>
          <p:cNvSpPr/>
          <p:nvPr/>
        </p:nvSpPr>
        <p:spPr>
          <a:xfrm>
            <a:off x="1832496" y="3112671"/>
            <a:ext cx="1742413" cy="468000"/>
          </a:xfrm>
          <a:prstGeom prst="roundRect">
            <a:avLst>
              <a:gd name="adj" fmla="val 50000"/>
            </a:avLst>
          </a:prstGeom>
          <a:gradFill>
            <a:gsLst>
              <a:gs pos="100000">
                <a:srgbClr val="E17751"/>
              </a:gs>
              <a:gs pos="4000">
                <a:srgbClr val="FBC98F"/>
              </a:gs>
            </a:gsLst>
            <a:lin ang="12000000" scaled="0"/>
          </a:gra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主客观条件</a:t>
            </a:r>
          </a:p>
        </p:txBody>
      </p:sp>
      <p:sp>
        <p:nvSpPr>
          <p:cNvPr id="44" name="矩形: 圆角 22"/>
          <p:cNvSpPr/>
          <p:nvPr/>
        </p:nvSpPr>
        <p:spPr>
          <a:xfrm>
            <a:off x="5257275" y="3135531"/>
            <a:ext cx="1742413" cy="468000"/>
          </a:xfrm>
          <a:prstGeom prst="roundRect">
            <a:avLst>
              <a:gd name="adj" fmla="val 50000"/>
            </a:avLst>
          </a:prstGeom>
          <a:gradFill>
            <a:gsLst>
              <a:gs pos="0">
                <a:srgbClr val="7E7847"/>
              </a:gs>
              <a:gs pos="100000">
                <a:srgbClr val="C5BC78"/>
              </a:gs>
            </a:gsLst>
            <a:lin ang="4800000" scaled="0"/>
          </a:gradFill>
          <a:ln>
            <a:noFill/>
          </a:ln>
          <a:effectLst>
            <a:outerShdw blurRad="50800" dist="381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何时灭亡</a:t>
            </a:r>
          </a:p>
        </p:txBody>
      </p:sp>
      <p:sp>
        <p:nvSpPr>
          <p:cNvPr id="45" name="矩形: 圆角 23"/>
          <p:cNvSpPr/>
          <p:nvPr/>
        </p:nvSpPr>
        <p:spPr>
          <a:xfrm>
            <a:off x="8682053" y="3135531"/>
            <a:ext cx="1742413" cy="468000"/>
          </a:xfrm>
          <a:prstGeom prst="roundRect">
            <a:avLst>
              <a:gd name="adj" fmla="val 50000"/>
            </a:avLst>
          </a:prstGeom>
          <a:gradFill>
            <a:gsLst>
              <a:gs pos="100000">
                <a:srgbClr val="E17751"/>
              </a:gs>
              <a:gs pos="4000">
                <a:srgbClr val="FBC98F"/>
              </a:gs>
            </a:gsLst>
            <a:lin ang="12000000" scaled="0"/>
          </a:gra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转变时期</a:t>
            </a:r>
          </a:p>
        </p:txBody>
      </p:sp>
      <p:sp>
        <p:nvSpPr>
          <p:cNvPr id="46" name="TextBox 3"/>
          <p:cNvSpPr txBox="1"/>
          <p:nvPr/>
        </p:nvSpPr>
        <p:spPr>
          <a:xfrm>
            <a:off x="0" y="913813"/>
            <a:ext cx="12192000" cy="430887"/>
          </a:xfrm>
          <a:prstGeom prst="rect">
            <a:avLst/>
          </a:prstGeom>
          <a:noFill/>
        </p:spPr>
        <p:txBody>
          <a:bodyPr wrap="square" rtlCol="0">
            <a:spAutoFit/>
          </a:bodyPr>
          <a:lstStyle>
            <a:defPPr>
              <a:defRPr lang="zh-CN"/>
            </a:defPPr>
            <a:lvl1pPr algn="ctr">
              <a:buClr>
                <a:srgbClr val="C00000"/>
              </a:buClr>
              <a:buSzPct val="80000"/>
              <a:defRPr sz="22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en-US" altLang="zh-CN" dirty="0"/>
              <a:t> </a:t>
            </a:r>
            <a:r>
              <a:rPr lang="zh-CN" altLang="en-US" dirty="0"/>
              <a:t>（一）资本主义的灭亡和向社会主义的转变是一个长期的过程</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nvSpPr>
        <p:spPr>
          <a:xfrm>
            <a:off x="-2222" y="2033762"/>
            <a:ext cx="12192000" cy="3855469"/>
          </a:xfrm>
          <a:prstGeom prst="rect">
            <a:avLst/>
          </a:prstGeom>
          <a:gradFill flip="none" rotWithShape="1">
            <a:gsLst>
              <a:gs pos="0">
                <a:srgbClr val="E17751"/>
              </a:gs>
              <a:gs pos="53000">
                <a:srgbClr val="EF9841"/>
              </a:gs>
            </a:gsLst>
            <a:path path="circle">
              <a:fillToRect l="100000" t="100000"/>
            </a:path>
            <a:tileRect r="-100000" b="-100000"/>
          </a:gradFill>
          <a:ln>
            <a:noFill/>
          </a:ln>
          <a:effectLst>
            <a:outerShdw blurRad="139700" dist="38100" dir="16200000"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直角三角形 22"/>
          <p:cNvSpPr/>
          <p:nvPr/>
        </p:nvSpPr>
        <p:spPr>
          <a:xfrm flipH="1">
            <a:off x="-2222" y="2033761"/>
            <a:ext cx="12192000" cy="3855470"/>
          </a:xfrm>
          <a:prstGeom prst="rtTriangle">
            <a:avLst/>
          </a:prstGeom>
          <a:gradFill flip="none" rotWithShape="1">
            <a:gsLst>
              <a:gs pos="0">
                <a:srgbClr val="E17751"/>
              </a:gs>
              <a:gs pos="53000">
                <a:srgbClr val="EF9841"/>
              </a:gs>
            </a:gsLst>
            <a:path path="circle">
              <a:fillToRect l="100000" t="100000"/>
            </a:path>
            <a:tileRect r="-100000" b="-100000"/>
          </a:gradFill>
          <a:ln>
            <a:noFill/>
          </a:ln>
          <a:effectLst>
            <a:outerShdw blurRad="139700" dist="38100" algn="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50" name="直接连接符 49"/>
          <p:cNvCxnSpPr/>
          <p:nvPr/>
        </p:nvCxnSpPr>
        <p:spPr>
          <a:xfrm>
            <a:off x="605600" y="2631781"/>
            <a:ext cx="10980800" cy="0"/>
          </a:xfrm>
          <a:prstGeom prst="line">
            <a:avLst/>
          </a:prstGeom>
          <a:ln w="19050">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1" name="işlídê"/>
          <p:cNvSpPr/>
          <p:nvPr/>
        </p:nvSpPr>
        <p:spPr>
          <a:xfrm>
            <a:off x="813467" y="3085787"/>
            <a:ext cx="3132000" cy="2131090"/>
          </a:xfrm>
          <a:prstGeom prst="rect">
            <a:avLst/>
          </a:prstGeom>
          <a:solidFill>
            <a:schemeClr val="bg1"/>
          </a:solidFill>
          <a:ln w="25400">
            <a:gradFill flip="none" rotWithShape="1">
              <a:gsLst>
                <a:gs pos="0">
                  <a:srgbClr val="EB997C"/>
                </a:gs>
                <a:gs pos="22000">
                  <a:schemeClr val="bg1">
                    <a:alpha val="39000"/>
                  </a:schemeClr>
                </a:gs>
                <a:gs pos="100000">
                  <a:schemeClr val="bg1">
                    <a:alpha val="31000"/>
                  </a:schemeClr>
                </a:gs>
                <a:gs pos="66000">
                  <a:srgbClr val="E17751"/>
                </a:gs>
              </a:gsLst>
              <a:lin ang="2700000" scaled="1"/>
              <a:tileRect/>
            </a:gradFill>
          </a:ln>
          <a:effectLst>
            <a:outerShdw blurRad="50800" dist="38100" dir="2700000" algn="tl" rotWithShape="0">
              <a:prstClr val="black">
                <a:alpha val="28000"/>
              </a:prstClr>
            </a:outerShdw>
            <a:reflection blurRad="6350" stA="40000" endPos="52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2" name="iśľiḍè"/>
          <p:cNvSpPr txBox="1"/>
          <p:nvPr/>
        </p:nvSpPr>
        <p:spPr>
          <a:xfrm>
            <a:off x="1106278" y="3209023"/>
            <a:ext cx="2546378" cy="1884618"/>
          </a:xfrm>
          <a:prstGeom prst="rect">
            <a:avLst/>
          </a:prstGeom>
          <a:noFill/>
        </p:spPr>
        <p:txBody>
          <a:bodyPr wrap="square" rtlCol="0">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在全世界实现共产主义，首先将取决于社会主义国家的巩固和发展。</a:t>
            </a:r>
          </a:p>
        </p:txBody>
      </p:sp>
      <p:grpSp>
        <p:nvGrpSpPr>
          <p:cNvPr id="4" name="组合 3"/>
          <p:cNvGrpSpPr/>
          <p:nvPr/>
        </p:nvGrpSpPr>
        <p:grpSpPr>
          <a:xfrm>
            <a:off x="2272305" y="2309258"/>
            <a:ext cx="214325" cy="614791"/>
            <a:chOff x="2272305" y="2726698"/>
            <a:chExt cx="214325" cy="614791"/>
          </a:xfrm>
        </p:grpSpPr>
        <p:cxnSp>
          <p:nvCxnSpPr>
            <p:cNvPr id="53" name="直接连接符 52"/>
            <p:cNvCxnSpPr/>
            <p:nvPr/>
          </p:nvCxnSpPr>
          <p:spPr>
            <a:xfrm flipV="1">
              <a:off x="2379467" y="2981489"/>
              <a:ext cx="1" cy="360000"/>
            </a:xfrm>
            <a:prstGeom prst="line">
              <a:avLst/>
            </a:prstGeom>
            <a:ln w="12700">
              <a:solidFill>
                <a:schemeClr val="bg1"/>
              </a:solidFill>
              <a:headEnd type="oval"/>
              <a:tailEnd type="non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4" name="椭圆 53"/>
            <p:cNvSpPr/>
            <p:nvPr/>
          </p:nvSpPr>
          <p:spPr>
            <a:xfrm>
              <a:off x="2311958" y="2981488"/>
              <a:ext cx="135019" cy="135019"/>
            </a:xfrm>
            <a:prstGeom prst="ellipse">
              <a:avLst/>
            </a:prstGeom>
            <a:gradFill>
              <a:gsLst>
                <a:gs pos="100000">
                  <a:srgbClr val="E17751"/>
                </a:gs>
                <a:gs pos="4000">
                  <a:srgbClr val="FBC98F"/>
                </a:gs>
              </a:gsLst>
              <a:lin ang="12000000" scaled="0"/>
            </a:gradFill>
            <a:ln w="12700" cap="rnd">
              <a:solidFill>
                <a:schemeClr val="bg1"/>
              </a:solidFill>
              <a:prstDash val="solid"/>
              <a:round/>
            </a:ln>
            <a:effectLst>
              <a:outerShdw blurRad="508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zh-CN" altLang="en-US" sz="1400" b="1"/>
            </a:p>
          </p:txBody>
        </p:sp>
        <p:sp>
          <p:nvSpPr>
            <p:cNvPr id="55" name="等腰三角形 54"/>
            <p:cNvSpPr/>
            <p:nvPr/>
          </p:nvSpPr>
          <p:spPr>
            <a:xfrm flipV="1">
              <a:off x="2272305" y="2726698"/>
              <a:ext cx="214325" cy="184763"/>
            </a:xfrm>
            <a:prstGeom prst="triangle">
              <a:avLst/>
            </a:prstGeom>
            <a:gradFill>
              <a:gsLst>
                <a:gs pos="100000">
                  <a:schemeClr val="bg1"/>
                </a:gs>
                <a:gs pos="4000">
                  <a:srgbClr val="FBC98F"/>
                </a:gs>
              </a:gsLst>
              <a:lin ang="12000000" scaled="0"/>
            </a:gradFill>
            <a:ln w="12700" cap="rnd">
              <a:noFill/>
              <a:prstDash val="solid"/>
              <a:round/>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zh-CN" altLang="en-US" sz="1400" b="1"/>
            </a:p>
          </p:txBody>
        </p:sp>
      </p:grpSp>
      <p:sp>
        <p:nvSpPr>
          <p:cNvPr id="56" name="işlídê"/>
          <p:cNvSpPr/>
          <p:nvPr/>
        </p:nvSpPr>
        <p:spPr>
          <a:xfrm>
            <a:off x="8246533" y="3085787"/>
            <a:ext cx="3132000" cy="2131090"/>
          </a:xfrm>
          <a:prstGeom prst="rect">
            <a:avLst/>
          </a:prstGeom>
          <a:solidFill>
            <a:schemeClr val="bg1"/>
          </a:solidFill>
          <a:ln w="25400">
            <a:gradFill flip="none" rotWithShape="1">
              <a:gsLst>
                <a:gs pos="0">
                  <a:srgbClr val="EB997C"/>
                </a:gs>
                <a:gs pos="22000">
                  <a:schemeClr val="bg1">
                    <a:alpha val="39000"/>
                  </a:schemeClr>
                </a:gs>
                <a:gs pos="100000">
                  <a:schemeClr val="bg1">
                    <a:alpha val="31000"/>
                  </a:schemeClr>
                </a:gs>
                <a:gs pos="66000">
                  <a:srgbClr val="E17751"/>
                </a:gs>
              </a:gsLst>
              <a:lin ang="2700000" scaled="1"/>
              <a:tileRect/>
            </a:gradFill>
          </a:ln>
          <a:effectLst>
            <a:outerShdw blurRad="50800" dist="38100" dir="2700000" algn="tl" rotWithShape="0">
              <a:prstClr val="black">
                <a:alpha val="28000"/>
              </a:prstClr>
            </a:outerShdw>
            <a:reflection blurRad="6350" stA="42000" endPos="58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7" name="iśľiḍè"/>
          <p:cNvSpPr txBox="1"/>
          <p:nvPr/>
        </p:nvSpPr>
        <p:spPr>
          <a:xfrm>
            <a:off x="8488764" y="3209023"/>
            <a:ext cx="2647538" cy="1884618"/>
          </a:xfrm>
          <a:prstGeom prst="rect">
            <a:avLst/>
          </a:prstGeom>
          <a:noFill/>
        </p:spPr>
        <p:txBody>
          <a:bodyPr wrap="square" rtlCol="0">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社会主义社会是共产主义的初级阶段，也是实现共产主义的必由之路。</a:t>
            </a:r>
          </a:p>
        </p:txBody>
      </p:sp>
      <p:grpSp>
        <p:nvGrpSpPr>
          <p:cNvPr id="2" name="组合 1"/>
          <p:cNvGrpSpPr/>
          <p:nvPr/>
        </p:nvGrpSpPr>
        <p:grpSpPr>
          <a:xfrm>
            <a:off x="9699022" y="2309258"/>
            <a:ext cx="214325" cy="614793"/>
            <a:chOff x="9699022" y="2726698"/>
            <a:chExt cx="214325" cy="614793"/>
          </a:xfrm>
        </p:grpSpPr>
        <p:cxnSp>
          <p:nvCxnSpPr>
            <p:cNvPr id="58" name="直接连接符 57"/>
            <p:cNvCxnSpPr/>
            <p:nvPr/>
          </p:nvCxnSpPr>
          <p:spPr>
            <a:xfrm flipV="1">
              <a:off x="9806184" y="2981491"/>
              <a:ext cx="1" cy="360000"/>
            </a:xfrm>
            <a:prstGeom prst="line">
              <a:avLst/>
            </a:prstGeom>
            <a:ln w="12700">
              <a:solidFill>
                <a:schemeClr val="bg1"/>
              </a:solidFill>
              <a:headEnd type="oval"/>
              <a:tailEnd type="non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9" name="椭圆 58"/>
            <p:cNvSpPr/>
            <p:nvPr/>
          </p:nvSpPr>
          <p:spPr>
            <a:xfrm>
              <a:off x="9738675" y="2981488"/>
              <a:ext cx="135019" cy="135019"/>
            </a:xfrm>
            <a:prstGeom prst="ellipse">
              <a:avLst/>
            </a:prstGeom>
            <a:gradFill>
              <a:gsLst>
                <a:gs pos="100000">
                  <a:srgbClr val="E17751"/>
                </a:gs>
                <a:gs pos="4000">
                  <a:srgbClr val="FBC98F"/>
                </a:gs>
              </a:gsLst>
              <a:lin ang="12000000" scaled="0"/>
            </a:gradFill>
            <a:ln w="12700" cap="rnd">
              <a:solidFill>
                <a:schemeClr val="bg1"/>
              </a:solidFill>
              <a:prstDash val="solid"/>
              <a:round/>
            </a:ln>
            <a:effectLst>
              <a:outerShdw blurRad="508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zh-CN" altLang="en-US" sz="1400" b="1"/>
            </a:p>
          </p:txBody>
        </p:sp>
        <p:sp>
          <p:nvSpPr>
            <p:cNvPr id="60" name="等腰三角形 59"/>
            <p:cNvSpPr/>
            <p:nvPr/>
          </p:nvSpPr>
          <p:spPr>
            <a:xfrm flipV="1">
              <a:off x="9699022" y="2726698"/>
              <a:ext cx="214325" cy="184763"/>
            </a:xfrm>
            <a:prstGeom prst="triangle">
              <a:avLst/>
            </a:prstGeom>
            <a:gradFill>
              <a:gsLst>
                <a:gs pos="100000">
                  <a:schemeClr val="bg1"/>
                </a:gs>
                <a:gs pos="4000">
                  <a:srgbClr val="FBC98F"/>
                </a:gs>
              </a:gsLst>
              <a:lin ang="12000000" scaled="0"/>
            </a:gradFill>
            <a:ln w="12700" cap="rnd">
              <a:noFill/>
              <a:prstDash val="solid"/>
              <a:round/>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zh-CN" altLang="en-US" sz="1400" b="1"/>
            </a:p>
          </p:txBody>
        </p:sp>
      </p:grpSp>
      <p:sp>
        <p:nvSpPr>
          <p:cNvPr id="61" name="işlídê"/>
          <p:cNvSpPr/>
          <p:nvPr/>
        </p:nvSpPr>
        <p:spPr>
          <a:xfrm>
            <a:off x="4530000" y="3085787"/>
            <a:ext cx="3132000" cy="2131090"/>
          </a:xfrm>
          <a:prstGeom prst="rect">
            <a:avLst/>
          </a:prstGeom>
          <a:solidFill>
            <a:schemeClr val="bg1"/>
          </a:solidFill>
          <a:ln w="25400">
            <a:gradFill flip="none" rotWithShape="1">
              <a:gsLst>
                <a:gs pos="0">
                  <a:srgbClr val="B5AD6D"/>
                </a:gs>
                <a:gs pos="22000">
                  <a:schemeClr val="bg1">
                    <a:alpha val="46000"/>
                  </a:schemeClr>
                </a:gs>
                <a:gs pos="100000">
                  <a:schemeClr val="bg1">
                    <a:alpha val="30000"/>
                  </a:schemeClr>
                </a:gs>
                <a:gs pos="66000">
                  <a:srgbClr val="AFA769"/>
                </a:gs>
              </a:gsLst>
              <a:lin ang="2700000" scaled="1"/>
              <a:tileRect/>
            </a:gradFill>
          </a:ln>
          <a:effectLst>
            <a:outerShdw blurRad="50800" dist="38100" dir="2700000" algn="tl" rotWithShape="0">
              <a:prstClr val="black">
                <a:alpha val="28000"/>
              </a:prstClr>
            </a:outerShdw>
            <a:reflection blurRad="6350" stA="37000" endPos="58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2" name="iśľiḍè"/>
          <p:cNvSpPr txBox="1"/>
          <p:nvPr/>
        </p:nvSpPr>
        <p:spPr>
          <a:xfrm>
            <a:off x="4772231" y="3209023"/>
            <a:ext cx="2647538" cy="1884618"/>
          </a:xfrm>
          <a:prstGeom prst="rect">
            <a:avLst/>
          </a:prstGeom>
          <a:noFill/>
        </p:spPr>
        <p:txBody>
          <a:bodyPr wrap="square" rtlCol="0">
            <a:spAutoFit/>
          </a:bodyPr>
          <a:lstStyle/>
          <a:p>
            <a:pPr indent="504000"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社会主义社会是一个很长的历史时期，经历从低级到高级的发展阶段。</a:t>
            </a:r>
          </a:p>
        </p:txBody>
      </p:sp>
      <p:grpSp>
        <p:nvGrpSpPr>
          <p:cNvPr id="3" name="组合 2"/>
          <p:cNvGrpSpPr/>
          <p:nvPr/>
        </p:nvGrpSpPr>
        <p:grpSpPr>
          <a:xfrm>
            <a:off x="5988838" y="2309258"/>
            <a:ext cx="214325" cy="614791"/>
            <a:chOff x="5988838" y="2726698"/>
            <a:chExt cx="214325" cy="614791"/>
          </a:xfrm>
        </p:grpSpPr>
        <p:cxnSp>
          <p:nvCxnSpPr>
            <p:cNvPr id="63" name="直接连接符 62"/>
            <p:cNvCxnSpPr/>
            <p:nvPr/>
          </p:nvCxnSpPr>
          <p:spPr>
            <a:xfrm flipV="1">
              <a:off x="6096000" y="2981489"/>
              <a:ext cx="1" cy="360000"/>
            </a:xfrm>
            <a:prstGeom prst="line">
              <a:avLst/>
            </a:prstGeom>
            <a:ln w="12700">
              <a:solidFill>
                <a:schemeClr val="bg1"/>
              </a:solidFill>
              <a:headEnd type="oval"/>
              <a:tailEnd type="non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4" name="椭圆 63"/>
            <p:cNvSpPr/>
            <p:nvPr/>
          </p:nvSpPr>
          <p:spPr>
            <a:xfrm>
              <a:off x="6028491" y="2982123"/>
              <a:ext cx="135019" cy="135019"/>
            </a:xfrm>
            <a:prstGeom prst="ellipse">
              <a:avLst/>
            </a:prstGeom>
            <a:gradFill>
              <a:gsLst>
                <a:gs pos="0">
                  <a:srgbClr val="7E7847"/>
                </a:gs>
                <a:gs pos="100000">
                  <a:srgbClr val="C5BC78"/>
                </a:gs>
              </a:gsLst>
              <a:lin ang="4800000" scaled="0"/>
            </a:gradFill>
            <a:ln w="12700" cap="rnd">
              <a:solidFill>
                <a:schemeClr val="bg1"/>
              </a:solidFill>
              <a:prstDash val="solid"/>
              <a:round/>
            </a:ln>
            <a:effectLst>
              <a:outerShdw blurRad="508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Autofit/>
            </a:bodyPr>
            <a:lstStyle/>
            <a:p>
              <a:pPr algn="ctr" defTabSz="913765"/>
              <a:endParaRPr lang="zh-CN" altLang="en-US" sz="1400" b="1"/>
            </a:p>
          </p:txBody>
        </p:sp>
        <p:sp>
          <p:nvSpPr>
            <p:cNvPr id="65" name="等腰三角形 64"/>
            <p:cNvSpPr/>
            <p:nvPr/>
          </p:nvSpPr>
          <p:spPr>
            <a:xfrm flipV="1">
              <a:off x="5988838" y="2726698"/>
              <a:ext cx="214325" cy="184763"/>
            </a:xfrm>
            <a:prstGeom prst="triangle">
              <a:avLst/>
            </a:prstGeom>
            <a:gradFill>
              <a:gsLst>
                <a:gs pos="0">
                  <a:schemeClr val="bg1"/>
                </a:gs>
                <a:gs pos="100000">
                  <a:srgbClr val="C5BC78"/>
                </a:gs>
              </a:gsLst>
              <a:lin ang="48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66" name="TextBox 3"/>
          <p:cNvSpPr txBox="1"/>
          <p:nvPr/>
        </p:nvSpPr>
        <p:spPr>
          <a:xfrm>
            <a:off x="0" y="1070037"/>
            <a:ext cx="12192000" cy="430887"/>
          </a:xfrm>
          <a:prstGeom prst="rect">
            <a:avLst/>
          </a:prstGeom>
          <a:noFill/>
        </p:spPr>
        <p:txBody>
          <a:bodyPr wrap="square" rtlCol="0">
            <a:spAutoFit/>
          </a:bodyPr>
          <a:lstStyle>
            <a:defPPr>
              <a:defRPr lang="zh-CN"/>
            </a:defPPr>
            <a:lvl1pPr algn="ctr">
              <a:buClr>
                <a:srgbClr val="C00000"/>
              </a:buClr>
              <a:buSzPct val="80000"/>
              <a:defRPr sz="22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en-US" altLang="zh-CN" dirty="0"/>
              <a:t> </a:t>
            </a:r>
            <a:r>
              <a:rPr lang="zh-CN" altLang="en-US" dirty="0"/>
              <a:t>（二）社会主义社会的充分发展和最终向共产主义过渡需要很长的历史时期</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a:extLst>
              <a:ext uri="{FF2B5EF4-FFF2-40B4-BE49-F238E27FC236}">
                <a16:creationId xmlns="" xmlns:a16="http://schemas.microsoft.com/office/drawing/2014/main" id="{99C9F23F-D938-3830-5431-8254517E4A16}"/>
              </a:ext>
            </a:extLst>
          </p:cNvPr>
          <p:cNvSpPr/>
          <p:nvPr/>
        </p:nvSpPr>
        <p:spPr>
          <a:xfrm>
            <a:off x="1" y="1200151"/>
            <a:ext cx="12191999" cy="3714750"/>
          </a:xfrm>
          <a:prstGeom prst="rect">
            <a:avLst/>
          </a:prstGeom>
          <a:gradFill>
            <a:gsLst>
              <a:gs pos="0">
                <a:schemeClr val="bg1">
                  <a:alpha val="0"/>
                </a:schemeClr>
              </a:gs>
              <a:gs pos="71000">
                <a:srgbClr val="FFF5E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2" name="图片 11" descr="线条02">
            <a:extLst>
              <a:ext uri="{FF2B5EF4-FFF2-40B4-BE49-F238E27FC236}">
                <a16:creationId xmlns="" xmlns:a16="http://schemas.microsoft.com/office/drawing/2014/main" id="{1DE79C9E-FC23-9612-532A-C6D2AC699F7D}"/>
              </a:ext>
            </a:extLst>
          </p:cNvPr>
          <p:cNvPicPr>
            <a:picLocks noChangeAspect="1"/>
          </p:cNvPicPr>
          <p:nvPr/>
        </p:nvPicPr>
        <p:blipFill rotWithShape="1">
          <a:blip r:embed="rId3">
            <a:duotone>
              <a:schemeClr val="accent2">
                <a:shade val="45000"/>
                <a:satMod val="135000"/>
              </a:schemeClr>
              <a:prstClr val="white"/>
            </a:duotone>
          </a:blip>
          <a:stretch>
            <a:fillRect/>
          </a:stretch>
        </p:blipFill>
        <p:spPr>
          <a:xfrm>
            <a:off x="0" y="1493940"/>
            <a:ext cx="12192001" cy="3420961"/>
          </a:xfrm>
          <a:prstGeom prst="rect">
            <a:avLst/>
          </a:prstGeom>
        </p:spPr>
      </p:pic>
      <p:sp>
        <p:nvSpPr>
          <p:cNvPr id="2" name="平行四边形 1"/>
          <p:cNvSpPr/>
          <p:nvPr/>
        </p:nvSpPr>
        <p:spPr>
          <a:xfrm>
            <a:off x="-2125981" y="4196221"/>
            <a:ext cx="15704815" cy="1987434"/>
          </a:xfrm>
          <a:prstGeom prst="parallelogram">
            <a:avLst>
              <a:gd name="adj" fmla="val 153252"/>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3589292" y="2323500"/>
            <a:ext cx="7732950" cy="3032613"/>
            <a:chOff x="2502900" y="1565452"/>
            <a:chExt cx="8640000" cy="3238491"/>
          </a:xfrm>
        </p:grpSpPr>
        <p:sp>
          <p:nvSpPr>
            <p:cNvPr id="4" name="对角圆角矩形 6"/>
            <p:cNvSpPr/>
            <p:nvPr/>
          </p:nvSpPr>
          <p:spPr bwMode="auto">
            <a:xfrm>
              <a:off x="2502900" y="1565452"/>
              <a:ext cx="8640000" cy="323849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 name="等腰三角形 4"/>
            <p:cNvSpPr>
              <a:spLocks noChangeAspect="1"/>
            </p:cNvSpPr>
            <p:nvPr/>
          </p:nvSpPr>
          <p:spPr>
            <a:xfrm>
              <a:off x="10791900" y="4539416"/>
              <a:ext cx="280846" cy="26452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6" name="直接连接符 5"/>
            <p:cNvCxnSpPr/>
            <p:nvPr/>
          </p:nvCxnSpPr>
          <p:spPr>
            <a:xfrm>
              <a:off x="10960841" y="1635626"/>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rot="5400000">
              <a:off x="10129452" y="823951"/>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8" name="矩形 7"/>
          <p:cNvSpPr/>
          <p:nvPr/>
        </p:nvSpPr>
        <p:spPr>
          <a:xfrm>
            <a:off x="4156808" y="2744780"/>
            <a:ext cx="6703943" cy="2212913"/>
          </a:xfrm>
          <a:prstGeom prst="rect">
            <a:avLst/>
          </a:prstGeom>
        </p:spPr>
        <p:txBody>
          <a:bodyPr wrap="square">
            <a:spAutoFit/>
          </a:bodyPr>
          <a:lstStyle/>
          <a:p>
            <a:pPr indent="504000" algn="just">
              <a:lnSpc>
                <a:spcPct val="140000"/>
              </a:lnSpc>
              <a:spcBef>
                <a:spcPts val="600"/>
              </a:spcBef>
            </a:pPr>
            <a:r>
              <a:rPr lang="zh-CN" altLang="en-US" sz="2000" b="1" dirty="0">
                <a:solidFill>
                  <a:schemeClr val="tx1">
                    <a:lumMod val="85000"/>
                    <a:lumOff val="15000"/>
                  </a:schemeClr>
                </a:solidFill>
                <a:latin typeface="楷体" panose="02010609060101010101" pitchFamily="49" charset="-122"/>
                <a:ea typeface="楷体" panose="02010609060101010101" pitchFamily="49" charset="-122"/>
              </a:rPr>
              <a:t>“我们搞社会主义才几十年，还处在初级阶段。巩固和发展社会主义制度，还需要一个很长的历史阶段，需要我们几代人、十几代人，甚至几十代人坚持不懈地努力奋斗，决不能掉以轻心。”</a:t>
            </a:r>
          </a:p>
          <a:p>
            <a:pPr indent="575945" algn="r">
              <a:lnSpc>
                <a:spcPct val="130000"/>
              </a:lnSpc>
              <a:spcBef>
                <a:spcPts val="600"/>
              </a:spcBef>
            </a:pP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邓小平：</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在武昌、深圳、珠海、上海等地的谈话要点</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a:t>
            </a:r>
          </a:p>
        </p:txBody>
      </p:sp>
      <p:pic>
        <p:nvPicPr>
          <p:cNvPr id="9" name="图片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686" y="758939"/>
            <a:ext cx="3623563" cy="5103299"/>
          </a:xfrm>
          <a:prstGeom prst="rect">
            <a:avLst/>
          </a:prstGeom>
          <a:effectLst>
            <a:outerShdw blurRad="50800" dist="38100" dir="8100000" algn="tr" rotWithShape="0">
              <a:prstClr val="black">
                <a:alpha val="40000"/>
              </a:prstClr>
            </a:outerShdw>
            <a:reflection blurRad="6350" stA="52000" endA="300" endPos="35000" dir="5400000" sy="-100000" algn="bl" rotWithShape="0"/>
          </a:effectLst>
          <a:scene3d>
            <a:camera prst="perspectiveContrastingRightFacing" fov="1800000">
              <a:rot lat="600000" lon="19800000" rev="0"/>
            </a:camera>
            <a:lightRig rig="threePt" dir="t"/>
          </a:scene3d>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4" name="组合 3"/>
          <p:cNvGrpSpPr/>
          <p:nvPr/>
        </p:nvGrpSpPr>
        <p:grpSpPr>
          <a:xfrm>
            <a:off x="-5265" y="3123171"/>
            <a:ext cx="12192000" cy="3734829"/>
            <a:chOff x="-5265" y="3509276"/>
            <a:chExt cx="12192000" cy="3734829"/>
          </a:xfrm>
        </p:grpSpPr>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7" name="图片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8" name="图片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9" name="iṩḻíḑe"/>
          <p:cNvSpPr/>
          <p:nvPr/>
        </p:nvSpPr>
        <p:spPr>
          <a:xfrm>
            <a:off x="669939" y="568766"/>
            <a:ext cx="10852123" cy="5720468"/>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10" name="矩形 9"/>
          <p:cNvSpPr/>
          <p:nvPr/>
        </p:nvSpPr>
        <p:spPr>
          <a:xfrm>
            <a:off x="1056000" y="1008045"/>
            <a:ext cx="10080000" cy="484191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4663765" y="1317044"/>
            <a:ext cx="5996940" cy="4223913"/>
          </a:xfrm>
          <a:prstGeom prst="rect">
            <a:avLst/>
          </a:prstGeom>
          <a:noFill/>
        </p:spPr>
        <p:txBody>
          <a:bodyPr wrap="square" rtlCol="0">
            <a:spAutoFit/>
          </a:bodyPr>
          <a:lstStyle/>
          <a:p>
            <a:pPr indent="504000" algn="just">
              <a:lnSpc>
                <a:spcPct val="150000"/>
              </a:lnSpc>
              <a:spcBef>
                <a:spcPts val="1800"/>
              </a:spcBef>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全党必须清醒认识到，中华民族伟大复兴绝不是轻轻松松、敲锣打鼓就能实现的，前进道路上仍然存在可以预料和难以预料的各种风险挑战；必须清醒认识到，我国仍处于并将长期处于社会主义初级阶段，我国仍然是世界最大的发展中国家，社会主要矛盾是人民日益增长的美好生活需要和不平衡不充分的发展之间的矛盾。”</a:t>
            </a:r>
          </a:p>
          <a:p>
            <a:pPr indent="575945" algn="r">
              <a:lnSpc>
                <a:spcPct val="13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中共中央关于党的百年奋斗重大成就和历史经验的决议</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2021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p>
        </p:txBody>
      </p:sp>
      <p:sp>
        <p:nvSpPr>
          <p:cNvPr id="12" name="文本框 11"/>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3">
            <a:extLst>
              <a:ext uri="{BEBA8EAE-BF5A-486C-A8C5-ECC9F3942E4B}">
                <a14:imgProps xmlns:a14="http://schemas.microsoft.com/office/drawing/2010/main">
                  <a14:imgLayer r:embed="rId4">
                    <a14:imgEffect>
                      <a14:brightnessContrast bright="5000"/>
                    </a14:imgEffect>
                  </a14:imgLayer>
                </a14:imgProps>
              </a:ext>
              <a:ext uri="{28A0092B-C50C-407E-A947-70E740481C1C}">
                <a14:useLocalDpi xmlns:a14="http://schemas.microsoft.com/office/drawing/2010/main" val="0"/>
              </a:ext>
            </a:extLst>
          </a:blip>
          <a:stretch>
            <a:fillRect/>
          </a:stretch>
        </p:blipFill>
        <p:spPr>
          <a:xfrm>
            <a:off x="1531295" y="1462073"/>
            <a:ext cx="2768634" cy="3883054"/>
          </a:xfrm>
          <a:prstGeom prst="rect">
            <a:avLst/>
          </a:prstGeom>
          <a:ln w="38100" cmpd="sng">
            <a:noFill/>
            <a:prstDash val="solid"/>
          </a:ln>
          <a:effectLst>
            <a:outerShdw blurRad="127000" dist="38100" dir="2700000" algn="tl" rotWithShape="0">
              <a:prstClr val="black">
                <a:alpha val="25000"/>
              </a:prstClr>
            </a:outerShdw>
          </a:effectLst>
        </p:spPr>
      </p:pic>
      <p:sp>
        <p:nvSpPr>
          <p:cNvPr id="13" name="文本框 12">
            <a:extLst>
              <a:ext uri="{FF2B5EF4-FFF2-40B4-BE49-F238E27FC236}">
                <a16:creationId xmlns="" xmlns:a16="http://schemas.microsoft.com/office/drawing/2014/main" id="{A259437A-018E-76A7-94C4-5B9670D13F4B}"/>
              </a:ext>
            </a:extLst>
          </p:cNvPr>
          <p:cNvSpPr txBox="1"/>
          <p:nvPr/>
        </p:nvSpPr>
        <p:spPr>
          <a:xfrm>
            <a:off x="45719" y="194477"/>
            <a:ext cx="7156536" cy="278218"/>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第二讲  实现共产主义的历史必然性与长期性</a:t>
            </a:r>
          </a:p>
        </p:txBody>
      </p:sp>
      <p:sp>
        <p:nvSpPr>
          <p:cNvPr id="14" name="矩形 13">
            <a:extLst>
              <a:ext uri="{FF2B5EF4-FFF2-40B4-BE49-F238E27FC236}">
                <a16:creationId xmlns="" xmlns:a16="http://schemas.microsoft.com/office/drawing/2014/main" id="{F9192FE8-513B-8A28-B20B-F21AA754FC7F}"/>
              </a:ext>
            </a:extLst>
          </p:cNvPr>
          <p:cNvSpPr/>
          <p:nvPr/>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a:extLst>
              <a:ext uri="{FF2B5EF4-FFF2-40B4-BE49-F238E27FC236}">
                <a16:creationId xmlns="" xmlns:a16="http://schemas.microsoft.com/office/drawing/2014/main" id="{C9C0B540-C136-B1DB-8E7A-4F779B68553C}"/>
              </a:ext>
            </a:extLst>
          </p:cNvPr>
          <p:cNvSpPr/>
          <p:nvPr/>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5" name="组合 4"/>
          <p:cNvGrpSpPr/>
          <p:nvPr/>
        </p:nvGrpSpPr>
        <p:grpSpPr>
          <a:xfrm>
            <a:off x="-5265" y="3123171"/>
            <a:ext cx="12192000" cy="3734829"/>
            <a:chOff x="-5265" y="3509276"/>
            <a:chExt cx="12192000" cy="3734829"/>
          </a:xfrm>
        </p:grpSpPr>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8" name="图片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9" name="图片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13" name="文本框 12"/>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2" name="iṩḻíḑe">
            <a:extLst>
              <a:ext uri="{FF2B5EF4-FFF2-40B4-BE49-F238E27FC236}">
                <a16:creationId xmlns="" xmlns:a16="http://schemas.microsoft.com/office/drawing/2014/main" id="{C1AE9E12-99EF-08FB-B077-537B056D1C13}"/>
              </a:ext>
            </a:extLst>
          </p:cNvPr>
          <p:cNvSpPr/>
          <p:nvPr/>
        </p:nvSpPr>
        <p:spPr>
          <a:xfrm>
            <a:off x="669939" y="568766"/>
            <a:ext cx="10852123" cy="5720468"/>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3" name="矩形 2">
            <a:extLst>
              <a:ext uri="{FF2B5EF4-FFF2-40B4-BE49-F238E27FC236}">
                <a16:creationId xmlns="" xmlns:a16="http://schemas.microsoft.com/office/drawing/2014/main" id="{3758AEFD-BAED-6AA4-E408-F2574010FD27}"/>
              </a:ext>
            </a:extLst>
          </p:cNvPr>
          <p:cNvSpPr/>
          <p:nvPr/>
        </p:nvSpPr>
        <p:spPr>
          <a:xfrm>
            <a:off x="1056000" y="1008045"/>
            <a:ext cx="10080000" cy="484191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文本框 11"/>
          <p:cNvSpPr txBox="1"/>
          <p:nvPr/>
        </p:nvSpPr>
        <p:spPr>
          <a:xfrm>
            <a:off x="1614020" y="1388627"/>
            <a:ext cx="8963960" cy="4226798"/>
          </a:xfrm>
          <a:prstGeom prst="rect">
            <a:avLst/>
          </a:prstGeom>
          <a:noFill/>
        </p:spPr>
        <p:txBody>
          <a:bodyPr wrap="square" rtlCol="0">
            <a:spAutoFit/>
          </a:bodyPr>
          <a:lstStyle/>
          <a:p>
            <a:pPr indent="432000" algn="just">
              <a:lnSpc>
                <a:spcPct val="150000"/>
              </a:lnSpc>
              <a:spcBef>
                <a:spcPts val="1200"/>
              </a:spcBef>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共产主义决不是‘土豆烧牛肉’那么简单，不可能唾手可得、一蹴而就，但我们不能因为实现共产主义理想是一个漫长的过程，就认为那是虚无缥缈的海市蜃楼，就不去做一个忠诚的共产党员。革命理想高于天。实现共产主义是我们共产党人的最高理想，而这个最高理想是需要一代又一代人接力奋斗的。如果大家都觉得这是看不见摸不着的东西，没有必要为之奋斗和牺牲，那共产主义就真的永远实现不了了。我们现在坚持和发展中国特色社会主义，就是向着最高理想所进行的实实在在努力。”</a:t>
            </a:r>
          </a:p>
          <a:p>
            <a:pPr indent="575945" algn="r">
              <a:lnSpc>
                <a:spcPct val="130000"/>
              </a:lnSpc>
              <a:spcBef>
                <a:spcPts val="800"/>
              </a:spcBef>
            </a:pPr>
            <a:r>
              <a:rPr lang="en-US" altLang="zh-CN" sz="2000" b="1" dirty="0">
                <a:solidFill>
                  <a:schemeClr val="tx1">
                    <a:lumMod val="65000"/>
                    <a:lumOff val="35000"/>
                  </a:schemeClr>
                </a:solidFill>
                <a:latin typeface="楷体" panose="02010609060101010101" pitchFamily="49" charset="-122"/>
                <a:ea typeface="楷体" panose="02010609060101010101" pitchFamily="49" charset="-122"/>
              </a:rPr>
              <a:t>          ——</a:t>
            </a:r>
            <a:r>
              <a:rPr lang="zh-CN" altLang="en-US" sz="2000" b="1" dirty="0">
                <a:solidFill>
                  <a:schemeClr val="tx1">
                    <a:lumMod val="65000"/>
                    <a:lumOff val="35000"/>
                  </a:schemeClr>
                </a:solidFill>
                <a:latin typeface="楷体" panose="02010609060101010101" pitchFamily="49" charset="-122"/>
                <a:ea typeface="楷体" panose="02010609060101010101" pitchFamily="49" charset="-122"/>
              </a:rPr>
              <a:t>习近平在中央党校县委书记研修班学员座谈会上的讲话（</a:t>
            </a:r>
            <a:r>
              <a:rPr lang="en-US" altLang="zh-CN" sz="2000" b="1" dirty="0">
                <a:solidFill>
                  <a:schemeClr val="tx1">
                    <a:lumMod val="65000"/>
                    <a:lumOff val="35000"/>
                  </a:schemeClr>
                </a:solidFill>
                <a:latin typeface="楷体" panose="02010609060101010101" pitchFamily="49" charset="-122"/>
                <a:ea typeface="楷体" panose="02010609060101010101" pitchFamily="49" charset="-122"/>
              </a:rPr>
              <a:t>2015</a:t>
            </a:r>
            <a:r>
              <a:rPr lang="zh-CN" altLang="en-US" sz="2000"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sz="2000" b="1" dirty="0">
                <a:solidFill>
                  <a:schemeClr val="tx1">
                    <a:lumMod val="65000"/>
                    <a:lumOff val="35000"/>
                  </a:schemeClr>
                </a:solidFill>
                <a:latin typeface="楷体" panose="02010609060101010101" pitchFamily="49" charset="-122"/>
                <a:ea typeface="楷体" panose="02010609060101010101" pitchFamily="49" charset="-122"/>
              </a:rPr>
              <a:t>1</a:t>
            </a:r>
            <a:r>
              <a:rPr lang="zh-CN" altLang="en-US" sz="2000"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sz="2000" b="1" dirty="0">
                <a:solidFill>
                  <a:schemeClr val="tx1">
                    <a:lumMod val="65000"/>
                    <a:lumOff val="35000"/>
                  </a:schemeClr>
                </a:solidFill>
                <a:latin typeface="楷体" panose="02010609060101010101" pitchFamily="49" charset="-122"/>
                <a:ea typeface="楷体" panose="02010609060101010101" pitchFamily="49" charset="-122"/>
              </a:rPr>
              <a:t>12</a:t>
            </a:r>
            <a:r>
              <a:rPr lang="zh-CN" altLang="en-US" sz="2000" b="1" dirty="0">
                <a:solidFill>
                  <a:schemeClr val="tx1">
                    <a:lumMod val="65000"/>
                    <a:lumOff val="35000"/>
                  </a:schemeClr>
                </a:solidFill>
                <a:latin typeface="楷体" panose="02010609060101010101" pitchFamily="49" charset="-122"/>
                <a:ea typeface="楷体" panose="02010609060101010101" pitchFamily="49" charset="-122"/>
              </a:rPr>
              <a:t>日）</a:t>
            </a:r>
          </a:p>
        </p:txBody>
      </p:sp>
      <p:sp>
        <p:nvSpPr>
          <p:cNvPr id="10" name="文本框 9">
            <a:extLst>
              <a:ext uri="{FF2B5EF4-FFF2-40B4-BE49-F238E27FC236}">
                <a16:creationId xmlns="" xmlns:a16="http://schemas.microsoft.com/office/drawing/2014/main" id="{F27F8EF0-821F-1686-05AC-4D0328601B79}"/>
              </a:ext>
            </a:extLst>
          </p:cNvPr>
          <p:cNvSpPr txBox="1"/>
          <p:nvPr/>
        </p:nvSpPr>
        <p:spPr>
          <a:xfrm>
            <a:off x="45719" y="194477"/>
            <a:ext cx="7156536" cy="278218"/>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第二讲  实现共产主义的历史必然性与长期性</a:t>
            </a:r>
          </a:p>
        </p:txBody>
      </p:sp>
      <p:sp>
        <p:nvSpPr>
          <p:cNvPr id="11" name="矩形 10">
            <a:extLst>
              <a:ext uri="{FF2B5EF4-FFF2-40B4-BE49-F238E27FC236}">
                <a16:creationId xmlns="" xmlns:a16="http://schemas.microsoft.com/office/drawing/2014/main" id="{173861DE-0A4C-DBAE-ECB8-4BDFA7F10D36}"/>
              </a:ext>
            </a:extLst>
          </p:cNvPr>
          <p:cNvSpPr/>
          <p:nvPr/>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a:extLst>
              <a:ext uri="{FF2B5EF4-FFF2-40B4-BE49-F238E27FC236}">
                <a16:creationId xmlns="" xmlns:a16="http://schemas.microsoft.com/office/drawing/2014/main" id="{8A256FA3-40C7-CD2A-A45C-E6EB46C90FC0}"/>
              </a:ext>
            </a:extLst>
          </p:cNvPr>
          <p:cNvSpPr/>
          <p:nvPr/>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 xmlns:a16="http://schemas.microsoft.com/office/drawing/2014/main" id="{03C801AA-17E1-E84F-C776-FD562DB2DD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822" b="16820"/>
          <a:stretch/>
        </p:blipFill>
        <p:spPr bwMode="auto">
          <a:xfrm>
            <a:off x="-1" y="0"/>
            <a:ext cx="12191999" cy="3685555"/>
          </a:xfrm>
          <a:prstGeom prst="rect">
            <a:avLst/>
          </a:prstGeom>
          <a:noFill/>
          <a:extLst>
            <a:ext uri="{909E8E84-426E-40DD-AFC4-6F175D3DCCD1}">
              <a14:hiddenFill xmlns:a14="http://schemas.microsoft.com/office/drawing/2010/main">
                <a:solidFill>
                  <a:srgbClr val="FFFFFF"/>
                </a:solidFill>
              </a14:hiddenFill>
            </a:ext>
          </a:extLst>
        </p:spPr>
      </p:pic>
      <p:sp>
        <p:nvSpPr>
          <p:cNvPr id="26" name="矩形 25"/>
          <p:cNvSpPr/>
          <p:nvPr/>
        </p:nvSpPr>
        <p:spPr>
          <a:xfrm rot="5400000" flipV="1">
            <a:off x="4809534" y="-3569481"/>
            <a:ext cx="2572931" cy="12192000"/>
          </a:xfrm>
          <a:prstGeom prst="rect">
            <a:avLst/>
          </a:prstGeom>
          <a:gradFill flip="none" rotWithShape="1">
            <a:gsLst>
              <a:gs pos="0">
                <a:srgbClr val="FEFCFA"/>
              </a:gs>
              <a:gs pos="100000">
                <a:srgbClr val="FEFCFA">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矩形 26"/>
          <p:cNvSpPr/>
          <p:nvPr/>
        </p:nvSpPr>
        <p:spPr>
          <a:xfrm rot="5400000" flipV="1">
            <a:off x="4393353" y="-4012353"/>
            <a:ext cx="3405294" cy="12192000"/>
          </a:xfrm>
          <a:prstGeom prst="rect">
            <a:avLst/>
          </a:prstGeom>
          <a:gradFill flip="none" rotWithShape="1">
            <a:gsLst>
              <a:gs pos="0">
                <a:srgbClr val="FEFCFA"/>
              </a:gs>
              <a:gs pos="100000">
                <a:srgbClr val="FEFCFA">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8" name="矩形 27"/>
          <p:cNvSpPr/>
          <p:nvPr/>
        </p:nvSpPr>
        <p:spPr>
          <a:xfrm flipH="1">
            <a:off x="494690" y="2526519"/>
            <a:ext cx="11202618" cy="3728147"/>
          </a:xfrm>
          <a:prstGeom prst="rect">
            <a:avLst/>
          </a:prstGeom>
          <a:solidFill>
            <a:schemeClr val="bg1"/>
          </a:solidFill>
          <a:ln w="19050">
            <a:gradFill>
              <a:gsLst>
                <a:gs pos="0">
                  <a:srgbClr val="E55003"/>
                </a:gs>
                <a:gs pos="32743">
                  <a:srgbClr val="E55003">
                    <a:alpha val="0"/>
                    <a:lumMod val="0"/>
                    <a:lumOff val="100000"/>
                  </a:srgbClr>
                </a:gs>
                <a:gs pos="70000">
                  <a:srgbClr val="E55003">
                    <a:alpha val="0"/>
                    <a:lumMod val="0"/>
                    <a:lumOff val="100000"/>
                  </a:srgbClr>
                </a:gs>
                <a:gs pos="100000">
                  <a:srgbClr val="E55003"/>
                </a:gs>
              </a:gsLst>
              <a:lin ang="3600000" scaled="0"/>
            </a:gradFill>
          </a:ln>
          <a:effectLst>
            <a:outerShdw blurRad="139700" dist="38100" dir="13500000" algn="br"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2" name="组合 21"/>
          <p:cNvGrpSpPr/>
          <p:nvPr/>
        </p:nvGrpSpPr>
        <p:grpSpPr>
          <a:xfrm>
            <a:off x="929999" y="3554705"/>
            <a:ext cx="3168000" cy="2182006"/>
            <a:chOff x="1276342" y="3873978"/>
            <a:chExt cx="2337205" cy="2419764"/>
          </a:xfrm>
        </p:grpSpPr>
        <p:sp>
          <p:nvSpPr>
            <p:cNvPr id="23" name="对角圆角矩形 14"/>
            <p:cNvSpPr/>
            <p:nvPr/>
          </p:nvSpPr>
          <p:spPr>
            <a:xfrm flipV="1">
              <a:off x="1276342" y="3873978"/>
              <a:ext cx="2337205" cy="2419763"/>
            </a:xfrm>
            <a:prstGeom prst="round2DiagRect">
              <a:avLst>
                <a:gd name="adj1" fmla="val 0"/>
                <a:gd name="adj2" fmla="val 0"/>
              </a:avLst>
            </a:prstGeom>
            <a:solidFill>
              <a:schemeClr val="bg1"/>
            </a:solidFill>
            <a:ln w="6350">
              <a:noFill/>
            </a:ln>
            <a:effectLst>
              <a:outerShdw blurRad="381000" sx="101000" sy="101000" algn="c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4" name="矩形 23"/>
            <p:cNvSpPr/>
            <p:nvPr/>
          </p:nvSpPr>
          <p:spPr>
            <a:xfrm>
              <a:off x="1904944" y="6248023"/>
              <a:ext cx="1080000" cy="45719"/>
            </a:xfrm>
            <a:prstGeom prst="rect">
              <a:avLst/>
            </a:prstGeom>
            <a:solidFill>
              <a:srgbClr val="E37A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7" name="矩形 36"/>
          <p:cNvSpPr/>
          <p:nvPr/>
        </p:nvSpPr>
        <p:spPr>
          <a:xfrm>
            <a:off x="1343999" y="4123708"/>
            <a:ext cx="2340000" cy="1044000"/>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共产主义是在社会发展中逐步实现的</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9" name="组合 18"/>
          <p:cNvGrpSpPr/>
          <p:nvPr/>
        </p:nvGrpSpPr>
        <p:grpSpPr>
          <a:xfrm>
            <a:off x="4511999" y="3554705"/>
            <a:ext cx="3168000" cy="2182006"/>
            <a:chOff x="4927398" y="3873978"/>
            <a:chExt cx="2337205" cy="2419764"/>
          </a:xfrm>
        </p:grpSpPr>
        <p:sp>
          <p:nvSpPr>
            <p:cNvPr id="20" name="对角圆角矩形 14"/>
            <p:cNvSpPr/>
            <p:nvPr/>
          </p:nvSpPr>
          <p:spPr>
            <a:xfrm flipV="1">
              <a:off x="4927398" y="3873978"/>
              <a:ext cx="2337205" cy="2419763"/>
            </a:xfrm>
            <a:prstGeom prst="round2DiagRect">
              <a:avLst>
                <a:gd name="adj1" fmla="val 0"/>
                <a:gd name="adj2" fmla="val 0"/>
              </a:avLst>
            </a:prstGeom>
            <a:solidFill>
              <a:schemeClr val="bg1"/>
            </a:solidFill>
            <a:ln w="6350">
              <a:noFill/>
            </a:ln>
            <a:effectLst>
              <a:outerShdw blurRad="381000" sx="101000" sy="101000" algn="c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20"/>
            <p:cNvSpPr/>
            <p:nvPr/>
          </p:nvSpPr>
          <p:spPr>
            <a:xfrm>
              <a:off x="5556000" y="6248023"/>
              <a:ext cx="1080000" cy="45719"/>
            </a:xfrm>
            <a:prstGeom prst="rect">
              <a:avLst/>
            </a:prstGeom>
            <a:solidFill>
              <a:srgbClr val="6183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8" name="矩形 37"/>
          <p:cNvSpPr/>
          <p:nvPr/>
        </p:nvSpPr>
        <p:spPr>
          <a:xfrm>
            <a:off x="4925999" y="3925708"/>
            <a:ext cx="2340000" cy="1440000"/>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共产主义是在社会主义高度发展的基础上实现的</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6" name="组合 15"/>
          <p:cNvGrpSpPr/>
          <p:nvPr/>
        </p:nvGrpSpPr>
        <p:grpSpPr>
          <a:xfrm>
            <a:off x="8088603" y="3554705"/>
            <a:ext cx="3168000" cy="2182006"/>
            <a:chOff x="8578454" y="3873978"/>
            <a:chExt cx="2337205" cy="2419764"/>
          </a:xfrm>
        </p:grpSpPr>
        <p:sp>
          <p:nvSpPr>
            <p:cNvPr id="17" name="对角圆角矩形 14"/>
            <p:cNvSpPr/>
            <p:nvPr/>
          </p:nvSpPr>
          <p:spPr>
            <a:xfrm flipV="1">
              <a:off x="8578454" y="3873978"/>
              <a:ext cx="2337205" cy="2419763"/>
            </a:xfrm>
            <a:prstGeom prst="round2DiagRect">
              <a:avLst>
                <a:gd name="adj1" fmla="val 0"/>
                <a:gd name="adj2" fmla="val 0"/>
              </a:avLst>
            </a:prstGeom>
            <a:solidFill>
              <a:schemeClr val="bg1"/>
            </a:solidFill>
            <a:ln w="6350">
              <a:noFill/>
            </a:ln>
            <a:effectLst>
              <a:outerShdw blurRad="381000" sx="101000" sy="101000" algn="c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nvSpPr>
          <p:spPr>
            <a:xfrm>
              <a:off x="9207056" y="6248023"/>
              <a:ext cx="1080000" cy="45719"/>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9" name="矩形 38"/>
          <p:cNvSpPr/>
          <p:nvPr/>
        </p:nvSpPr>
        <p:spPr>
          <a:xfrm>
            <a:off x="8502603" y="3925708"/>
            <a:ext cx="2340000" cy="1440000"/>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现实社会主义的每一个进步都意味着向共产主义的接近</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2" name="组合 1">
            <a:extLst>
              <a:ext uri="{FF2B5EF4-FFF2-40B4-BE49-F238E27FC236}">
                <a16:creationId xmlns="" xmlns:a16="http://schemas.microsoft.com/office/drawing/2014/main" id="{CC630EA3-6C4E-C9F6-A1EB-142FD4CCBCA0}"/>
              </a:ext>
            </a:extLst>
          </p:cNvPr>
          <p:cNvGrpSpPr/>
          <p:nvPr/>
        </p:nvGrpSpPr>
        <p:grpSpPr>
          <a:xfrm>
            <a:off x="3505112" y="2851417"/>
            <a:ext cx="5181777" cy="468000"/>
            <a:chOff x="5093292" y="4125852"/>
            <a:chExt cx="5181777" cy="468000"/>
          </a:xfrm>
        </p:grpSpPr>
        <p:sp>
          <p:nvSpPr>
            <p:cNvPr id="6" name="矩形 5">
              <a:extLst>
                <a:ext uri="{FF2B5EF4-FFF2-40B4-BE49-F238E27FC236}">
                  <a16:creationId xmlns="" xmlns:a16="http://schemas.microsoft.com/office/drawing/2014/main" id="{3CAAC73B-736B-97A3-458F-5B579800878E}"/>
                </a:ext>
              </a:extLst>
            </p:cNvPr>
            <p:cNvSpPr/>
            <p:nvPr/>
          </p:nvSpPr>
          <p:spPr>
            <a:xfrm flipH="1">
              <a:off x="5093292" y="4125852"/>
              <a:ext cx="5181777" cy="468000"/>
            </a:xfrm>
            <a:prstGeom prst="rect">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实现共产主义是一个具体的历史过程</a:t>
              </a:r>
            </a:p>
          </p:txBody>
        </p:sp>
        <p:sp>
          <p:nvSpPr>
            <p:cNvPr id="7" name="任意多边形: 形状 6">
              <a:extLst>
                <a:ext uri="{FF2B5EF4-FFF2-40B4-BE49-F238E27FC236}">
                  <a16:creationId xmlns="" xmlns:a16="http://schemas.microsoft.com/office/drawing/2014/main" id="{93B73AF7-2B96-DDE0-5926-D1F1496A86D2}"/>
                </a:ext>
              </a:extLst>
            </p:cNvPr>
            <p:cNvSpPr>
              <a:spLocks noChangeAspect="1"/>
            </p:cNvSpPr>
            <p:nvPr/>
          </p:nvSpPr>
          <p:spPr>
            <a:xfrm>
              <a:off x="5093294" y="4261514"/>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8" name="任意多边形: 形状 7">
              <a:extLst>
                <a:ext uri="{FF2B5EF4-FFF2-40B4-BE49-F238E27FC236}">
                  <a16:creationId xmlns="" xmlns:a16="http://schemas.microsoft.com/office/drawing/2014/main" id="{E74C0947-16A0-2CD1-4748-6D0E1A91729A}"/>
                </a:ext>
              </a:extLst>
            </p:cNvPr>
            <p:cNvSpPr>
              <a:spLocks noChangeAspect="1"/>
            </p:cNvSpPr>
            <p:nvPr/>
          </p:nvSpPr>
          <p:spPr>
            <a:xfrm rot="10800000">
              <a:off x="10072484" y="4125852"/>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611330"/>
            <a:ext cx="12192002" cy="3900470"/>
            <a:chOff x="-1" y="2957530"/>
            <a:chExt cx="12192002" cy="3900470"/>
          </a:xfrm>
          <a:effectLst>
            <a:outerShdw blurRad="50800" dist="38100" dir="16200000" rotWithShape="0">
              <a:prstClr val="black">
                <a:alpha val="10000"/>
              </a:prstClr>
            </a:outerShdw>
          </a:effectLst>
        </p:grpSpPr>
        <p:sp>
          <p:nvSpPr>
            <p:cNvPr id="3" name="iṩḻíḑe"/>
            <p:cNvSpPr/>
            <p:nvPr/>
          </p:nvSpPr>
          <p:spPr>
            <a:xfrm>
              <a:off x="0" y="2957530"/>
              <a:ext cx="12192000" cy="3900470"/>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4" name="iṩḻíḑe"/>
            <p:cNvSpPr/>
            <p:nvPr/>
          </p:nvSpPr>
          <p:spPr>
            <a:xfrm flipH="1" flipV="1">
              <a:off x="-1" y="2957530"/>
              <a:ext cx="12192000" cy="3900470"/>
            </a:xfrm>
            <a:prstGeom prst="rect">
              <a:avLst/>
            </a:prstGeom>
            <a:gradFill flip="none" rotWithShape="1">
              <a:gsLst>
                <a:gs pos="80000">
                  <a:srgbClr val="F1E9D2">
                    <a:alpha val="5000"/>
                  </a:srgbClr>
                </a:gs>
                <a:gs pos="100000">
                  <a:srgbClr val="FEF6E1">
                    <a:alpha val="0"/>
                  </a:srgbClr>
                </a:gs>
                <a:gs pos="0">
                  <a:srgbClr val="ECA285">
                    <a:alpha val="90000"/>
                  </a:srgbClr>
                </a:gs>
                <a:gs pos="27000">
                  <a:srgbClr val="FCCB90">
                    <a:alpha val="80000"/>
                  </a:srgb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pic>
          <p:nvPicPr>
            <p:cNvPr id="5" name="图片 4"/>
            <p:cNvPicPr>
              <a:picLocks noChangeAspect="1"/>
            </p:cNvPicPr>
            <p:nvPr/>
          </p:nvPicPr>
          <p:blipFill rotWithShape="1">
            <a:blip r:embed="rId2">
              <a:duotone>
                <a:prstClr val="black"/>
                <a:srgbClr val="D9C3A5">
                  <a:tint val="50000"/>
                  <a:satMod val="180000"/>
                </a:srgbClr>
              </a:duotone>
            </a:blip>
            <a:srcRect l="35258" t="3828" r="9372" b="57510"/>
            <a:stretch>
              <a:fillRect/>
            </a:stretch>
          </p:blipFill>
          <p:spPr>
            <a:xfrm>
              <a:off x="0" y="2957530"/>
              <a:ext cx="12192001" cy="3900470"/>
            </a:xfrm>
            <a:prstGeom prst="rect">
              <a:avLst/>
            </a:prstGeom>
          </p:spPr>
        </p:pic>
        <p:sp>
          <p:nvSpPr>
            <p:cNvPr id="6" name="文本框 5"/>
            <p:cNvSpPr txBox="1"/>
            <p:nvPr/>
          </p:nvSpPr>
          <p:spPr>
            <a:xfrm>
              <a:off x="270582" y="3277446"/>
              <a:ext cx="2975493" cy="1309448"/>
            </a:xfrm>
            <a:custGeom>
              <a:avLst/>
              <a:gdLst/>
              <a:ahLst/>
              <a:cxnLst/>
              <a:rect l="l" t="t" r="r" b="b"/>
              <a:pathLst>
                <a:path w="785241" h="345567">
                  <a:moveTo>
                    <a:pt x="150495" y="131064"/>
                  </a:moveTo>
                  <a:cubicBezTo>
                    <a:pt x="178689" y="140716"/>
                    <a:pt x="198628" y="150114"/>
                    <a:pt x="210312" y="159258"/>
                  </a:cubicBezTo>
                  <a:cubicBezTo>
                    <a:pt x="221234" y="167894"/>
                    <a:pt x="226695" y="177800"/>
                    <a:pt x="226695" y="188976"/>
                  </a:cubicBezTo>
                  <a:cubicBezTo>
                    <a:pt x="226695" y="199644"/>
                    <a:pt x="222758" y="208915"/>
                    <a:pt x="214884" y="216789"/>
                  </a:cubicBezTo>
                  <a:cubicBezTo>
                    <a:pt x="207010" y="224663"/>
                    <a:pt x="197612" y="228600"/>
                    <a:pt x="186690" y="228600"/>
                  </a:cubicBezTo>
                  <a:cubicBezTo>
                    <a:pt x="179324" y="228600"/>
                    <a:pt x="173990" y="227076"/>
                    <a:pt x="170688" y="224028"/>
                  </a:cubicBezTo>
                  <a:cubicBezTo>
                    <a:pt x="167386" y="220980"/>
                    <a:pt x="165227" y="215900"/>
                    <a:pt x="164211" y="208788"/>
                  </a:cubicBezTo>
                  <a:cubicBezTo>
                    <a:pt x="161163" y="179324"/>
                    <a:pt x="155448" y="154305"/>
                    <a:pt x="147066" y="133731"/>
                  </a:cubicBezTo>
                  <a:close/>
                  <a:moveTo>
                    <a:pt x="467106" y="102489"/>
                  </a:moveTo>
                  <a:lnTo>
                    <a:pt x="519684" y="123825"/>
                  </a:lnTo>
                  <a:cubicBezTo>
                    <a:pt x="523494" y="125603"/>
                    <a:pt x="525399" y="127762"/>
                    <a:pt x="525399" y="130302"/>
                  </a:cubicBezTo>
                  <a:cubicBezTo>
                    <a:pt x="525399" y="134620"/>
                    <a:pt x="520319" y="140589"/>
                    <a:pt x="510159" y="148209"/>
                  </a:cubicBezTo>
                  <a:lnTo>
                    <a:pt x="510159" y="259842"/>
                  </a:lnTo>
                  <a:lnTo>
                    <a:pt x="560832" y="240792"/>
                  </a:lnTo>
                  <a:lnTo>
                    <a:pt x="564261" y="246126"/>
                  </a:lnTo>
                  <a:cubicBezTo>
                    <a:pt x="544957" y="268986"/>
                    <a:pt x="519430" y="295148"/>
                    <a:pt x="487680" y="324612"/>
                  </a:cubicBezTo>
                  <a:cubicBezTo>
                    <a:pt x="488442" y="337566"/>
                    <a:pt x="485775" y="344043"/>
                    <a:pt x="479679" y="344043"/>
                  </a:cubicBezTo>
                  <a:cubicBezTo>
                    <a:pt x="476377" y="344043"/>
                    <a:pt x="473710" y="342138"/>
                    <a:pt x="471678" y="338328"/>
                  </a:cubicBezTo>
                  <a:lnTo>
                    <a:pt x="442341" y="288036"/>
                  </a:lnTo>
                  <a:cubicBezTo>
                    <a:pt x="448437" y="283464"/>
                    <a:pt x="452628" y="279146"/>
                    <a:pt x="454914" y="275082"/>
                  </a:cubicBezTo>
                  <a:cubicBezTo>
                    <a:pt x="457200" y="270764"/>
                    <a:pt x="458343" y="265176"/>
                    <a:pt x="458343" y="258318"/>
                  </a:cubicBezTo>
                  <a:lnTo>
                    <a:pt x="458343" y="139446"/>
                  </a:lnTo>
                  <a:lnTo>
                    <a:pt x="421767" y="139446"/>
                  </a:lnTo>
                  <a:lnTo>
                    <a:pt x="421767" y="130302"/>
                  </a:lnTo>
                  <a:lnTo>
                    <a:pt x="452247" y="130302"/>
                  </a:lnTo>
                  <a:close/>
                  <a:moveTo>
                    <a:pt x="54483" y="94869"/>
                  </a:moveTo>
                  <a:lnTo>
                    <a:pt x="110490" y="120777"/>
                  </a:lnTo>
                  <a:cubicBezTo>
                    <a:pt x="112776" y="121539"/>
                    <a:pt x="114300" y="123317"/>
                    <a:pt x="115062" y="126111"/>
                  </a:cubicBezTo>
                  <a:cubicBezTo>
                    <a:pt x="115062" y="131191"/>
                    <a:pt x="109728" y="137795"/>
                    <a:pt x="99060" y="145923"/>
                  </a:cubicBezTo>
                  <a:lnTo>
                    <a:pt x="99060" y="245745"/>
                  </a:lnTo>
                  <a:lnTo>
                    <a:pt x="149352" y="227457"/>
                  </a:lnTo>
                  <a:lnTo>
                    <a:pt x="153162" y="232029"/>
                  </a:lnTo>
                  <a:cubicBezTo>
                    <a:pt x="128016" y="264541"/>
                    <a:pt x="101473" y="292862"/>
                    <a:pt x="73533" y="316992"/>
                  </a:cubicBezTo>
                  <a:cubicBezTo>
                    <a:pt x="73533" y="322580"/>
                    <a:pt x="72263" y="327025"/>
                    <a:pt x="69723" y="330327"/>
                  </a:cubicBezTo>
                  <a:cubicBezTo>
                    <a:pt x="67691" y="332867"/>
                    <a:pt x="65405" y="334137"/>
                    <a:pt x="62865" y="334137"/>
                  </a:cubicBezTo>
                  <a:cubicBezTo>
                    <a:pt x="60325" y="334137"/>
                    <a:pt x="58166" y="332613"/>
                    <a:pt x="56388" y="329565"/>
                  </a:cubicBezTo>
                  <a:lnTo>
                    <a:pt x="26670" y="277749"/>
                  </a:lnTo>
                  <a:cubicBezTo>
                    <a:pt x="32766" y="273177"/>
                    <a:pt x="36830" y="268859"/>
                    <a:pt x="38862" y="264795"/>
                  </a:cubicBezTo>
                  <a:cubicBezTo>
                    <a:pt x="41148" y="260477"/>
                    <a:pt x="42291" y="254889"/>
                    <a:pt x="42291" y="248031"/>
                  </a:cubicBezTo>
                  <a:lnTo>
                    <a:pt x="42291" y="136779"/>
                  </a:lnTo>
                  <a:lnTo>
                    <a:pt x="0" y="136779"/>
                  </a:lnTo>
                  <a:lnTo>
                    <a:pt x="0" y="127635"/>
                  </a:lnTo>
                  <a:lnTo>
                    <a:pt x="36957" y="127635"/>
                  </a:lnTo>
                  <a:close/>
                  <a:moveTo>
                    <a:pt x="449199" y="4572"/>
                  </a:moveTo>
                  <a:cubicBezTo>
                    <a:pt x="477647" y="8890"/>
                    <a:pt x="498094" y="14732"/>
                    <a:pt x="510540" y="22098"/>
                  </a:cubicBezTo>
                  <a:cubicBezTo>
                    <a:pt x="521716" y="28702"/>
                    <a:pt x="527304" y="36957"/>
                    <a:pt x="527304" y="46863"/>
                  </a:cubicBezTo>
                  <a:cubicBezTo>
                    <a:pt x="527304" y="55753"/>
                    <a:pt x="523621" y="63881"/>
                    <a:pt x="516255" y="71247"/>
                  </a:cubicBezTo>
                  <a:cubicBezTo>
                    <a:pt x="508889" y="78613"/>
                    <a:pt x="500888" y="82296"/>
                    <a:pt x="492252" y="82296"/>
                  </a:cubicBezTo>
                  <a:cubicBezTo>
                    <a:pt x="478790" y="82804"/>
                    <a:pt x="470916" y="77343"/>
                    <a:pt x="468630" y="65913"/>
                  </a:cubicBezTo>
                  <a:cubicBezTo>
                    <a:pt x="463550" y="42545"/>
                    <a:pt x="456311" y="23368"/>
                    <a:pt x="446913" y="8382"/>
                  </a:cubicBezTo>
                  <a:close/>
                  <a:moveTo>
                    <a:pt x="33147" y="1524"/>
                  </a:moveTo>
                  <a:cubicBezTo>
                    <a:pt x="60833" y="6096"/>
                    <a:pt x="80899" y="12319"/>
                    <a:pt x="93345" y="20193"/>
                  </a:cubicBezTo>
                  <a:cubicBezTo>
                    <a:pt x="104267" y="27051"/>
                    <a:pt x="109728" y="35306"/>
                    <a:pt x="109728" y="44958"/>
                  </a:cubicBezTo>
                  <a:cubicBezTo>
                    <a:pt x="109728" y="55118"/>
                    <a:pt x="105791" y="64135"/>
                    <a:pt x="97917" y="72009"/>
                  </a:cubicBezTo>
                  <a:cubicBezTo>
                    <a:pt x="90043" y="79883"/>
                    <a:pt x="80772" y="83820"/>
                    <a:pt x="70104" y="83820"/>
                  </a:cubicBezTo>
                  <a:cubicBezTo>
                    <a:pt x="63500" y="83820"/>
                    <a:pt x="58547" y="82550"/>
                    <a:pt x="55245" y="80010"/>
                  </a:cubicBezTo>
                  <a:cubicBezTo>
                    <a:pt x="52451" y="77724"/>
                    <a:pt x="50419" y="73787"/>
                    <a:pt x="49149" y="68199"/>
                  </a:cubicBezTo>
                  <a:cubicBezTo>
                    <a:pt x="45085" y="43307"/>
                    <a:pt x="39243" y="21971"/>
                    <a:pt x="31623" y="4191"/>
                  </a:cubicBezTo>
                  <a:close/>
                  <a:moveTo>
                    <a:pt x="244221" y="381"/>
                  </a:moveTo>
                  <a:lnTo>
                    <a:pt x="317373" y="5715"/>
                  </a:lnTo>
                  <a:cubicBezTo>
                    <a:pt x="322199" y="5969"/>
                    <a:pt x="324866" y="7493"/>
                    <a:pt x="325374" y="10287"/>
                  </a:cubicBezTo>
                  <a:cubicBezTo>
                    <a:pt x="325374" y="12573"/>
                    <a:pt x="323723" y="15240"/>
                    <a:pt x="320421" y="18288"/>
                  </a:cubicBezTo>
                  <a:cubicBezTo>
                    <a:pt x="317119" y="21336"/>
                    <a:pt x="313182" y="24130"/>
                    <a:pt x="308610" y="26670"/>
                  </a:cubicBezTo>
                  <a:lnTo>
                    <a:pt x="308610" y="81534"/>
                  </a:lnTo>
                  <a:lnTo>
                    <a:pt x="322707" y="60960"/>
                  </a:lnTo>
                  <a:lnTo>
                    <a:pt x="363093" y="91821"/>
                  </a:lnTo>
                  <a:cubicBezTo>
                    <a:pt x="366395" y="94107"/>
                    <a:pt x="367284" y="96393"/>
                    <a:pt x="365760" y="98679"/>
                  </a:cubicBezTo>
                  <a:cubicBezTo>
                    <a:pt x="364490" y="100711"/>
                    <a:pt x="361188" y="101727"/>
                    <a:pt x="355854" y="101727"/>
                  </a:cubicBezTo>
                  <a:lnTo>
                    <a:pt x="308610" y="101727"/>
                  </a:lnTo>
                  <a:lnTo>
                    <a:pt x="308610" y="142113"/>
                  </a:lnTo>
                  <a:cubicBezTo>
                    <a:pt x="309118" y="193167"/>
                    <a:pt x="309626" y="244221"/>
                    <a:pt x="310134" y="295275"/>
                  </a:cubicBezTo>
                  <a:cubicBezTo>
                    <a:pt x="310388" y="308483"/>
                    <a:pt x="304038" y="319024"/>
                    <a:pt x="291084" y="326898"/>
                  </a:cubicBezTo>
                  <a:cubicBezTo>
                    <a:pt x="277114" y="335534"/>
                    <a:pt x="254381" y="341757"/>
                    <a:pt x="222885" y="345567"/>
                  </a:cubicBezTo>
                  <a:cubicBezTo>
                    <a:pt x="221361" y="329819"/>
                    <a:pt x="216916" y="318008"/>
                    <a:pt x="209550" y="310134"/>
                  </a:cubicBezTo>
                  <a:cubicBezTo>
                    <a:pt x="201676" y="301498"/>
                    <a:pt x="186817" y="293116"/>
                    <a:pt x="164973" y="284988"/>
                  </a:cubicBezTo>
                  <a:lnTo>
                    <a:pt x="166116" y="278130"/>
                  </a:lnTo>
                  <a:lnTo>
                    <a:pt x="230886" y="281178"/>
                  </a:lnTo>
                  <a:cubicBezTo>
                    <a:pt x="236474" y="281432"/>
                    <a:pt x="240284" y="280416"/>
                    <a:pt x="242316" y="278130"/>
                  </a:cubicBezTo>
                  <a:cubicBezTo>
                    <a:pt x="244602" y="275844"/>
                    <a:pt x="245745" y="271653"/>
                    <a:pt x="245745" y="265557"/>
                  </a:cubicBezTo>
                  <a:lnTo>
                    <a:pt x="245745" y="109347"/>
                  </a:lnTo>
                  <a:lnTo>
                    <a:pt x="245745" y="101727"/>
                  </a:lnTo>
                  <a:lnTo>
                    <a:pt x="118491" y="101727"/>
                  </a:lnTo>
                  <a:lnTo>
                    <a:pt x="118491" y="92583"/>
                  </a:lnTo>
                  <a:lnTo>
                    <a:pt x="245745" y="92583"/>
                  </a:lnTo>
                  <a:cubicBezTo>
                    <a:pt x="245237" y="61849"/>
                    <a:pt x="244729" y="31115"/>
                    <a:pt x="244221" y="381"/>
                  </a:cubicBezTo>
                  <a:close/>
                  <a:moveTo>
                    <a:pt x="603885" y="0"/>
                  </a:moveTo>
                  <a:lnTo>
                    <a:pt x="678942" y="13716"/>
                  </a:lnTo>
                  <a:cubicBezTo>
                    <a:pt x="684784" y="14478"/>
                    <a:pt x="687705" y="16129"/>
                    <a:pt x="687705" y="18669"/>
                  </a:cubicBezTo>
                  <a:cubicBezTo>
                    <a:pt x="687959" y="24765"/>
                    <a:pt x="680212" y="30353"/>
                    <a:pt x="664464" y="35433"/>
                  </a:cubicBezTo>
                  <a:cubicBezTo>
                    <a:pt x="696468" y="65659"/>
                    <a:pt x="736727" y="86995"/>
                    <a:pt x="785241" y="99441"/>
                  </a:cubicBezTo>
                  <a:lnTo>
                    <a:pt x="783717" y="107061"/>
                  </a:lnTo>
                  <a:cubicBezTo>
                    <a:pt x="767461" y="112649"/>
                    <a:pt x="751967" y="132334"/>
                    <a:pt x="737235" y="166116"/>
                  </a:cubicBezTo>
                  <a:cubicBezTo>
                    <a:pt x="714629" y="149860"/>
                    <a:pt x="697484" y="133731"/>
                    <a:pt x="685800" y="117729"/>
                  </a:cubicBezTo>
                  <a:cubicBezTo>
                    <a:pt x="673862" y="101473"/>
                    <a:pt x="663575" y="80264"/>
                    <a:pt x="654939" y="54102"/>
                  </a:cubicBezTo>
                  <a:cubicBezTo>
                    <a:pt x="640207" y="81788"/>
                    <a:pt x="621411" y="107061"/>
                    <a:pt x="598551" y="129921"/>
                  </a:cubicBezTo>
                  <a:lnTo>
                    <a:pt x="633222" y="132588"/>
                  </a:lnTo>
                  <a:cubicBezTo>
                    <a:pt x="639572" y="133096"/>
                    <a:pt x="642747" y="134747"/>
                    <a:pt x="642747" y="137541"/>
                  </a:cubicBezTo>
                  <a:cubicBezTo>
                    <a:pt x="642747" y="143637"/>
                    <a:pt x="637286" y="149860"/>
                    <a:pt x="626364" y="156210"/>
                  </a:cubicBezTo>
                  <a:lnTo>
                    <a:pt x="626364" y="207264"/>
                  </a:lnTo>
                  <a:cubicBezTo>
                    <a:pt x="656844" y="183388"/>
                    <a:pt x="677799" y="161544"/>
                    <a:pt x="689229" y="141732"/>
                  </a:cubicBezTo>
                  <a:lnTo>
                    <a:pt x="737616" y="179070"/>
                  </a:lnTo>
                  <a:cubicBezTo>
                    <a:pt x="741172" y="181864"/>
                    <a:pt x="742950" y="184277"/>
                    <a:pt x="742950" y="186309"/>
                  </a:cubicBezTo>
                  <a:cubicBezTo>
                    <a:pt x="742950" y="189611"/>
                    <a:pt x="741426" y="191643"/>
                    <a:pt x="738378" y="192405"/>
                  </a:cubicBezTo>
                  <a:cubicBezTo>
                    <a:pt x="735076" y="193421"/>
                    <a:pt x="729488" y="193421"/>
                    <a:pt x="721614" y="192405"/>
                  </a:cubicBezTo>
                  <a:cubicBezTo>
                    <a:pt x="697484" y="205867"/>
                    <a:pt x="665734" y="217170"/>
                    <a:pt x="626364" y="226314"/>
                  </a:cubicBezTo>
                  <a:lnTo>
                    <a:pt x="626364" y="263271"/>
                  </a:lnTo>
                  <a:cubicBezTo>
                    <a:pt x="626364" y="269875"/>
                    <a:pt x="627253" y="274447"/>
                    <a:pt x="629031" y="276987"/>
                  </a:cubicBezTo>
                  <a:cubicBezTo>
                    <a:pt x="630809" y="279527"/>
                    <a:pt x="634238" y="280797"/>
                    <a:pt x="639318" y="280797"/>
                  </a:cubicBezTo>
                  <a:lnTo>
                    <a:pt x="689610" y="280797"/>
                  </a:lnTo>
                  <a:cubicBezTo>
                    <a:pt x="697230" y="280797"/>
                    <a:pt x="703072" y="279654"/>
                    <a:pt x="707136" y="277368"/>
                  </a:cubicBezTo>
                  <a:cubicBezTo>
                    <a:pt x="710692" y="275336"/>
                    <a:pt x="714121" y="271399"/>
                    <a:pt x="717423" y="265557"/>
                  </a:cubicBezTo>
                  <a:lnTo>
                    <a:pt x="744093" y="210312"/>
                  </a:lnTo>
                  <a:lnTo>
                    <a:pt x="749046" y="211455"/>
                  </a:lnTo>
                  <a:lnTo>
                    <a:pt x="749808" y="258699"/>
                  </a:lnTo>
                  <a:cubicBezTo>
                    <a:pt x="749808" y="263017"/>
                    <a:pt x="750316" y="266192"/>
                    <a:pt x="751332" y="268224"/>
                  </a:cubicBezTo>
                  <a:cubicBezTo>
                    <a:pt x="752348" y="270510"/>
                    <a:pt x="754634" y="273050"/>
                    <a:pt x="758190" y="275844"/>
                  </a:cubicBezTo>
                  <a:cubicBezTo>
                    <a:pt x="764794" y="280162"/>
                    <a:pt x="768096" y="285877"/>
                    <a:pt x="768096" y="292989"/>
                  </a:cubicBezTo>
                  <a:cubicBezTo>
                    <a:pt x="768096" y="303657"/>
                    <a:pt x="763143" y="313055"/>
                    <a:pt x="753237" y="321183"/>
                  </a:cubicBezTo>
                  <a:cubicBezTo>
                    <a:pt x="741553" y="330835"/>
                    <a:pt x="725170" y="335661"/>
                    <a:pt x="704088" y="335661"/>
                  </a:cubicBezTo>
                  <a:lnTo>
                    <a:pt x="616458" y="335661"/>
                  </a:lnTo>
                  <a:cubicBezTo>
                    <a:pt x="598932" y="335661"/>
                    <a:pt x="586613" y="331978"/>
                    <a:pt x="579501" y="324612"/>
                  </a:cubicBezTo>
                  <a:cubicBezTo>
                    <a:pt x="572897" y="317754"/>
                    <a:pt x="569595" y="305943"/>
                    <a:pt x="569595" y="289179"/>
                  </a:cubicBezTo>
                  <a:lnTo>
                    <a:pt x="569595" y="195072"/>
                  </a:lnTo>
                  <a:cubicBezTo>
                    <a:pt x="569595" y="180340"/>
                    <a:pt x="569468" y="167132"/>
                    <a:pt x="569214" y="155448"/>
                  </a:cubicBezTo>
                  <a:cubicBezTo>
                    <a:pt x="554228" y="166878"/>
                    <a:pt x="539115" y="176911"/>
                    <a:pt x="523875" y="185547"/>
                  </a:cubicBezTo>
                  <a:lnTo>
                    <a:pt x="518922" y="180213"/>
                  </a:lnTo>
                  <a:cubicBezTo>
                    <a:pt x="568706" y="112649"/>
                    <a:pt x="597027" y="52578"/>
                    <a:pt x="603885" y="0"/>
                  </a:cubicBezTo>
                  <a:close/>
                </a:path>
              </a:pathLst>
            </a:custGeom>
            <a:gradFill flip="none" rotWithShape="1">
              <a:gsLst>
                <a:gs pos="0">
                  <a:srgbClr val="E55003">
                    <a:alpha val="1000"/>
                  </a:srgbClr>
                </a:gs>
                <a:gs pos="100000">
                  <a:srgbClr val="E17751">
                    <a:alpha val="18000"/>
                  </a:srgbClr>
                </a:gs>
              </a:gsLst>
              <a:lin ang="5400000" scaled="1"/>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spc="300" dirty="0">
                <a:gradFill flip="none" rotWithShape="1">
                  <a:gsLst>
                    <a:gs pos="0">
                      <a:srgbClr val="E55003"/>
                    </a:gs>
                    <a:gs pos="100000">
                      <a:srgbClr val="E17751"/>
                    </a:gs>
                    <a:gs pos="100000">
                      <a:srgbClr val="F6CB9F">
                        <a:alpha val="0"/>
                      </a:srgbClr>
                    </a:gs>
                  </a:gsLst>
                  <a:lin ang="5400000" scaled="1"/>
                  <a:tileRect/>
                </a:gradFill>
                <a:latin typeface="方正特雅宋简体" panose="02000500000000000000" pitchFamily="2" charset="-122"/>
                <a:ea typeface="方正特雅宋简体" panose="02000500000000000000" pitchFamily="2" charset="-122"/>
              </a:endParaRPr>
            </a:p>
          </p:txBody>
        </p:sp>
      </p:grpSp>
      <p:pic>
        <p:nvPicPr>
          <p:cNvPr id="7" name="图片 6"/>
          <p:cNvPicPr>
            <a:picLocks noChangeAspect="1"/>
          </p:cNvPicPr>
          <p:nvPr/>
        </p:nvPicPr>
        <p:blipFill rotWithShape="1">
          <a:blip r:embed="rId3"/>
          <a:srcRect t="1884"/>
          <a:stretch>
            <a:fillRect/>
          </a:stretch>
        </p:blipFill>
        <p:spPr>
          <a:xfrm>
            <a:off x="0" y="1621824"/>
            <a:ext cx="12192000" cy="3900470"/>
          </a:xfrm>
          <a:prstGeom prst="parallelogram">
            <a:avLst>
              <a:gd name="adj" fmla="val 60780"/>
            </a:avLst>
          </a:prstGeom>
          <a:effectLst>
            <a:outerShdw blurRad="88900" sx="102000" sy="102000" algn="ctr" rotWithShape="0">
              <a:prstClr val="black">
                <a:alpha val="16000"/>
              </a:prstClr>
            </a:outerShdw>
          </a:effectLst>
        </p:spPr>
      </p:pic>
      <p:sp>
        <p:nvSpPr>
          <p:cNvPr id="8" name="矩形 7"/>
          <p:cNvSpPr/>
          <p:nvPr/>
        </p:nvSpPr>
        <p:spPr>
          <a:xfrm>
            <a:off x="1191731" y="2329920"/>
            <a:ext cx="9808538" cy="2429405"/>
          </a:xfrm>
          <a:prstGeom prst="rect">
            <a:avLst/>
          </a:prstGeom>
          <a:gradFill>
            <a:gsLst>
              <a:gs pos="67000">
                <a:srgbClr val="E5855B"/>
              </a:gs>
              <a:gs pos="11000">
                <a:srgbClr val="E49656"/>
              </a:gs>
              <a:gs pos="100000">
                <a:srgbClr val="E17751"/>
              </a:gs>
            </a:gsLst>
            <a:lin ang="1800000" scaled="0"/>
          </a:gradFill>
          <a:ln>
            <a:noFill/>
          </a:ln>
          <a:effectLst>
            <a:outerShdw blurRad="254000" dir="240000" sx="102000" sy="102000" algn="ctr" rotWithShape="0">
              <a:schemeClr val="tx1">
                <a:lumMod val="85000"/>
                <a:lumOff val="1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9" name="标题 9801"/>
          <p:cNvSpPr txBox="1"/>
          <p:nvPr/>
        </p:nvSpPr>
        <p:spPr>
          <a:xfrm>
            <a:off x="1333213" y="2436845"/>
            <a:ext cx="9525575" cy="2214582"/>
          </a:xfrm>
          <a:prstGeom prst="rect">
            <a:avLst/>
          </a:prstGeom>
          <a:solidFill>
            <a:srgbClr val="FAFAFA"/>
          </a:solidFill>
          <a:ln w="15875">
            <a:gradFill>
              <a:gsLst>
                <a:gs pos="0">
                  <a:srgbClr val="E6875D"/>
                </a:gs>
                <a:gs pos="100000">
                  <a:schemeClr val="bg1"/>
                </a:gs>
              </a:gsLst>
              <a:lin ang="2700000" scaled="0"/>
            </a:gradFill>
          </a:ln>
          <a:effectLst>
            <a:outerShdw blurRad="50800" dist="38100" dir="2700000" algn="tl" rotWithShape="0">
              <a:prstClr val="black">
                <a:alpha val="22000"/>
              </a:prstClr>
            </a:outerShdw>
          </a:effectLst>
        </p:spPr>
        <p:txBody>
          <a:bodyPr anchor="ctr">
            <a:normAutofit/>
          </a:bodyPr>
          <a:lstStyle>
            <a:defPPr>
              <a:defRPr lang="zh-CN"/>
            </a:defPPr>
            <a:lvl1pPr>
              <a:lnSpc>
                <a:spcPct val="90000"/>
              </a:lnSpc>
              <a:spcBef>
                <a:spcPct val="0"/>
              </a:spcBef>
              <a:buNone/>
              <a:defRPr sz="40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defRPr/>
            </a:pPr>
            <a:endParaRPr kumimoji="0" lang="zh-CN" altLang="en-US" sz="4000" b="0" i="0" u="none" strike="noStrike" kern="1200" cap="none" spc="0" normalizeH="0" baseline="0" noProof="0" dirty="0">
              <a:ln>
                <a:noFill/>
              </a:ln>
              <a:solidFill>
                <a:prstClr val="white"/>
              </a:solidFill>
              <a:effectLst/>
              <a:uLnTx/>
              <a:uFillTx/>
              <a:latin typeface="等线 Light" panose="02010600030101010101" charset="-122"/>
              <a:ea typeface="等线 Light" panose="02010600030101010101" charset="-122"/>
              <a:cs typeface="+mj-cs"/>
            </a:endParaRPr>
          </a:p>
        </p:txBody>
      </p:sp>
      <p:sp>
        <p:nvSpPr>
          <p:cNvPr id="10" name="文本框 9"/>
          <p:cNvSpPr txBox="1"/>
          <p:nvPr/>
        </p:nvSpPr>
        <p:spPr>
          <a:xfrm>
            <a:off x="2006860" y="3117960"/>
            <a:ext cx="366481" cy="800862"/>
          </a:xfrm>
          <a:custGeom>
            <a:avLst/>
            <a:gdLst/>
            <a:ahLst/>
            <a:cxnLst/>
            <a:rect l="l" t="t" r="r" b="b"/>
            <a:pathLst>
              <a:path w="366481" h="800862">
                <a:moveTo>
                  <a:pt x="48006" y="559308"/>
                </a:moveTo>
                <a:lnTo>
                  <a:pt x="100584" y="580644"/>
                </a:lnTo>
                <a:cubicBezTo>
                  <a:pt x="104394" y="582422"/>
                  <a:pt x="106299" y="584581"/>
                  <a:pt x="106299" y="587121"/>
                </a:cubicBezTo>
                <a:cubicBezTo>
                  <a:pt x="106299" y="591439"/>
                  <a:pt x="101219" y="597408"/>
                  <a:pt x="91059" y="605028"/>
                </a:cubicBezTo>
                <a:lnTo>
                  <a:pt x="91059" y="716661"/>
                </a:lnTo>
                <a:lnTo>
                  <a:pt x="141732" y="697611"/>
                </a:lnTo>
                <a:lnTo>
                  <a:pt x="145161" y="702945"/>
                </a:lnTo>
                <a:cubicBezTo>
                  <a:pt x="125857" y="725805"/>
                  <a:pt x="100330" y="751967"/>
                  <a:pt x="68580" y="781431"/>
                </a:cubicBezTo>
                <a:cubicBezTo>
                  <a:pt x="69342" y="794385"/>
                  <a:pt x="66675" y="800862"/>
                  <a:pt x="60579" y="800862"/>
                </a:cubicBezTo>
                <a:cubicBezTo>
                  <a:pt x="57277" y="800862"/>
                  <a:pt x="54610" y="798957"/>
                  <a:pt x="52578" y="795147"/>
                </a:cubicBezTo>
                <a:lnTo>
                  <a:pt x="23241" y="744855"/>
                </a:lnTo>
                <a:cubicBezTo>
                  <a:pt x="29337" y="740283"/>
                  <a:pt x="33528" y="735965"/>
                  <a:pt x="35814" y="731901"/>
                </a:cubicBezTo>
                <a:cubicBezTo>
                  <a:pt x="38100" y="727583"/>
                  <a:pt x="39243" y="721995"/>
                  <a:pt x="39243" y="715137"/>
                </a:cubicBezTo>
                <a:lnTo>
                  <a:pt x="39243" y="596265"/>
                </a:lnTo>
                <a:lnTo>
                  <a:pt x="2667" y="596265"/>
                </a:lnTo>
                <a:lnTo>
                  <a:pt x="2667" y="587121"/>
                </a:lnTo>
                <a:lnTo>
                  <a:pt x="33147" y="587121"/>
                </a:lnTo>
                <a:close/>
                <a:moveTo>
                  <a:pt x="30099" y="461391"/>
                </a:moveTo>
                <a:cubicBezTo>
                  <a:pt x="58547" y="465709"/>
                  <a:pt x="78994" y="471551"/>
                  <a:pt x="91440" y="478917"/>
                </a:cubicBezTo>
                <a:cubicBezTo>
                  <a:pt x="102616" y="485521"/>
                  <a:pt x="108204" y="493776"/>
                  <a:pt x="108204" y="503682"/>
                </a:cubicBezTo>
                <a:cubicBezTo>
                  <a:pt x="108204" y="512572"/>
                  <a:pt x="104521" y="520700"/>
                  <a:pt x="97155" y="528066"/>
                </a:cubicBezTo>
                <a:cubicBezTo>
                  <a:pt x="89789" y="535432"/>
                  <a:pt x="81788" y="539115"/>
                  <a:pt x="73152" y="539115"/>
                </a:cubicBezTo>
                <a:cubicBezTo>
                  <a:pt x="59690" y="539623"/>
                  <a:pt x="51816" y="534162"/>
                  <a:pt x="49530" y="522732"/>
                </a:cubicBezTo>
                <a:cubicBezTo>
                  <a:pt x="44450" y="499364"/>
                  <a:pt x="37211" y="480187"/>
                  <a:pt x="27813" y="465201"/>
                </a:cubicBezTo>
                <a:close/>
                <a:moveTo>
                  <a:pt x="184785" y="456819"/>
                </a:moveTo>
                <a:lnTo>
                  <a:pt x="259842" y="470535"/>
                </a:lnTo>
                <a:cubicBezTo>
                  <a:pt x="265684" y="471297"/>
                  <a:pt x="268605" y="472948"/>
                  <a:pt x="268605" y="475488"/>
                </a:cubicBezTo>
                <a:cubicBezTo>
                  <a:pt x="268859" y="481584"/>
                  <a:pt x="261112" y="487172"/>
                  <a:pt x="245364" y="492252"/>
                </a:cubicBezTo>
                <a:cubicBezTo>
                  <a:pt x="277368" y="522478"/>
                  <a:pt x="317627" y="543814"/>
                  <a:pt x="366141" y="556260"/>
                </a:cubicBezTo>
                <a:lnTo>
                  <a:pt x="364617" y="563880"/>
                </a:lnTo>
                <a:cubicBezTo>
                  <a:pt x="348361" y="569468"/>
                  <a:pt x="332867" y="589153"/>
                  <a:pt x="318135" y="622935"/>
                </a:cubicBezTo>
                <a:cubicBezTo>
                  <a:pt x="295529" y="606679"/>
                  <a:pt x="278384" y="590550"/>
                  <a:pt x="266700" y="574548"/>
                </a:cubicBezTo>
                <a:cubicBezTo>
                  <a:pt x="254762" y="558292"/>
                  <a:pt x="244475" y="537083"/>
                  <a:pt x="235839" y="510921"/>
                </a:cubicBezTo>
                <a:cubicBezTo>
                  <a:pt x="221107" y="538607"/>
                  <a:pt x="202311" y="563880"/>
                  <a:pt x="179451" y="586740"/>
                </a:cubicBezTo>
                <a:lnTo>
                  <a:pt x="214122" y="589407"/>
                </a:lnTo>
                <a:cubicBezTo>
                  <a:pt x="220472" y="589915"/>
                  <a:pt x="223647" y="591566"/>
                  <a:pt x="223647" y="594360"/>
                </a:cubicBezTo>
                <a:cubicBezTo>
                  <a:pt x="223647" y="600456"/>
                  <a:pt x="218186" y="606679"/>
                  <a:pt x="207264" y="613029"/>
                </a:cubicBezTo>
                <a:lnTo>
                  <a:pt x="207264" y="664083"/>
                </a:lnTo>
                <a:cubicBezTo>
                  <a:pt x="237744" y="640207"/>
                  <a:pt x="258699" y="618363"/>
                  <a:pt x="270129" y="598551"/>
                </a:cubicBezTo>
                <a:lnTo>
                  <a:pt x="318516" y="635889"/>
                </a:lnTo>
                <a:cubicBezTo>
                  <a:pt x="322072" y="638683"/>
                  <a:pt x="323850" y="641096"/>
                  <a:pt x="323850" y="643128"/>
                </a:cubicBezTo>
                <a:cubicBezTo>
                  <a:pt x="323850" y="646430"/>
                  <a:pt x="322326" y="648462"/>
                  <a:pt x="319278" y="649224"/>
                </a:cubicBezTo>
                <a:cubicBezTo>
                  <a:pt x="315976" y="650240"/>
                  <a:pt x="310388" y="650240"/>
                  <a:pt x="302514" y="649224"/>
                </a:cubicBezTo>
                <a:cubicBezTo>
                  <a:pt x="278384" y="662686"/>
                  <a:pt x="246634" y="673989"/>
                  <a:pt x="207264" y="683133"/>
                </a:cubicBezTo>
                <a:lnTo>
                  <a:pt x="207264" y="720090"/>
                </a:lnTo>
                <a:cubicBezTo>
                  <a:pt x="207264" y="726694"/>
                  <a:pt x="208153" y="731266"/>
                  <a:pt x="209931" y="733806"/>
                </a:cubicBezTo>
                <a:cubicBezTo>
                  <a:pt x="211709" y="736346"/>
                  <a:pt x="215138" y="737616"/>
                  <a:pt x="220218" y="737616"/>
                </a:cubicBezTo>
                <a:lnTo>
                  <a:pt x="270510" y="737616"/>
                </a:lnTo>
                <a:cubicBezTo>
                  <a:pt x="278130" y="737616"/>
                  <a:pt x="283972" y="736473"/>
                  <a:pt x="288036" y="734187"/>
                </a:cubicBezTo>
                <a:cubicBezTo>
                  <a:pt x="291592" y="732155"/>
                  <a:pt x="295021" y="728218"/>
                  <a:pt x="298323" y="722376"/>
                </a:cubicBezTo>
                <a:lnTo>
                  <a:pt x="324993" y="667131"/>
                </a:lnTo>
                <a:lnTo>
                  <a:pt x="329946" y="668274"/>
                </a:lnTo>
                <a:lnTo>
                  <a:pt x="330708" y="715518"/>
                </a:lnTo>
                <a:cubicBezTo>
                  <a:pt x="330708" y="719836"/>
                  <a:pt x="331216" y="723011"/>
                  <a:pt x="332232" y="725043"/>
                </a:cubicBezTo>
                <a:cubicBezTo>
                  <a:pt x="333248" y="727329"/>
                  <a:pt x="335534" y="729869"/>
                  <a:pt x="339090" y="732663"/>
                </a:cubicBezTo>
                <a:cubicBezTo>
                  <a:pt x="345694" y="736981"/>
                  <a:pt x="348996" y="742696"/>
                  <a:pt x="348996" y="749808"/>
                </a:cubicBezTo>
                <a:cubicBezTo>
                  <a:pt x="348996" y="760476"/>
                  <a:pt x="344043" y="769874"/>
                  <a:pt x="334137" y="778002"/>
                </a:cubicBezTo>
                <a:cubicBezTo>
                  <a:pt x="322453" y="787654"/>
                  <a:pt x="306070" y="792480"/>
                  <a:pt x="284988" y="792480"/>
                </a:cubicBezTo>
                <a:lnTo>
                  <a:pt x="197358" y="792480"/>
                </a:lnTo>
                <a:cubicBezTo>
                  <a:pt x="179832" y="792480"/>
                  <a:pt x="167513" y="788797"/>
                  <a:pt x="160401" y="781431"/>
                </a:cubicBezTo>
                <a:cubicBezTo>
                  <a:pt x="153797" y="774573"/>
                  <a:pt x="150495" y="762762"/>
                  <a:pt x="150495" y="745998"/>
                </a:cubicBezTo>
                <a:lnTo>
                  <a:pt x="150495" y="651891"/>
                </a:lnTo>
                <a:cubicBezTo>
                  <a:pt x="150495" y="637159"/>
                  <a:pt x="150368" y="623951"/>
                  <a:pt x="150114" y="612267"/>
                </a:cubicBezTo>
                <a:cubicBezTo>
                  <a:pt x="135128" y="623697"/>
                  <a:pt x="120015" y="633730"/>
                  <a:pt x="104775" y="642366"/>
                </a:cubicBezTo>
                <a:lnTo>
                  <a:pt x="99822" y="637032"/>
                </a:lnTo>
                <a:cubicBezTo>
                  <a:pt x="149606" y="569468"/>
                  <a:pt x="177927" y="509397"/>
                  <a:pt x="184785" y="456819"/>
                </a:cubicBezTo>
                <a:close/>
                <a:moveTo>
                  <a:pt x="150495" y="130683"/>
                </a:moveTo>
                <a:cubicBezTo>
                  <a:pt x="178689" y="140335"/>
                  <a:pt x="198628" y="149733"/>
                  <a:pt x="210312" y="158877"/>
                </a:cubicBezTo>
                <a:cubicBezTo>
                  <a:pt x="221234" y="167513"/>
                  <a:pt x="226695" y="177419"/>
                  <a:pt x="226695" y="188595"/>
                </a:cubicBezTo>
                <a:cubicBezTo>
                  <a:pt x="226695" y="199263"/>
                  <a:pt x="222758" y="208534"/>
                  <a:pt x="214884" y="216408"/>
                </a:cubicBezTo>
                <a:cubicBezTo>
                  <a:pt x="207010" y="224282"/>
                  <a:pt x="197612" y="228219"/>
                  <a:pt x="186690" y="228219"/>
                </a:cubicBezTo>
                <a:cubicBezTo>
                  <a:pt x="179324" y="228219"/>
                  <a:pt x="173990" y="226695"/>
                  <a:pt x="170688" y="223647"/>
                </a:cubicBezTo>
                <a:cubicBezTo>
                  <a:pt x="167386" y="220599"/>
                  <a:pt x="165227" y="215519"/>
                  <a:pt x="164211" y="208407"/>
                </a:cubicBezTo>
                <a:cubicBezTo>
                  <a:pt x="161163" y="178943"/>
                  <a:pt x="155448" y="153924"/>
                  <a:pt x="147066" y="133350"/>
                </a:cubicBezTo>
                <a:close/>
                <a:moveTo>
                  <a:pt x="54483" y="94488"/>
                </a:moveTo>
                <a:lnTo>
                  <a:pt x="110490" y="120396"/>
                </a:lnTo>
                <a:cubicBezTo>
                  <a:pt x="112776" y="121158"/>
                  <a:pt x="114300" y="122936"/>
                  <a:pt x="115062" y="125730"/>
                </a:cubicBezTo>
                <a:cubicBezTo>
                  <a:pt x="115062" y="130810"/>
                  <a:pt x="109728" y="137414"/>
                  <a:pt x="99060" y="145542"/>
                </a:cubicBezTo>
                <a:lnTo>
                  <a:pt x="99060" y="245364"/>
                </a:lnTo>
                <a:lnTo>
                  <a:pt x="149352" y="227076"/>
                </a:lnTo>
                <a:lnTo>
                  <a:pt x="153162" y="231648"/>
                </a:lnTo>
                <a:cubicBezTo>
                  <a:pt x="128016" y="264160"/>
                  <a:pt x="101473" y="292481"/>
                  <a:pt x="73533" y="316611"/>
                </a:cubicBezTo>
                <a:cubicBezTo>
                  <a:pt x="73533" y="322199"/>
                  <a:pt x="72263" y="326644"/>
                  <a:pt x="69723" y="329946"/>
                </a:cubicBezTo>
                <a:cubicBezTo>
                  <a:pt x="67691" y="332486"/>
                  <a:pt x="65405" y="333756"/>
                  <a:pt x="62865" y="333756"/>
                </a:cubicBezTo>
                <a:cubicBezTo>
                  <a:pt x="60325" y="333756"/>
                  <a:pt x="58166" y="332232"/>
                  <a:pt x="56388" y="329184"/>
                </a:cubicBezTo>
                <a:lnTo>
                  <a:pt x="26670" y="277368"/>
                </a:lnTo>
                <a:cubicBezTo>
                  <a:pt x="32766" y="272796"/>
                  <a:pt x="36830" y="268478"/>
                  <a:pt x="38862" y="264414"/>
                </a:cubicBezTo>
                <a:cubicBezTo>
                  <a:pt x="41148" y="260096"/>
                  <a:pt x="42291" y="254508"/>
                  <a:pt x="42291" y="247650"/>
                </a:cubicBezTo>
                <a:lnTo>
                  <a:pt x="42291" y="136398"/>
                </a:lnTo>
                <a:lnTo>
                  <a:pt x="0" y="136398"/>
                </a:lnTo>
                <a:lnTo>
                  <a:pt x="0" y="127254"/>
                </a:lnTo>
                <a:lnTo>
                  <a:pt x="36957" y="127254"/>
                </a:lnTo>
                <a:close/>
                <a:moveTo>
                  <a:pt x="33147" y="1143"/>
                </a:moveTo>
                <a:cubicBezTo>
                  <a:pt x="60833" y="5715"/>
                  <a:pt x="80899" y="11938"/>
                  <a:pt x="93345" y="19812"/>
                </a:cubicBezTo>
                <a:cubicBezTo>
                  <a:pt x="104267" y="26670"/>
                  <a:pt x="109728" y="34925"/>
                  <a:pt x="109728" y="44577"/>
                </a:cubicBezTo>
                <a:cubicBezTo>
                  <a:pt x="109728" y="54737"/>
                  <a:pt x="105791" y="63754"/>
                  <a:pt x="97917" y="71628"/>
                </a:cubicBezTo>
                <a:cubicBezTo>
                  <a:pt x="90043" y="79502"/>
                  <a:pt x="80772" y="83439"/>
                  <a:pt x="70104" y="83439"/>
                </a:cubicBezTo>
                <a:cubicBezTo>
                  <a:pt x="63500" y="83439"/>
                  <a:pt x="58547" y="82169"/>
                  <a:pt x="55245" y="79629"/>
                </a:cubicBezTo>
                <a:cubicBezTo>
                  <a:pt x="52451" y="77343"/>
                  <a:pt x="50419" y="73406"/>
                  <a:pt x="49149" y="67818"/>
                </a:cubicBezTo>
                <a:cubicBezTo>
                  <a:pt x="45085" y="42926"/>
                  <a:pt x="39243" y="21590"/>
                  <a:pt x="31623" y="3810"/>
                </a:cubicBezTo>
                <a:close/>
                <a:moveTo>
                  <a:pt x="244221" y="0"/>
                </a:moveTo>
                <a:lnTo>
                  <a:pt x="317373" y="5334"/>
                </a:lnTo>
                <a:cubicBezTo>
                  <a:pt x="322199" y="5588"/>
                  <a:pt x="324866" y="7112"/>
                  <a:pt x="325374" y="9906"/>
                </a:cubicBezTo>
                <a:cubicBezTo>
                  <a:pt x="325374" y="12192"/>
                  <a:pt x="323723" y="14859"/>
                  <a:pt x="320421" y="17907"/>
                </a:cubicBezTo>
                <a:cubicBezTo>
                  <a:pt x="317119" y="20955"/>
                  <a:pt x="313182" y="23749"/>
                  <a:pt x="308610" y="26289"/>
                </a:cubicBezTo>
                <a:lnTo>
                  <a:pt x="308610" y="81153"/>
                </a:lnTo>
                <a:lnTo>
                  <a:pt x="322707" y="60579"/>
                </a:lnTo>
                <a:lnTo>
                  <a:pt x="363093" y="91440"/>
                </a:lnTo>
                <a:cubicBezTo>
                  <a:pt x="364744" y="92583"/>
                  <a:pt x="365792" y="93726"/>
                  <a:pt x="366236" y="94869"/>
                </a:cubicBezTo>
                <a:cubicBezTo>
                  <a:pt x="366681" y="96012"/>
                  <a:pt x="366522" y="97155"/>
                  <a:pt x="365760" y="98298"/>
                </a:cubicBezTo>
                <a:cubicBezTo>
                  <a:pt x="364490" y="100330"/>
                  <a:pt x="361188" y="101346"/>
                  <a:pt x="355854" y="101346"/>
                </a:cubicBezTo>
                <a:lnTo>
                  <a:pt x="308610" y="101346"/>
                </a:lnTo>
                <a:lnTo>
                  <a:pt x="308610" y="141732"/>
                </a:lnTo>
                <a:cubicBezTo>
                  <a:pt x="309118" y="192786"/>
                  <a:pt x="309626" y="243840"/>
                  <a:pt x="310134" y="294894"/>
                </a:cubicBezTo>
                <a:cubicBezTo>
                  <a:pt x="310388" y="308102"/>
                  <a:pt x="304038" y="318643"/>
                  <a:pt x="291084" y="326517"/>
                </a:cubicBezTo>
                <a:cubicBezTo>
                  <a:pt x="277114" y="335153"/>
                  <a:pt x="254381" y="341376"/>
                  <a:pt x="222885" y="345186"/>
                </a:cubicBezTo>
                <a:cubicBezTo>
                  <a:pt x="221361" y="329438"/>
                  <a:pt x="216916" y="317627"/>
                  <a:pt x="209550" y="309753"/>
                </a:cubicBezTo>
                <a:cubicBezTo>
                  <a:pt x="201676" y="301117"/>
                  <a:pt x="186817" y="292735"/>
                  <a:pt x="164973" y="284607"/>
                </a:cubicBezTo>
                <a:lnTo>
                  <a:pt x="166116" y="277749"/>
                </a:lnTo>
                <a:lnTo>
                  <a:pt x="230886" y="280797"/>
                </a:lnTo>
                <a:cubicBezTo>
                  <a:pt x="236474" y="281051"/>
                  <a:pt x="240284" y="280035"/>
                  <a:pt x="242316" y="277749"/>
                </a:cubicBezTo>
                <a:cubicBezTo>
                  <a:pt x="244602" y="275463"/>
                  <a:pt x="245745" y="271272"/>
                  <a:pt x="245745" y="265176"/>
                </a:cubicBezTo>
                <a:lnTo>
                  <a:pt x="245745" y="108966"/>
                </a:lnTo>
                <a:lnTo>
                  <a:pt x="245745" y="101346"/>
                </a:lnTo>
                <a:lnTo>
                  <a:pt x="118491" y="101346"/>
                </a:lnTo>
                <a:lnTo>
                  <a:pt x="118491" y="92202"/>
                </a:lnTo>
                <a:lnTo>
                  <a:pt x="245745" y="92202"/>
                </a:lnTo>
                <a:cubicBezTo>
                  <a:pt x="245237" y="61468"/>
                  <a:pt x="244729" y="30734"/>
                  <a:pt x="244221" y="0"/>
                </a:cubicBezTo>
                <a:close/>
              </a:path>
            </a:pathLst>
          </a:custGeom>
          <a:gradFill flip="none" rotWithShape="1">
            <a:gsLst>
              <a:gs pos="0">
                <a:srgbClr val="E55003"/>
              </a:gs>
              <a:gs pos="100000">
                <a:srgbClr val="E17751"/>
              </a:gs>
              <a:gs pos="100000">
                <a:srgbClr val="F6CB9F">
                  <a:alpha val="0"/>
                </a:srgbClr>
              </a:gs>
            </a:gsLst>
            <a:lin ang="5400000" scaled="1"/>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000" spc="600" dirty="0">
              <a:gradFill flip="none" rotWithShape="1">
                <a:gsLst>
                  <a:gs pos="0">
                    <a:srgbClr val="E55003"/>
                  </a:gs>
                  <a:gs pos="100000">
                    <a:srgbClr val="E17751"/>
                  </a:gs>
                  <a:gs pos="100000">
                    <a:srgbClr val="F6CB9F">
                      <a:alpha val="0"/>
                    </a:srgbClr>
                  </a:gs>
                </a:gsLst>
                <a:lin ang="5400000" scaled="1"/>
                <a:tileRect/>
              </a:gradFill>
              <a:latin typeface="方正特雅宋简体" panose="02000500000000000000" pitchFamily="2" charset="-122"/>
              <a:ea typeface="方正特雅宋简体" panose="02000500000000000000" pitchFamily="2" charset="-122"/>
            </a:endParaRPr>
          </a:p>
        </p:txBody>
      </p:sp>
      <p:sp>
        <p:nvSpPr>
          <p:cNvPr id="11" name="文本框 7"/>
          <p:cNvSpPr txBox="1"/>
          <p:nvPr/>
        </p:nvSpPr>
        <p:spPr>
          <a:xfrm>
            <a:off x="3127070" y="2665889"/>
            <a:ext cx="7213715" cy="1656738"/>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40000" algn="just">
              <a:lnSpc>
                <a:spcPct val="150000"/>
              </a:lnSpc>
              <a:spcBef>
                <a:spcPts val="600"/>
              </a:spcBef>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有人说：“我的人生这么短，共产主义那么远，还要为之奋斗吗？”你怎么看待这种观点？</a:t>
            </a:r>
          </a:p>
        </p:txBody>
      </p:sp>
      <p:cxnSp>
        <p:nvCxnSpPr>
          <p:cNvPr id="12" name="直接连接符 11"/>
          <p:cNvCxnSpPr/>
          <p:nvPr/>
        </p:nvCxnSpPr>
        <p:spPr>
          <a:xfrm>
            <a:off x="2738145" y="2716253"/>
            <a:ext cx="0" cy="1646715"/>
          </a:xfrm>
          <a:prstGeom prst="line">
            <a:avLst/>
          </a:prstGeom>
          <a:ln w="19050">
            <a:gradFill>
              <a:gsLst>
                <a:gs pos="68000">
                  <a:srgbClr val="E99D82"/>
                </a:gs>
                <a:gs pos="34528">
                  <a:srgbClr val="EBA58B"/>
                </a:gs>
                <a:gs pos="0">
                  <a:schemeClr val="bg1">
                    <a:alpha val="0"/>
                  </a:schemeClr>
                </a:gs>
                <a:gs pos="52000">
                  <a:srgbClr val="E17751"/>
                </a:gs>
                <a:gs pos="100000">
                  <a:schemeClr val="bg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3" name="组合 2"/>
          <p:cNvGrpSpPr/>
          <p:nvPr/>
        </p:nvGrpSpPr>
        <p:grpSpPr>
          <a:xfrm>
            <a:off x="-5265" y="3123171"/>
            <a:ext cx="12192000" cy="3734829"/>
            <a:chOff x="-5265" y="3509276"/>
            <a:chExt cx="12192000" cy="3734829"/>
          </a:xfrm>
        </p:grpSpPr>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8" name="iṩḻíḑe"/>
          <p:cNvSpPr/>
          <p:nvPr/>
        </p:nvSpPr>
        <p:spPr>
          <a:xfrm>
            <a:off x="574776" y="709412"/>
            <a:ext cx="11042449" cy="5439177"/>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9" name="矩形 8"/>
          <p:cNvSpPr/>
          <p:nvPr/>
        </p:nvSpPr>
        <p:spPr>
          <a:xfrm>
            <a:off x="967608" y="1127090"/>
            <a:ext cx="10256784" cy="460382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4736084" y="2032041"/>
            <a:ext cx="6132793" cy="3531416"/>
          </a:xfrm>
          <a:prstGeom prst="rect">
            <a:avLst/>
          </a:prstGeom>
          <a:noFill/>
        </p:spPr>
        <p:txBody>
          <a:bodyPr wrap="square" rtlCol="0">
            <a:spAutoFit/>
          </a:bodyPr>
          <a:lstStyle/>
          <a:p>
            <a:pPr indent="468000" algn="just">
              <a:lnSpc>
                <a:spcPct val="150000"/>
              </a:lnSpc>
              <a:spcBef>
                <a:spcPts val="1800"/>
              </a:spcBef>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一些人认为共产主义是可望而不可及的，甚至认为是望都望不到、看都看不见的，是虚无缥缈的。这就涉及是唯物史观还是唯心史观的世界观问题。我们一些同志之所以理想渺茫、信仰动摇，根本的就是历史唯物主义观点不牢固。”</a:t>
            </a:r>
          </a:p>
          <a:p>
            <a:pPr indent="575945" algn="r">
              <a:lnSpc>
                <a:spcPct val="13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习近平在新进中央委员会的委员、候补委员学习贯彻党的十八大精神研讨班上的讲话（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2013</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5</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
        <p:nvSpPr>
          <p:cNvPr id="11" name="文本框 10"/>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pic>
        <p:nvPicPr>
          <p:cNvPr id="13" name="图片 12"/>
          <p:cNvPicPr>
            <a:picLocks noChangeAspect="1"/>
          </p:cNvPicPr>
          <p:nvPr/>
        </p:nvPicPr>
        <p:blipFill rotWithShape="1">
          <a:blip r:embed="rId4">
            <a:extLst>
              <a:ext uri="{28A0092B-C50C-407E-A947-70E740481C1C}">
                <a14:useLocalDpi xmlns:a14="http://schemas.microsoft.com/office/drawing/2010/main" val="0"/>
              </a:ext>
            </a:extLst>
          </a:blip>
          <a:srcRect r="50000" b="58717"/>
          <a:stretch>
            <a:fillRect/>
          </a:stretch>
        </p:blipFill>
        <p:spPr>
          <a:xfrm>
            <a:off x="1180699" y="1440068"/>
            <a:ext cx="3372416" cy="3977864"/>
          </a:xfrm>
          <a:prstGeom prst="rect">
            <a:avLst/>
          </a:prstGeom>
          <a:effectLst>
            <a:outerShdw blurRad="127000" dist="38100" dir="2700000" algn="tl" rotWithShape="0">
              <a:prstClr val="black">
                <a:alpha val="15000"/>
              </a:prstClr>
            </a:outerShdw>
          </a:effectLst>
        </p:spPr>
      </p:pic>
      <p:grpSp>
        <p:nvGrpSpPr>
          <p:cNvPr id="12" name="组合 11">
            <a:extLst>
              <a:ext uri="{FF2B5EF4-FFF2-40B4-BE49-F238E27FC236}">
                <a16:creationId xmlns="" xmlns:a16="http://schemas.microsoft.com/office/drawing/2014/main" id="{DB8B9F58-73BF-AD05-0212-1E69E77D1BC4}"/>
              </a:ext>
            </a:extLst>
          </p:cNvPr>
          <p:cNvGrpSpPr/>
          <p:nvPr/>
        </p:nvGrpSpPr>
        <p:grpSpPr>
          <a:xfrm>
            <a:off x="6116272" y="1411152"/>
            <a:ext cx="3372416" cy="468000"/>
            <a:chOff x="5093294" y="4125852"/>
            <a:chExt cx="3372416" cy="468000"/>
          </a:xfrm>
        </p:grpSpPr>
        <p:sp>
          <p:nvSpPr>
            <p:cNvPr id="18" name="平行四边形 17">
              <a:extLst>
                <a:ext uri="{FF2B5EF4-FFF2-40B4-BE49-F238E27FC236}">
                  <a16:creationId xmlns="" xmlns:a16="http://schemas.microsoft.com/office/drawing/2014/main" id="{8637CE2A-516C-65C9-1252-CDF4EAF23AC1}"/>
                </a:ext>
              </a:extLst>
            </p:cNvPr>
            <p:cNvSpPr/>
            <p:nvPr/>
          </p:nvSpPr>
          <p:spPr>
            <a:xfrm flipH="1">
              <a:off x="5093294" y="4125852"/>
              <a:ext cx="3372416" cy="468000"/>
            </a:xfrm>
            <a:prstGeom prst="parallelogram">
              <a:avLst>
                <a:gd name="adj" fmla="val 0"/>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走出“渺茫论”的迷雾</a:t>
              </a:r>
            </a:p>
          </p:txBody>
        </p:sp>
        <p:sp>
          <p:nvSpPr>
            <p:cNvPr id="19" name="任意多边形: 形状 18">
              <a:extLst>
                <a:ext uri="{FF2B5EF4-FFF2-40B4-BE49-F238E27FC236}">
                  <a16:creationId xmlns="" xmlns:a16="http://schemas.microsoft.com/office/drawing/2014/main" id="{854B13E1-D768-01BE-4637-0883A7190EC5}"/>
                </a:ext>
              </a:extLst>
            </p:cNvPr>
            <p:cNvSpPr>
              <a:spLocks noChangeAspect="1"/>
            </p:cNvSpPr>
            <p:nvPr/>
          </p:nvSpPr>
          <p:spPr>
            <a:xfrm>
              <a:off x="5093294" y="4261514"/>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20" name="任意多边形: 形状 19">
              <a:extLst>
                <a:ext uri="{FF2B5EF4-FFF2-40B4-BE49-F238E27FC236}">
                  <a16:creationId xmlns="" xmlns:a16="http://schemas.microsoft.com/office/drawing/2014/main" id="{03CDAC05-B2D1-B766-FC59-32441F515CE7}"/>
                </a:ext>
              </a:extLst>
            </p:cNvPr>
            <p:cNvSpPr>
              <a:spLocks noChangeAspect="1"/>
            </p:cNvSpPr>
            <p:nvPr/>
          </p:nvSpPr>
          <p:spPr>
            <a:xfrm rot="10800000">
              <a:off x="8263125" y="4125852"/>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p:cNvGrpSpPr/>
          <p:nvPr/>
        </p:nvGrpSpPr>
        <p:grpSpPr>
          <a:xfrm>
            <a:off x="-7257" y="-1"/>
            <a:ext cx="12206514" cy="3831771"/>
            <a:chOff x="-3706" y="-1"/>
            <a:chExt cx="12206514" cy="3831771"/>
          </a:xfrm>
        </p:grpSpPr>
        <p:pic>
          <p:nvPicPr>
            <p:cNvPr id="2" name="图片 1"/>
            <p:cNvPicPr>
              <a:picLocks noChangeAspect="1"/>
            </p:cNvPicPr>
            <p:nvPr/>
          </p:nvPicPr>
          <p:blipFill rotWithShape="1">
            <a:blip r:embed="rId2">
              <a:extLst>
                <a:ext uri="{28A0092B-C50C-407E-A947-70E740481C1C}">
                  <a14:useLocalDpi xmlns:a14="http://schemas.microsoft.com/office/drawing/2010/main" val="0"/>
                </a:ext>
              </a:extLst>
            </a:blip>
            <a:srcRect l="13623" t="29941" r="4417" b="1538"/>
            <a:stretch>
              <a:fillRect/>
            </a:stretch>
          </p:blipFill>
          <p:spPr>
            <a:xfrm>
              <a:off x="-1" y="-1"/>
              <a:ext cx="12202809" cy="3831771"/>
            </a:xfrm>
            <a:prstGeom prst="rect">
              <a:avLst/>
            </a:prstGeom>
          </p:spPr>
        </p:pic>
        <p:sp>
          <p:nvSpPr>
            <p:cNvPr id="3" name="矩形 2"/>
            <p:cNvSpPr/>
            <p:nvPr/>
          </p:nvSpPr>
          <p:spPr>
            <a:xfrm rot="5400000" flipV="1">
              <a:off x="4404161" y="-3966877"/>
              <a:ext cx="3405294" cy="12192000"/>
            </a:xfrm>
            <a:prstGeom prst="rect">
              <a:avLst/>
            </a:prstGeom>
            <a:gradFill flip="none" rotWithShape="1">
              <a:gsLst>
                <a:gs pos="0">
                  <a:srgbClr val="FEFCFA"/>
                </a:gs>
                <a:gs pos="100000">
                  <a:srgbClr val="FEFCFA">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rot="5400000" flipV="1">
              <a:off x="4532009" y="-3824515"/>
              <a:ext cx="3120570" cy="12192000"/>
            </a:xfrm>
            <a:prstGeom prst="rect">
              <a:avLst/>
            </a:prstGeom>
            <a:gradFill flip="none" rotWithShape="1">
              <a:gsLst>
                <a:gs pos="0">
                  <a:srgbClr val="FEFCFA"/>
                </a:gs>
                <a:gs pos="100000">
                  <a:srgbClr val="FEFCFA">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 name="矩形 5"/>
          <p:cNvSpPr/>
          <p:nvPr/>
        </p:nvSpPr>
        <p:spPr>
          <a:xfrm flipH="1">
            <a:off x="494691" y="2526519"/>
            <a:ext cx="11202618" cy="3728147"/>
          </a:xfrm>
          <a:prstGeom prst="rect">
            <a:avLst/>
          </a:prstGeom>
          <a:solidFill>
            <a:schemeClr val="bg1"/>
          </a:solidFill>
          <a:ln w="19050">
            <a:gradFill>
              <a:gsLst>
                <a:gs pos="0">
                  <a:srgbClr val="E55003"/>
                </a:gs>
                <a:gs pos="32743">
                  <a:srgbClr val="E55003">
                    <a:alpha val="0"/>
                    <a:lumMod val="0"/>
                    <a:lumOff val="100000"/>
                  </a:srgbClr>
                </a:gs>
                <a:gs pos="70000">
                  <a:srgbClr val="E55003">
                    <a:alpha val="0"/>
                    <a:lumMod val="0"/>
                    <a:lumOff val="100000"/>
                  </a:srgbClr>
                </a:gs>
                <a:gs pos="100000">
                  <a:srgbClr val="E55003"/>
                </a:gs>
              </a:gsLst>
              <a:lin ang="3600000" scaled="0"/>
            </a:gradFill>
          </a:ln>
          <a:effectLst>
            <a:outerShdw blurRad="139700" dist="38100" dir="13500000" algn="br"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11" name="组合 10"/>
          <p:cNvGrpSpPr/>
          <p:nvPr/>
        </p:nvGrpSpPr>
        <p:grpSpPr>
          <a:xfrm>
            <a:off x="8104653" y="3724836"/>
            <a:ext cx="3168000" cy="2021852"/>
            <a:chOff x="8578454" y="3873978"/>
            <a:chExt cx="2337205" cy="2419764"/>
          </a:xfrm>
        </p:grpSpPr>
        <p:sp>
          <p:nvSpPr>
            <p:cNvPr id="12" name="对角圆角矩形 14"/>
            <p:cNvSpPr/>
            <p:nvPr/>
          </p:nvSpPr>
          <p:spPr>
            <a:xfrm flipV="1">
              <a:off x="8578454" y="3873978"/>
              <a:ext cx="2337205" cy="2419763"/>
            </a:xfrm>
            <a:prstGeom prst="round2DiagRect">
              <a:avLst>
                <a:gd name="adj1" fmla="val 0"/>
                <a:gd name="adj2" fmla="val 0"/>
              </a:avLst>
            </a:prstGeom>
            <a:solidFill>
              <a:schemeClr val="bg1"/>
            </a:solidFill>
            <a:ln w="6350">
              <a:noFill/>
            </a:ln>
            <a:effectLst>
              <a:outerShdw blurRad="381000" sx="101000" sy="101000" algn="c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9207056" y="6248023"/>
              <a:ext cx="1080000" cy="45719"/>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nvGrpSpPr>
          <p:cNvPr id="14" name="组合 13"/>
          <p:cNvGrpSpPr/>
          <p:nvPr/>
        </p:nvGrpSpPr>
        <p:grpSpPr>
          <a:xfrm>
            <a:off x="4512000" y="3724836"/>
            <a:ext cx="3168000" cy="2021852"/>
            <a:chOff x="4927398" y="3873978"/>
            <a:chExt cx="2337205" cy="2419764"/>
          </a:xfrm>
        </p:grpSpPr>
        <p:sp>
          <p:nvSpPr>
            <p:cNvPr id="15" name="对角圆角矩形 14"/>
            <p:cNvSpPr/>
            <p:nvPr/>
          </p:nvSpPr>
          <p:spPr>
            <a:xfrm flipV="1">
              <a:off x="4927398" y="3873978"/>
              <a:ext cx="2337205" cy="2419763"/>
            </a:xfrm>
            <a:prstGeom prst="round2DiagRect">
              <a:avLst>
                <a:gd name="adj1" fmla="val 0"/>
                <a:gd name="adj2" fmla="val 0"/>
              </a:avLst>
            </a:prstGeom>
            <a:solidFill>
              <a:schemeClr val="bg1"/>
            </a:solidFill>
            <a:ln w="6350">
              <a:noFill/>
            </a:ln>
            <a:effectLst>
              <a:outerShdw blurRad="381000" sx="101000" sy="101000" algn="c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5556000" y="6248023"/>
              <a:ext cx="1080000" cy="45719"/>
            </a:xfrm>
            <a:prstGeom prst="rect">
              <a:avLst/>
            </a:prstGeom>
            <a:solidFill>
              <a:srgbClr val="6183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7" name="组合 16"/>
          <p:cNvGrpSpPr/>
          <p:nvPr/>
        </p:nvGrpSpPr>
        <p:grpSpPr>
          <a:xfrm>
            <a:off x="919345" y="3724836"/>
            <a:ext cx="3168000" cy="2021852"/>
            <a:chOff x="1276342" y="3873978"/>
            <a:chExt cx="2337205" cy="2419764"/>
          </a:xfrm>
        </p:grpSpPr>
        <p:sp>
          <p:nvSpPr>
            <p:cNvPr id="18" name="对角圆角矩形 14"/>
            <p:cNvSpPr/>
            <p:nvPr/>
          </p:nvSpPr>
          <p:spPr>
            <a:xfrm flipV="1">
              <a:off x="1276342" y="3873978"/>
              <a:ext cx="2337205" cy="2419763"/>
            </a:xfrm>
            <a:prstGeom prst="round2DiagRect">
              <a:avLst>
                <a:gd name="adj1" fmla="val 0"/>
                <a:gd name="adj2" fmla="val 0"/>
              </a:avLst>
            </a:prstGeom>
            <a:solidFill>
              <a:schemeClr val="bg1"/>
            </a:solidFill>
            <a:ln w="6350">
              <a:noFill/>
            </a:ln>
            <a:effectLst>
              <a:outerShdw blurRad="381000" sx="101000" sy="101000" algn="c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1904944" y="6248023"/>
              <a:ext cx="1080000" cy="45719"/>
            </a:xfrm>
            <a:prstGeom prst="rect">
              <a:avLst/>
            </a:prstGeom>
            <a:solidFill>
              <a:srgbClr val="E37A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0" name="矩形 19"/>
          <p:cNvSpPr/>
          <p:nvPr/>
        </p:nvSpPr>
        <p:spPr>
          <a:xfrm>
            <a:off x="1135345" y="4174609"/>
            <a:ext cx="2736000" cy="1014730"/>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中国特色社会主义道路是中华民族复兴之路</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1" name="矩形 20"/>
          <p:cNvSpPr/>
          <p:nvPr/>
        </p:nvSpPr>
        <p:spPr>
          <a:xfrm>
            <a:off x="4719304" y="4174609"/>
            <a:ext cx="2736000" cy="1014730"/>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中国特色社会主义道路是科学社会主义之路</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2" name="矩形 21"/>
          <p:cNvSpPr/>
          <p:nvPr/>
        </p:nvSpPr>
        <p:spPr>
          <a:xfrm>
            <a:off x="8320653" y="4174609"/>
            <a:ext cx="2736000" cy="1014730"/>
          </a:xfrm>
          <a:prstGeom prst="rect">
            <a:avLst/>
          </a:prstGeom>
        </p:spPr>
        <p:txBody>
          <a:bodyPr wrap="square">
            <a:spAutoFit/>
          </a:bodyPr>
          <a:lstStyle/>
          <a:p>
            <a:pPr algn="ctr">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中国特色社会主义道路是通向共产主义之路</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23" name="组合 22">
            <a:extLst>
              <a:ext uri="{FF2B5EF4-FFF2-40B4-BE49-F238E27FC236}">
                <a16:creationId xmlns="" xmlns:a16="http://schemas.microsoft.com/office/drawing/2014/main" id="{451A0E6D-7A9D-9183-1CC6-E9CA07E21AC3}"/>
              </a:ext>
            </a:extLst>
          </p:cNvPr>
          <p:cNvGrpSpPr/>
          <p:nvPr/>
        </p:nvGrpSpPr>
        <p:grpSpPr>
          <a:xfrm>
            <a:off x="2084222" y="2851417"/>
            <a:ext cx="8023557" cy="468000"/>
            <a:chOff x="5093293" y="4125852"/>
            <a:chExt cx="8023557" cy="468000"/>
          </a:xfrm>
        </p:grpSpPr>
        <p:sp>
          <p:nvSpPr>
            <p:cNvPr id="24" name="矩形 23">
              <a:extLst>
                <a:ext uri="{FF2B5EF4-FFF2-40B4-BE49-F238E27FC236}">
                  <a16:creationId xmlns="" xmlns:a16="http://schemas.microsoft.com/office/drawing/2014/main" id="{1AE3B393-4671-75FC-F60A-5AC7BF8860F5}"/>
                </a:ext>
              </a:extLst>
            </p:cNvPr>
            <p:cNvSpPr/>
            <p:nvPr/>
          </p:nvSpPr>
          <p:spPr>
            <a:xfrm flipH="1">
              <a:off x="5093293" y="4125852"/>
              <a:ext cx="8023557" cy="468000"/>
            </a:xfrm>
            <a:prstGeom prst="rect">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中国特色社会主义道路是中华民族走向共产主义的必由之路</a:t>
              </a:r>
            </a:p>
          </p:txBody>
        </p:sp>
        <p:sp>
          <p:nvSpPr>
            <p:cNvPr id="25" name="任意多边形: 形状 24">
              <a:extLst>
                <a:ext uri="{FF2B5EF4-FFF2-40B4-BE49-F238E27FC236}">
                  <a16:creationId xmlns="" xmlns:a16="http://schemas.microsoft.com/office/drawing/2014/main" id="{B05287A4-7E82-5762-FDAD-1CC7106A2C3A}"/>
                </a:ext>
              </a:extLst>
            </p:cNvPr>
            <p:cNvSpPr>
              <a:spLocks noChangeAspect="1"/>
            </p:cNvSpPr>
            <p:nvPr/>
          </p:nvSpPr>
          <p:spPr>
            <a:xfrm>
              <a:off x="5093294" y="4261514"/>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26" name="任意多边形: 形状 25">
              <a:extLst>
                <a:ext uri="{FF2B5EF4-FFF2-40B4-BE49-F238E27FC236}">
                  <a16:creationId xmlns="" xmlns:a16="http://schemas.microsoft.com/office/drawing/2014/main" id="{9DECF230-984F-1053-BBD7-F556BAAF583D}"/>
                </a:ext>
              </a:extLst>
            </p:cNvPr>
            <p:cNvSpPr>
              <a:spLocks noChangeAspect="1"/>
            </p:cNvSpPr>
            <p:nvPr/>
          </p:nvSpPr>
          <p:spPr>
            <a:xfrm rot="10800000">
              <a:off x="12914265" y="4125852"/>
              <a:ext cx="202585" cy="33233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a:blip r:embed="rId2">
            <a:extLst>
              <a:ext uri="{BEBA8EAE-BF5A-486C-A8C5-ECC9F3942E4B}">
                <a14:imgProps xmlns:a14="http://schemas.microsoft.com/office/drawing/2010/main">
                  <a14:imgLayer r:embed="rId3">
                    <a14:imgEffect>
                      <a14:saturation sat="300000"/>
                    </a14:imgEffect>
                  </a14:imgLayer>
                </a14:imgProps>
              </a:ext>
            </a:extLst>
          </a:blip>
          <a:stretch>
            <a:fillRect/>
          </a:stretch>
        </p:blipFill>
        <p:spPr>
          <a:xfrm rot="5400000" flipH="1">
            <a:off x="5246360" y="-64761"/>
            <a:ext cx="1699280" cy="12192000"/>
          </a:xfrm>
          <a:prstGeom prst="rect">
            <a:avLst/>
          </a:prstGeom>
        </p:spPr>
      </p:pic>
      <p:sp>
        <p:nvSpPr>
          <p:cNvPr id="4" name="矩形 3"/>
          <p:cNvSpPr/>
          <p:nvPr/>
        </p:nvSpPr>
        <p:spPr>
          <a:xfrm>
            <a:off x="2089340" y="1179287"/>
            <a:ext cx="9649071" cy="4615543"/>
          </a:xfrm>
          <a:prstGeom prst="rect">
            <a:avLst/>
          </a:prstGeom>
          <a:pattFill prst="dotGrid">
            <a:fgClr>
              <a:srgbClr val="EFF5FB"/>
            </a:fgClr>
            <a:bgClr>
              <a:schemeClr val="bg1"/>
            </a:bgClr>
          </a:pattFill>
          <a:ln>
            <a:solidFill>
              <a:srgbClr val="ED7D31">
                <a:alpha val="20000"/>
              </a:srgbClr>
            </a:solidFill>
          </a:ln>
          <a:effectLst>
            <a:outerShdw blurRad="114300" dist="381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7" name="矩形 46"/>
          <p:cNvSpPr/>
          <p:nvPr/>
        </p:nvSpPr>
        <p:spPr>
          <a:xfrm>
            <a:off x="2412832" y="3225294"/>
            <a:ext cx="9325579" cy="458908"/>
          </a:xfrm>
          <a:prstGeom prst="rect">
            <a:avLst/>
          </a:prstGeom>
        </p:spPr>
        <p:txBody>
          <a:bodyPr wrap="square">
            <a:spAutoFit/>
          </a:bodyPr>
          <a:lstStyle/>
          <a:p>
            <a:pPr marL="342900" indent="-342900" algn="just">
              <a:lnSpc>
                <a:spcPct val="150000"/>
              </a:lnSpc>
              <a:buClr>
                <a:schemeClr val="accent2"/>
              </a:buClr>
              <a:buSzPct val="80000"/>
              <a:buFont typeface="Wingdings" panose="05000000000000000000" pitchFamily="2" charset="2"/>
              <a:buChar char="u"/>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不断促进人的全面发展、全体人民共同富裕，增进人民群众的获得感、幸福感、安全感</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9" name="矩形 48"/>
          <p:cNvSpPr/>
          <p:nvPr/>
        </p:nvSpPr>
        <p:spPr>
          <a:xfrm>
            <a:off x="2412832" y="2603491"/>
            <a:ext cx="8985678" cy="458908"/>
          </a:xfrm>
          <a:prstGeom prst="rect">
            <a:avLst/>
          </a:prstGeom>
        </p:spPr>
        <p:txBody>
          <a:bodyPr wrap="square">
            <a:spAutoFit/>
          </a:bodyPr>
          <a:lstStyle/>
          <a:p>
            <a:pPr marL="342900" indent="-342900" algn="just">
              <a:lnSpc>
                <a:spcPct val="150000"/>
              </a:lnSpc>
              <a:buClr>
                <a:schemeClr val="accent2"/>
              </a:buClr>
              <a:buSzPct val="80000"/>
              <a:buFont typeface="Wingdings" panose="05000000000000000000" pitchFamily="2" charset="2"/>
              <a:buChar char="u"/>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发展教育科学文化事业，培育德智体美劳全面发展的社会主义建设者和接班人</a:t>
            </a:r>
          </a:p>
        </p:txBody>
      </p:sp>
      <p:sp>
        <p:nvSpPr>
          <p:cNvPr id="50" name="矩形 49"/>
          <p:cNvSpPr/>
          <p:nvPr/>
        </p:nvSpPr>
        <p:spPr>
          <a:xfrm>
            <a:off x="2412832" y="1981688"/>
            <a:ext cx="8893192" cy="458908"/>
          </a:xfrm>
          <a:prstGeom prst="rect">
            <a:avLst/>
          </a:prstGeom>
        </p:spPr>
        <p:txBody>
          <a:bodyPr wrap="square">
            <a:spAutoFit/>
          </a:bodyPr>
          <a:lstStyle/>
          <a:p>
            <a:pPr marL="342900" indent="-342900" algn="just">
              <a:lnSpc>
                <a:spcPct val="150000"/>
              </a:lnSpc>
              <a:buClr>
                <a:schemeClr val="accent2"/>
              </a:buClr>
              <a:buSzPct val="80000"/>
              <a:buFont typeface="Wingdings" panose="05000000000000000000" pitchFamily="2" charset="2"/>
              <a:buChar char="u"/>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坚持以人民为中心的发展思想，发展全过程人民民主，保障人民当家作主的权利</a:t>
            </a:r>
          </a:p>
        </p:txBody>
      </p:sp>
      <p:sp>
        <p:nvSpPr>
          <p:cNvPr id="51" name="矩形 50"/>
          <p:cNvSpPr/>
          <p:nvPr/>
        </p:nvSpPr>
        <p:spPr>
          <a:xfrm>
            <a:off x="2412832" y="1359885"/>
            <a:ext cx="8242227" cy="458908"/>
          </a:xfrm>
          <a:prstGeom prst="rect">
            <a:avLst/>
          </a:prstGeom>
        </p:spPr>
        <p:txBody>
          <a:bodyPr wrap="square">
            <a:spAutoFit/>
          </a:bodyPr>
          <a:lstStyle/>
          <a:p>
            <a:pPr marL="342900" indent="-342900" algn="just">
              <a:lnSpc>
                <a:spcPct val="150000"/>
              </a:lnSpc>
              <a:buClr>
                <a:schemeClr val="accent2"/>
              </a:buClr>
              <a:buSzPct val="80000"/>
              <a:buFont typeface="Wingdings" panose="05000000000000000000" pitchFamily="2" charset="2"/>
              <a:buChar char="u"/>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解放和发展生产力，坚持公有制和按劳分配的主体地位</a:t>
            </a:r>
          </a:p>
        </p:txBody>
      </p:sp>
      <p:sp>
        <p:nvSpPr>
          <p:cNvPr id="52" name="矩形 51"/>
          <p:cNvSpPr/>
          <p:nvPr/>
        </p:nvSpPr>
        <p:spPr>
          <a:xfrm>
            <a:off x="2412832" y="3847097"/>
            <a:ext cx="8893192" cy="458908"/>
          </a:xfrm>
          <a:prstGeom prst="rect">
            <a:avLst/>
          </a:prstGeom>
        </p:spPr>
        <p:txBody>
          <a:bodyPr wrap="square">
            <a:spAutoFit/>
          </a:bodyPr>
          <a:lstStyle/>
          <a:p>
            <a:pPr marL="342900" indent="-342900" algn="just">
              <a:lnSpc>
                <a:spcPct val="150000"/>
              </a:lnSpc>
              <a:buClr>
                <a:schemeClr val="accent2"/>
              </a:buClr>
              <a:buSzPct val="80000"/>
              <a:buFont typeface="Wingdings" panose="05000000000000000000" pitchFamily="2" charset="2"/>
              <a:buChar char="u"/>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尊重自然、顺应自然、保护自然，不断促进人与自然和谐共生</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53" name="矩形 52"/>
          <p:cNvSpPr/>
          <p:nvPr/>
        </p:nvSpPr>
        <p:spPr>
          <a:xfrm>
            <a:off x="2412832" y="4468900"/>
            <a:ext cx="8749397" cy="458908"/>
          </a:xfrm>
          <a:prstGeom prst="rect">
            <a:avLst/>
          </a:prstGeom>
        </p:spPr>
        <p:txBody>
          <a:bodyPr wrap="square">
            <a:spAutoFit/>
          </a:bodyPr>
          <a:lstStyle/>
          <a:p>
            <a:pPr marL="342900" indent="-342900" algn="just">
              <a:lnSpc>
                <a:spcPct val="150000"/>
              </a:lnSpc>
              <a:buClr>
                <a:schemeClr val="accent2"/>
              </a:buClr>
              <a:buSzPct val="80000"/>
              <a:buFont typeface="Wingdings" panose="05000000000000000000" pitchFamily="2" charset="2"/>
              <a:buChar char="u"/>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推动构建人类命运共同体，共同创造人类的美好未来</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54" name="矩形 53"/>
          <p:cNvSpPr/>
          <p:nvPr/>
        </p:nvSpPr>
        <p:spPr>
          <a:xfrm>
            <a:off x="2412832" y="5090701"/>
            <a:ext cx="7797309" cy="458908"/>
          </a:xfrm>
          <a:prstGeom prst="rect">
            <a:avLst/>
          </a:prstGeom>
        </p:spPr>
        <p:txBody>
          <a:bodyPr wrap="square">
            <a:spAutoFit/>
          </a:bodyPr>
          <a:lstStyle/>
          <a:p>
            <a:pPr marL="342900" indent="-342900" algn="just">
              <a:lnSpc>
                <a:spcPct val="150000"/>
              </a:lnSpc>
              <a:buClr>
                <a:schemeClr val="accent2"/>
              </a:buClr>
              <a:buSzPct val="80000"/>
              <a:buFont typeface="Wingdings" panose="05000000000000000000" pitchFamily="2" charset="2"/>
              <a:buChar char="u"/>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坚持中国共产党的领导，为党和国家事业发展提供根本政治保证</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470347" y="946422"/>
            <a:ext cx="1778649" cy="5313178"/>
            <a:chOff x="703293" y="884736"/>
            <a:chExt cx="1778649" cy="5313178"/>
          </a:xfrm>
          <a:effectLst>
            <a:outerShdw blurRad="50800" dist="38100" dir="2700000" algn="tl" rotWithShape="0">
              <a:prstClr val="black">
                <a:alpha val="23000"/>
              </a:prstClr>
            </a:outerShdw>
          </a:effectLst>
        </p:grpSpPr>
        <p:sp>
          <p:nvSpPr>
            <p:cNvPr id="34" name="折角形 2"/>
            <p:cNvSpPr/>
            <p:nvPr/>
          </p:nvSpPr>
          <p:spPr>
            <a:xfrm>
              <a:off x="703293" y="926311"/>
              <a:ext cx="1778649" cy="5271603"/>
            </a:xfrm>
            <a:prstGeom prst="foldedCorner">
              <a:avLst>
                <a:gd name="adj" fmla="val 24931"/>
              </a:avLst>
            </a:prstGeom>
            <a:gradFill>
              <a:gsLst>
                <a:gs pos="0">
                  <a:srgbClr val="C00000"/>
                </a:gs>
                <a:gs pos="100000">
                  <a:srgbClr val="ED7D31"/>
                </a:gs>
              </a:gsLst>
              <a:lin ang="5400000" scaled="0"/>
            </a:gradFill>
            <a:ln>
              <a:noFill/>
            </a:ln>
            <a:effectLst>
              <a:outerShdw blurRad="190500" dist="508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ffectLst>
                  <a:outerShdw blurRad="38100" dist="38100" dir="2700000" algn="tl">
                    <a:srgbClr val="000000">
                      <a:alpha val="43137"/>
                    </a:srgbClr>
                  </a:outerShdw>
                </a:effectLst>
              </a:endParaRPr>
            </a:p>
          </p:txBody>
        </p:sp>
        <p:sp>
          <p:nvSpPr>
            <p:cNvPr id="55" name="矩形 54"/>
            <p:cNvSpPr/>
            <p:nvPr/>
          </p:nvSpPr>
          <p:spPr>
            <a:xfrm>
              <a:off x="1026437" y="884736"/>
              <a:ext cx="1132361" cy="5313178"/>
            </a:xfrm>
            <a:prstGeom prst="rect">
              <a:avLst/>
            </a:prstGeom>
          </p:spPr>
          <p:txBody>
            <a:bodyPr vert="wordArtVert" wrap="square" anchor="b" anchorCtr="0">
              <a:spAutoFit/>
            </a:bodyPr>
            <a:lstStyle/>
            <a:p>
              <a:pPr algn="ctr"/>
              <a:r>
                <a:rPr lang="zh-CN" altLang="en-US" sz="24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中国特色社会主义包含着</a:t>
              </a:r>
            </a:p>
            <a:p>
              <a:pPr algn="ctr"/>
              <a:r>
                <a:rPr lang="zh-CN" altLang="en-US" sz="24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日益增多的共产主义因素</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矩形 32"/>
          <p:cNvSpPr/>
          <p:nvPr/>
        </p:nvSpPr>
        <p:spPr>
          <a:xfrm>
            <a:off x="0" y="0"/>
            <a:ext cx="12192000" cy="6858000"/>
          </a:xfrm>
          <a:prstGeom prst="rect">
            <a:avLst/>
          </a:prstGeom>
          <a:solidFill>
            <a:srgbClr val="0F59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5" name="图片 34"/>
          <p:cNvPicPr>
            <a:picLocks noChangeAspect="1"/>
          </p:cNvPicPr>
          <p:nvPr/>
        </p:nvPicPr>
        <p:blipFill rotWithShape="1">
          <a:blip r:embed="rId4" cstate="print">
            <a:duotone>
              <a:schemeClr val="bg2">
                <a:shade val="45000"/>
                <a:satMod val="135000"/>
              </a:schemeClr>
              <a:prstClr val="white"/>
            </a:duotone>
            <a:extLst>
              <a:ext uri="{28A0092B-C50C-407E-A947-70E740481C1C}">
                <a14:useLocalDpi xmlns:a14="http://schemas.microsoft.com/office/drawing/2010/main" val="0"/>
              </a:ext>
            </a:extLst>
          </a:blip>
          <a:srcRect l="35353" r="-13782"/>
          <a:stretch>
            <a:fillRect/>
          </a:stretch>
        </p:blipFill>
        <p:spPr>
          <a:xfrm>
            <a:off x="7313580" y="0"/>
            <a:ext cx="8139293" cy="6858000"/>
          </a:xfrm>
          <a:prstGeom prst="parallelogram">
            <a:avLst>
              <a:gd name="adj" fmla="val 39415"/>
            </a:avLst>
          </a:prstGeom>
          <a:blipFill>
            <a:blip r:embed="rId5">
              <a:duotone>
                <a:schemeClr val="bg2">
                  <a:shade val="45000"/>
                  <a:satMod val="135000"/>
                </a:schemeClr>
                <a:prstClr val="white"/>
              </a:duotone>
            </a:blip>
            <a:stretch>
              <a:fillRect l="-29793" t="-5935" r="-44273" b="-32584"/>
            </a:stretch>
          </a:blipFill>
          <a:ln w="12700" cap="flat" cmpd="sng" algn="ctr">
            <a:noFill/>
            <a:prstDash val="solid"/>
            <a:miter lim="800000"/>
            <a:headEnd/>
            <a:tailEnd/>
          </a:ln>
          <a:effectLst/>
        </p:spPr>
      </p:pic>
      <p:pic>
        <p:nvPicPr>
          <p:cNvPr id="36" name="图片 35"/>
          <p:cNvPicPr>
            <a:picLocks noChangeAspect="1"/>
          </p:cNvPicPr>
          <p:nvPr/>
        </p:nvPicPr>
        <p:blipFill rotWithShape="1">
          <a:blip r:embed="rId6" cstate="print">
            <a:extLst>
              <a:ext uri="{28A0092B-C50C-407E-A947-70E740481C1C}">
                <a14:useLocalDpi xmlns:a14="http://schemas.microsoft.com/office/drawing/2010/main" val="0"/>
              </a:ext>
            </a:extLst>
          </a:blip>
          <a:srcRect l="4262" r="16005"/>
          <a:stretch>
            <a:fillRect/>
          </a:stretch>
        </p:blipFill>
        <p:spPr>
          <a:xfrm>
            <a:off x="5191989" y="0"/>
            <a:ext cx="6541477" cy="6858000"/>
          </a:xfrm>
          <a:prstGeom prst="parallelogram">
            <a:avLst>
              <a:gd name="adj" fmla="val 39222"/>
            </a:avLst>
          </a:prstGeom>
          <a:blipFill>
            <a:blip r:embed="rId5"/>
            <a:stretch>
              <a:fillRect l="-29793" t="-5935" r="-44273" b="-32584"/>
            </a:stretch>
          </a:blipFill>
          <a:ln w="12700" cap="flat" cmpd="sng" algn="ctr">
            <a:noFill/>
            <a:prstDash val="solid"/>
            <a:miter lim="800000"/>
            <a:headEnd/>
            <a:tailEnd/>
          </a:ln>
          <a:effectLst/>
        </p:spPr>
      </p:pic>
      <p:pic>
        <p:nvPicPr>
          <p:cNvPr id="37" name="图片 36"/>
          <p:cNvPicPr>
            <a:picLocks noChangeAspect="1"/>
          </p:cNvPicPr>
          <p:nvPr/>
        </p:nvPicPr>
        <p:blipFill>
          <a:blip r:embed="rId7">
            <a:duotone>
              <a:schemeClr val="accent1">
                <a:shade val="45000"/>
                <a:satMod val="135000"/>
              </a:schemeClr>
              <a:prstClr val="white"/>
            </a:duotone>
          </a:blip>
          <a:stretch>
            <a:fillRect/>
          </a:stretch>
        </p:blipFill>
        <p:spPr>
          <a:xfrm>
            <a:off x="-57975" y="3202276"/>
            <a:ext cx="5037851" cy="3655724"/>
          </a:xfrm>
          <a:prstGeom prst="parallelogram">
            <a:avLst>
              <a:gd name="adj" fmla="val 37506"/>
            </a:avLst>
          </a:prstGeom>
          <a:blipFill>
            <a:blip r:embed="rId8">
              <a:duotone>
                <a:schemeClr val="accent1">
                  <a:shade val="45000"/>
                  <a:satMod val="135000"/>
                </a:schemeClr>
                <a:prstClr val="white"/>
              </a:duotone>
              <a:extLst>
                <a:ext uri="{BEBA8EAE-BF5A-486C-A8C5-ECC9F3942E4B}">
                  <a14:imgProps xmlns:a14="http://schemas.microsoft.com/office/drawing/2010/main">
                    <a14:imgLayer r:embed="rId9">
                      <a14:imgEffect>
                        <a14:artisticBlur radius="7"/>
                      </a14:imgEffect>
                    </a14:imgLayer>
                  </a14:imgProps>
                </a:ext>
              </a:extLst>
            </a:blip>
            <a:stretch>
              <a:fillRect l="-67808" t="-8360" r="-25610" b="-48492"/>
            </a:stretch>
          </a:blipFill>
          <a:ln w="12700" cap="flat" cmpd="sng" algn="ctr">
            <a:noFill/>
            <a:prstDash val="solid"/>
            <a:miter lim="800000"/>
            <a:headEnd/>
            <a:tailEnd/>
          </a:ln>
          <a:effectLst/>
        </p:spPr>
      </p:pic>
      <p:sp>
        <p:nvSpPr>
          <p:cNvPr id="38" name="文本框 37"/>
          <p:cNvSpPr txBox="1"/>
          <p:nvPr>
            <p:custDataLst>
              <p:tags r:id="rId1"/>
            </p:custDataLst>
          </p:nvPr>
        </p:nvSpPr>
        <p:spPr>
          <a:xfrm>
            <a:off x="973792" y="730278"/>
            <a:ext cx="5748707" cy="1477328"/>
          </a:xfrm>
          <a:prstGeom prst="rect">
            <a:avLst/>
          </a:prstGeom>
          <a:noFill/>
        </p:spPr>
        <p:txBody>
          <a:bodyPr wrap="square" rtlCol="0" anchor="ctr">
            <a:spAutoFit/>
          </a:bodyPr>
          <a:lstStyle>
            <a:defPPr>
              <a:defRPr lang="zh-CN"/>
            </a:defPPr>
            <a:lvl1pPr algn="just">
              <a:lnSpc>
                <a:spcPct val="150000"/>
              </a:lnSpc>
              <a:buClr>
                <a:srgbClr val="E3AC3C"/>
              </a:buClr>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indent="504000"/>
            <a:r>
              <a:rPr lang="zh-CN" altLang="en-US" b="1" dirty="0">
                <a:solidFill>
                  <a:schemeClr val="bg1"/>
                </a:solidFill>
                <a:effectLst>
                  <a:outerShdw blurRad="38100" dist="38100" dir="2700000" algn="tl">
                    <a:srgbClr val="000000">
                      <a:alpha val="43137"/>
                    </a:srgbClr>
                  </a:outerShdw>
                </a:effectLst>
                <a:sym typeface="+mn-ea"/>
              </a:rPr>
              <a:t>科学技术和经济全球化的发展为共产主义的实现创造着条件，社会的每一个重大进步在最终意义上都是向着共产主义接近。</a:t>
            </a:r>
            <a:endParaRPr lang="zh-CN" altLang="en-US" b="1" dirty="0">
              <a:solidFill>
                <a:schemeClr val="bg1"/>
              </a:solidFill>
              <a:effectLst>
                <a:outerShdw blurRad="38100" dist="38100" dir="2700000" algn="tl">
                  <a:srgbClr val="000000">
                    <a:alpha val="43137"/>
                  </a:srgbClr>
                </a:outerShdw>
              </a:effectLst>
            </a:endParaRPr>
          </a:p>
        </p:txBody>
      </p:sp>
      <p:sp>
        <p:nvSpPr>
          <p:cNvPr id="39" name="ï$ḷiḍé"/>
          <p:cNvSpPr/>
          <p:nvPr/>
        </p:nvSpPr>
        <p:spPr bwMode="auto">
          <a:xfrm>
            <a:off x="6694064" y="0"/>
            <a:ext cx="1728192" cy="2528900"/>
          </a:xfrm>
          <a:prstGeom prst="parallelogram">
            <a:avLst>
              <a:gd name="adj" fmla="val 57936"/>
            </a:avLst>
          </a:prstGeom>
          <a:solidFill>
            <a:srgbClr val="2778BE"/>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a:p>
        </p:txBody>
      </p:sp>
      <p:pic>
        <p:nvPicPr>
          <p:cNvPr id="40" name="图片 39"/>
          <p:cNvPicPr>
            <a:picLocks noChangeAspect="1"/>
          </p:cNvPicPr>
          <p:nvPr/>
        </p:nvPicPr>
        <p:blipFill rotWithShape="1">
          <a:blip r:embed="rId10" cstate="print">
            <a:extLst>
              <a:ext uri="{28A0092B-C50C-407E-A947-70E740481C1C}">
                <a14:useLocalDpi xmlns:a14="http://schemas.microsoft.com/office/drawing/2010/main" val="0"/>
              </a:ext>
            </a:extLst>
          </a:blip>
          <a:srcRect l="3038" r="8311"/>
          <a:stretch>
            <a:fillRect/>
          </a:stretch>
        </p:blipFill>
        <p:spPr>
          <a:xfrm>
            <a:off x="1255115" y="2528900"/>
            <a:ext cx="5748707" cy="4329100"/>
          </a:xfrm>
          <a:prstGeom prst="parallelogram">
            <a:avLst>
              <a:gd name="adj" fmla="val 39679"/>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2" name="组合 91"/>
          <p:cNvGrpSpPr/>
          <p:nvPr/>
        </p:nvGrpSpPr>
        <p:grpSpPr>
          <a:xfrm>
            <a:off x="1207334" y="2167201"/>
            <a:ext cx="683184" cy="2946498"/>
            <a:chOff x="1740084" y="1905582"/>
            <a:chExt cx="683184" cy="2946498"/>
          </a:xfrm>
        </p:grpSpPr>
        <p:cxnSp>
          <p:nvCxnSpPr>
            <p:cNvPr id="62" name="直接连接符 61"/>
            <p:cNvCxnSpPr/>
            <p:nvPr/>
          </p:nvCxnSpPr>
          <p:spPr>
            <a:xfrm flipH="1" flipV="1">
              <a:off x="2135268" y="1905582"/>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flipH="1" flipV="1">
              <a:off x="2135268" y="3392035"/>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nvCxnSpPr>
          <p:spPr>
            <a:xfrm flipH="1" flipV="1">
              <a:off x="2135268" y="4852080"/>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nvCxnSpPr>
          <p:spPr>
            <a:xfrm>
              <a:off x="2135268" y="1905582"/>
              <a:ext cx="0" cy="2946498"/>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7" name="直接连接符 66"/>
            <p:cNvCxnSpPr/>
            <p:nvPr/>
          </p:nvCxnSpPr>
          <p:spPr>
            <a:xfrm flipH="1" flipV="1">
              <a:off x="1740084" y="3392035"/>
              <a:ext cx="396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82" name="组合 81"/>
          <p:cNvGrpSpPr/>
          <p:nvPr/>
        </p:nvGrpSpPr>
        <p:grpSpPr>
          <a:xfrm>
            <a:off x="5433077" y="686978"/>
            <a:ext cx="2524050" cy="400110"/>
            <a:chOff x="1131850" y="3079821"/>
            <a:chExt cx="2524050" cy="400110"/>
          </a:xfrm>
        </p:grpSpPr>
        <p:sp>
          <p:nvSpPr>
            <p:cNvPr id="83" name="文本框 82"/>
            <p:cNvSpPr txBox="1"/>
            <p:nvPr/>
          </p:nvSpPr>
          <p:spPr>
            <a:xfrm>
              <a:off x="1383665" y="3079821"/>
              <a:ext cx="227223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1" lang="zh-CN" altLang="en-US" sz="2000" b="1" dirty="0">
                  <a:solidFill>
                    <a:prstClr val="black">
                      <a:lumMod val="95000"/>
                      <a:lumOff val="5000"/>
                    </a:prstClr>
                  </a:solidFill>
                  <a:latin typeface="微软雅黑" panose="020B0503020204020204" pitchFamily="34" charset="-122"/>
                  <a:ea typeface="微软雅黑" panose="020B0503020204020204" pitchFamily="34" charset="-122"/>
                </a:rPr>
                <a:t>本讲</a:t>
              </a:r>
              <a:r>
                <a:rPr kumimoji="1" lang="zh-CN" altLang="en-US" sz="20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小结</a:t>
              </a:r>
            </a:p>
          </p:txBody>
        </p:sp>
        <p:grpSp>
          <p:nvGrpSpPr>
            <p:cNvPr id="84" name="组合 83"/>
            <p:cNvGrpSpPr/>
            <p:nvPr/>
          </p:nvGrpSpPr>
          <p:grpSpPr>
            <a:xfrm>
              <a:off x="1131850" y="3158981"/>
              <a:ext cx="263338" cy="243183"/>
              <a:chOff x="1164218" y="3158981"/>
              <a:chExt cx="263338" cy="243183"/>
            </a:xfrm>
          </p:grpSpPr>
          <p:grpSp>
            <p:nvGrpSpPr>
              <p:cNvPr id="85" name="组合 84"/>
              <p:cNvGrpSpPr/>
              <p:nvPr/>
            </p:nvGrpSpPr>
            <p:grpSpPr>
              <a:xfrm>
                <a:off x="1164220" y="3158981"/>
                <a:ext cx="263336" cy="240802"/>
                <a:chOff x="1164220" y="3158981"/>
                <a:chExt cx="263336" cy="240802"/>
              </a:xfrm>
            </p:grpSpPr>
            <p:sp>
              <p:nvSpPr>
                <p:cNvPr id="87" name="平行四边形 86"/>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8" name="直角三角形 87"/>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9" name="平行四边形 88"/>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86" name="直角三角形 85"/>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cxnSp>
        <p:nvCxnSpPr>
          <p:cNvPr id="99" name="直接连接符 98"/>
          <p:cNvCxnSpPr>
            <a:cxnSpLocks/>
          </p:cNvCxnSpPr>
          <p:nvPr/>
        </p:nvCxnSpPr>
        <p:spPr>
          <a:xfrm>
            <a:off x="3958888" y="2186135"/>
            <a:ext cx="1615540" cy="0"/>
          </a:xfrm>
          <a:prstGeom prst="line">
            <a:avLst/>
          </a:prstGeom>
          <a:ln w="12700" cap="sq">
            <a:solidFill>
              <a:schemeClr val="bg2">
                <a:lumMod val="90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95" name="组合 94"/>
          <p:cNvGrpSpPr/>
          <p:nvPr/>
        </p:nvGrpSpPr>
        <p:grpSpPr>
          <a:xfrm>
            <a:off x="5727350" y="1631100"/>
            <a:ext cx="4757764" cy="1110070"/>
            <a:chOff x="4441270" y="38685"/>
            <a:chExt cx="3312000" cy="995044"/>
          </a:xfrm>
        </p:grpSpPr>
        <p:sp>
          <p:nvSpPr>
            <p:cNvPr id="97" name="îṣľîďê"/>
            <p:cNvSpPr/>
            <p:nvPr/>
          </p:nvSpPr>
          <p:spPr>
            <a:xfrm>
              <a:off x="4441270" y="38685"/>
              <a:ext cx="3312000" cy="995044"/>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lnSpcReduction="10000"/>
            </a:bodyPr>
            <a:lstStyle/>
            <a:p>
              <a:pPr indent="-457200" defTabSz="914400">
                <a:lnSpc>
                  <a:spcPct val="15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人类社会发展的必然要求</a:t>
              </a: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indent="-457200" defTabSz="914400">
                <a:lnSpc>
                  <a:spcPct val="15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资本主义基本矛盾发展的必然结果</a:t>
              </a: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endParaRPr>
            </a:p>
            <a:p>
              <a:pPr indent="-457200" defTabSz="914400">
                <a:lnSpc>
                  <a:spcPct val="15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社会主义发展的历史趋势</a:t>
              </a:r>
            </a:p>
          </p:txBody>
        </p:sp>
        <p:cxnSp>
          <p:nvCxnSpPr>
            <p:cNvPr id="98" name="直接连接符 97"/>
            <p:cNvCxnSpPr/>
            <p:nvPr/>
          </p:nvCxnSpPr>
          <p:spPr>
            <a:xfrm>
              <a:off x="7753270" y="258889"/>
              <a:ext cx="0" cy="572634"/>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101" name="文本框 100"/>
          <p:cNvSpPr txBox="1"/>
          <p:nvPr/>
        </p:nvSpPr>
        <p:spPr>
          <a:xfrm>
            <a:off x="4026742" y="1818043"/>
            <a:ext cx="1479832" cy="307777"/>
          </a:xfrm>
          <a:prstGeom prst="rect">
            <a:avLst/>
          </a:prstGeom>
          <a:noFill/>
        </p:spPr>
        <p:txBody>
          <a:bodyPr wrap="square">
            <a:sp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实现共产主义是</a:t>
            </a:r>
          </a:p>
        </p:txBody>
      </p:sp>
      <p:grpSp>
        <p:nvGrpSpPr>
          <p:cNvPr id="3" name="组合 2">
            <a:extLst>
              <a:ext uri="{FF2B5EF4-FFF2-40B4-BE49-F238E27FC236}">
                <a16:creationId xmlns="" xmlns:a16="http://schemas.microsoft.com/office/drawing/2014/main" id="{F09CEDF7-D7D1-F73D-C853-42429A938EC6}"/>
              </a:ext>
            </a:extLst>
          </p:cNvPr>
          <p:cNvGrpSpPr/>
          <p:nvPr/>
        </p:nvGrpSpPr>
        <p:grpSpPr>
          <a:xfrm>
            <a:off x="3626559" y="3347231"/>
            <a:ext cx="1090407" cy="622441"/>
            <a:chOff x="4122518" y="3347231"/>
            <a:chExt cx="1090407" cy="622441"/>
          </a:xfrm>
        </p:grpSpPr>
        <p:cxnSp>
          <p:nvCxnSpPr>
            <p:cNvPr id="108" name="直接连接符 107"/>
            <p:cNvCxnSpPr>
              <a:cxnSpLocks/>
            </p:cNvCxnSpPr>
            <p:nvPr/>
          </p:nvCxnSpPr>
          <p:spPr>
            <a:xfrm flipH="1" flipV="1">
              <a:off x="4924925" y="3347231"/>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09" name="直接连接符 108"/>
            <p:cNvCxnSpPr>
              <a:cxnSpLocks/>
            </p:cNvCxnSpPr>
            <p:nvPr/>
          </p:nvCxnSpPr>
          <p:spPr>
            <a:xfrm flipH="1" flipV="1">
              <a:off x="4924925" y="3969672"/>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12" name="直接连接符 111"/>
            <p:cNvCxnSpPr>
              <a:cxnSpLocks/>
            </p:cNvCxnSpPr>
            <p:nvPr/>
          </p:nvCxnSpPr>
          <p:spPr>
            <a:xfrm>
              <a:off x="4924925" y="3347231"/>
              <a:ext cx="0" cy="622441"/>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13" name="直接连接符 112"/>
            <p:cNvCxnSpPr/>
            <p:nvPr/>
          </p:nvCxnSpPr>
          <p:spPr>
            <a:xfrm flipH="1" flipV="1">
              <a:off x="4122518" y="3657190"/>
              <a:ext cx="800366" cy="2522"/>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2" name="组合 1">
            <a:extLst>
              <a:ext uri="{FF2B5EF4-FFF2-40B4-BE49-F238E27FC236}">
                <a16:creationId xmlns="" xmlns:a16="http://schemas.microsoft.com/office/drawing/2014/main" id="{4772D893-9265-2819-350D-1761F6F681B4}"/>
              </a:ext>
            </a:extLst>
          </p:cNvPr>
          <p:cNvGrpSpPr/>
          <p:nvPr/>
        </p:nvGrpSpPr>
        <p:grpSpPr>
          <a:xfrm>
            <a:off x="3626559" y="4837683"/>
            <a:ext cx="1090407" cy="622441"/>
            <a:chOff x="4122518" y="4837683"/>
            <a:chExt cx="1090407" cy="622441"/>
          </a:xfrm>
        </p:grpSpPr>
        <p:cxnSp>
          <p:nvCxnSpPr>
            <p:cNvPr id="119" name="直接连接符 118"/>
            <p:cNvCxnSpPr>
              <a:cxnSpLocks/>
            </p:cNvCxnSpPr>
            <p:nvPr/>
          </p:nvCxnSpPr>
          <p:spPr>
            <a:xfrm flipH="1" flipV="1">
              <a:off x="4924925" y="4837683"/>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20" name="直接连接符 119"/>
            <p:cNvCxnSpPr/>
            <p:nvPr/>
          </p:nvCxnSpPr>
          <p:spPr>
            <a:xfrm flipH="1" flipV="1">
              <a:off x="4924925" y="5460124"/>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23" name="直接连接符 122"/>
            <p:cNvCxnSpPr>
              <a:cxnSpLocks/>
            </p:cNvCxnSpPr>
            <p:nvPr/>
          </p:nvCxnSpPr>
          <p:spPr>
            <a:xfrm>
              <a:off x="4924925" y="4837683"/>
              <a:ext cx="0" cy="622441"/>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24" name="直接连接符 123"/>
            <p:cNvCxnSpPr/>
            <p:nvPr/>
          </p:nvCxnSpPr>
          <p:spPr>
            <a:xfrm flipH="1" flipV="1">
              <a:off x="4122518" y="5147642"/>
              <a:ext cx="800366" cy="2522"/>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sp>
        <p:nvSpPr>
          <p:cNvPr id="31" name="右大括号 30"/>
          <p:cNvSpPr/>
          <p:nvPr/>
        </p:nvSpPr>
        <p:spPr>
          <a:xfrm>
            <a:off x="10589482" y="2019740"/>
            <a:ext cx="356096" cy="1995652"/>
          </a:xfrm>
          <a:prstGeom prst="rightBrace">
            <a:avLst>
              <a:gd name="adj1" fmla="val 41501"/>
              <a:gd name="adj2" fmla="val 50000"/>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29" name="文本框 128"/>
          <p:cNvSpPr txBox="1"/>
          <p:nvPr/>
        </p:nvSpPr>
        <p:spPr>
          <a:xfrm>
            <a:off x="10997394" y="2863677"/>
            <a:ext cx="804462" cy="307777"/>
          </a:xfrm>
          <a:prstGeom prst="rect">
            <a:avLst/>
          </a:prstGeom>
          <a:noFill/>
        </p:spPr>
        <p:txBody>
          <a:bodyPr wrap="square">
            <a:sp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必然性</a:t>
            </a:r>
          </a:p>
        </p:txBody>
      </p:sp>
      <p:sp>
        <p:nvSpPr>
          <p:cNvPr id="130" name="右大括号 129"/>
          <p:cNvSpPr/>
          <p:nvPr/>
        </p:nvSpPr>
        <p:spPr>
          <a:xfrm>
            <a:off x="10589482" y="3349635"/>
            <a:ext cx="515322" cy="2187352"/>
          </a:xfrm>
          <a:prstGeom prst="rightBrace">
            <a:avLst>
              <a:gd name="adj1" fmla="val 39529"/>
              <a:gd name="adj2" fmla="val 50000"/>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31" name="文本框 130"/>
          <p:cNvSpPr txBox="1"/>
          <p:nvPr/>
        </p:nvSpPr>
        <p:spPr>
          <a:xfrm>
            <a:off x="10997394" y="4276778"/>
            <a:ext cx="804462" cy="307777"/>
          </a:xfrm>
          <a:prstGeom prst="rect">
            <a:avLst/>
          </a:prstGeom>
          <a:noFill/>
        </p:spPr>
        <p:txBody>
          <a:bodyPr wrap="square">
            <a:spAutoFit/>
          </a:bodyPr>
          <a:lstStyle/>
          <a:p>
            <a:pPr marL="36195" defTabSz="914400"/>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rPr>
              <a:t>长期性</a:t>
            </a:r>
          </a:p>
        </p:txBody>
      </p:sp>
      <p:grpSp>
        <p:nvGrpSpPr>
          <p:cNvPr id="110" name="组合 109"/>
          <p:cNvGrpSpPr/>
          <p:nvPr/>
        </p:nvGrpSpPr>
        <p:grpSpPr>
          <a:xfrm>
            <a:off x="4716967" y="3131231"/>
            <a:ext cx="5768150" cy="432000"/>
            <a:chOff x="4715590" y="553243"/>
            <a:chExt cx="3312000" cy="432000"/>
          </a:xfrm>
        </p:grpSpPr>
        <p:sp>
          <p:nvSpPr>
            <p:cNvPr id="116" name="îṣľîďê"/>
            <p:cNvSpPr/>
            <p:nvPr/>
          </p:nvSpPr>
          <p:spPr>
            <a:xfrm>
              <a:off x="4715590" y="553243"/>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社会主义代替资本主义和最终实现共产主义的历史进程</a:t>
              </a:r>
            </a:p>
          </p:txBody>
        </p:sp>
        <p:cxnSp>
          <p:nvCxnSpPr>
            <p:cNvPr id="117" name="直接连接符 116"/>
            <p:cNvCxnSpPr/>
            <p:nvPr/>
          </p:nvCxnSpPr>
          <p:spPr>
            <a:xfrm>
              <a:off x="8027590" y="661243"/>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11" name="组合 110"/>
          <p:cNvGrpSpPr/>
          <p:nvPr/>
        </p:nvGrpSpPr>
        <p:grpSpPr>
          <a:xfrm>
            <a:off x="4716967" y="3753672"/>
            <a:ext cx="5768150" cy="432000"/>
            <a:chOff x="4715590" y="1442898"/>
            <a:chExt cx="3312000" cy="432000"/>
          </a:xfrm>
        </p:grpSpPr>
        <p:sp>
          <p:nvSpPr>
            <p:cNvPr id="114" name="iṩ1ïḓé"/>
            <p:cNvSpPr/>
            <p:nvPr/>
          </p:nvSpPr>
          <p:spPr>
            <a:xfrm>
              <a:off x="4715590" y="1442898"/>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实现共产主义是人类最伟大的事业</a:t>
              </a:r>
            </a:p>
          </p:txBody>
        </p:sp>
        <p:cxnSp>
          <p:nvCxnSpPr>
            <p:cNvPr id="115" name="直接连接符 114"/>
            <p:cNvCxnSpPr/>
            <p:nvPr/>
          </p:nvCxnSpPr>
          <p:spPr>
            <a:xfrm>
              <a:off x="8027590" y="1550898"/>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21" name="组合 120"/>
          <p:cNvGrpSpPr/>
          <p:nvPr/>
        </p:nvGrpSpPr>
        <p:grpSpPr>
          <a:xfrm>
            <a:off x="4716967" y="4621683"/>
            <a:ext cx="5768154" cy="432000"/>
            <a:chOff x="4715590" y="553243"/>
            <a:chExt cx="3312000" cy="432000"/>
          </a:xfrm>
        </p:grpSpPr>
        <p:sp>
          <p:nvSpPr>
            <p:cNvPr id="127" name="îṣľîďê"/>
            <p:cNvSpPr/>
            <p:nvPr/>
          </p:nvSpPr>
          <p:spPr>
            <a:xfrm>
              <a:off x="4715590" y="553243"/>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资本主义的灭亡和向社会主义的转变是一个长期的过程</a:t>
              </a:r>
            </a:p>
          </p:txBody>
        </p:sp>
        <p:cxnSp>
          <p:nvCxnSpPr>
            <p:cNvPr id="128" name="直接连接符 127"/>
            <p:cNvCxnSpPr/>
            <p:nvPr/>
          </p:nvCxnSpPr>
          <p:spPr>
            <a:xfrm>
              <a:off x="8027590" y="661243"/>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22" name="组合 121"/>
          <p:cNvGrpSpPr/>
          <p:nvPr/>
        </p:nvGrpSpPr>
        <p:grpSpPr>
          <a:xfrm>
            <a:off x="4716967" y="5244124"/>
            <a:ext cx="5768154" cy="432000"/>
            <a:chOff x="4715590" y="1442898"/>
            <a:chExt cx="3312000" cy="432000"/>
          </a:xfrm>
        </p:grpSpPr>
        <p:sp>
          <p:nvSpPr>
            <p:cNvPr id="125" name="iṩ1ïḓé"/>
            <p:cNvSpPr/>
            <p:nvPr/>
          </p:nvSpPr>
          <p:spPr>
            <a:xfrm>
              <a:off x="4715590" y="1442898"/>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社会主义社会的充分发展和最终向共产主义过渡需要很长的历史时期</a:t>
              </a:r>
            </a:p>
          </p:txBody>
        </p:sp>
        <p:cxnSp>
          <p:nvCxnSpPr>
            <p:cNvPr id="126" name="直接连接符 125"/>
            <p:cNvCxnSpPr/>
            <p:nvPr/>
          </p:nvCxnSpPr>
          <p:spPr>
            <a:xfrm>
              <a:off x="8027590" y="1550898"/>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68" name="组合 67"/>
          <p:cNvGrpSpPr/>
          <p:nvPr/>
        </p:nvGrpSpPr>
        <p:grpSpPr>
          <a:xfrm>
            <a:off x="1890519" y="1747361"/>
            <a:ext cx="1944000" cy="828000"/>
            <a:chOff x="2073419" y="858311"/>
            <a:chExt cx="2232000" cy="828000"/>
          </a:xfrm>
        </p:grpSpPr>
        <p:sp>
          <p:nvSpPr>
            <p:cNvPr id="78" name="iṣ1ïḑé"/>
            <p:cNvSpPr/>
            <p:nvPr/>
          </p:nvSpPr>
          <p:spPr>
            <a:xfrm>
              <a:off x="2073419" y="858311"/>
              <a:ext cx="2232000"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20000"/>
                </a:lnSpc>
              </a:pPr>
              <a:r>
                <a:rPr lang="zh-CN" altLang="en-US" sz="1600">
                  <a:solidFill>
                    <a:schemeClr val="tx1">
                      <a:lumMod val="85000"/>
                      <a:lumOff val="15000"/>
                    </a:schemeClr>
                  </a:solidFill>
                  <a:latin typeface="微软雅黑" panose="020B0503020204020204" pitchFamily="34" charset="-122"/>
                  <a:ea typeface="微软雅黑" panose="020B0503020204020204" pitchFamily="34" charset="-122"/>
                </a:rPr>
                <a:t>共产主义理想</a:t>
              </a:r>
              <a:endParaRPr lang="en-US" altLang="zh-CN" sz="160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914400">
                <a:lnSpc>
                  <a:spcPct val="120000"/>
                </a:lnSpc>
              </a:pPr>
              <a:r>
                <a:rPr lang="zh-CN" altLang="en-US" sz="1600">
                  <a:solidFill>
                    <a:schemeClr val="tx1">
                      <a:lumMod val="85000"/>
                      <a:lumOff val="15000"/>
                    </a:schemeClr>
                  </a:solidFill>
                  <a:latin typeface="微软雅黑" panose="020B0503020204020204" pitchFamily="34" charset="-122"/>
                  <a:ea typeface="微软雅黑" panose="020B0503020204020204" pitchFamily="34" charset="-122"/>
                </a:rPr>
                <a:t>能够实现吗</a:t>
              </a: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79" name="直接连接符 78"/>
            <p:cNvCxnSpPr/>
            <p:nvPr/>
          </p:nvCxnSpPr>
          <p:spPr>
            <a:xfrm>
              <a:off x="2076838" y="966311"/>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70" name="组合 69"/>
          <p:cNvGrpSpPr/>
          <p:nvPr/>
        </p:nvGrpSpPr>
        <p:grpSpPr>
          <a:xfrm>
            <a:off x="1890519" y="4682065"/>
            <a:ext cx="1944000" cy="828000"/>
            <a:chOff x="2073419" y="910582"/>
            <a:chExt cx="2232000" cy="828000"/>
          </a:xfrm>
        </p:grpSpPr>
        <p:cxnSp>
          <p:nvCxnSpPr>
            <p:cNvPr id="75" name="直接连接符 74"/>
            <p:cNvCxnSpPr/>
            <p:nvPr/>
          </p:nvCxnSpPr>
          <p:spPr>
            <a:xfrm>
              <a:off x="2076838" y="1018582"/>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sp>
          <p:nvSpPr>
            <p:cNvPr id="74" name="iṣ1ïḑé"/>
            <p:cNvSpPr/>
            <p:nvPr/>
          </p:nvSpPr>
          <p:spPr>
            <a:xfrm>
              <a:off x="2073419" y="910582"/>
              <a:ext cx="2232000"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20000"/>
                </a:lnSpc>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共产主义社会</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914400">
                <a:lnSpc>
                  <a:spcPct val="120000"/>
                </a:lnSpc>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能够速成吗</a:t>
              </a:r>
            </a:p>
          </p:txBody>
        </p:sp>
      </p:grpSp>
      <p:grpSp>
        <p:nvGrpSpPr>
          <p:cNvPr id="69" name="组合 68"/>
          <p:cNvGrpSpPr/>
          <p:nvPr/>
        </p:nvGrpSpPr>
        <p:grpSpPr>
          <a:xfrm>
            <a:off x="1890519" y="3214713"/>
            <a:ext cx="1944000" cy="828000"/>
            <a:chOff x="2073419" y="910582"/>
            <a:chExt cx="2232000" cy="828000"/>
          </a:xfrm>
        </p:grpSpPr>
        <p:sp>
          <p:nvSpPr>
            <p:cNvPr id="76" name="iṣ1ïḑé"/>
            <p:cNvSpPr/>
            <p:nvPr/>
          </p:nvSpPr>
          <p:spPr>
            <a:xfrm>
              <a:off x="2073419" y="910582"/>
              <a:ext cx="2232000"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20000"/>
                </a:lnSpc>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共产主义可以</a:t>
              </a:r>
              <a:endPar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914400">
                <a:lnSpc>
                  <a:spcPct val="120000"/>
                </a:lnSpc>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自动实现吗</a:t>
              </a:r>
            </a:p>
          </p:txBody>
        </p:sp>
        <p:cxnSp>
          <p:nvCxnSpPr>
            <p:cNvPr id="77" name="直接连接符 76"/>
            <p:cNvCxnSpPr/>
            <p:nvPr/>
          </p:nvCxnSpPr>
          <p:spPr>
            <a:xfrm>
              <a:off x="2076838" y="1018582"/>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80" name="iṧļiḑe"/>
          <p:cNvSpPr/>
          <p:nvPr/>
        </p:nvSpPr>
        <p:spPr>
          <a:xfrm>
            <a:off x="628668" y="927662"/>
            <a:ext cx="648000" cy="5433147"/>
          </a:xfrm>
          <a:prstGeom prst="cube">
            <a:avLst>
              <a:gd name="adj" fmla="val 6295"/>
            </a:avLst>
          </a:prstGeom>
          <a:solidFill>
            <a:schemeClr val="bg1"/>
          </a:solidFill>
          <a:ln w="6350" cap="rnd">
            <a:solidFill>
              <a:schemeClr val="bg1">
                <a:lumMod val="85000"/>
              </a:schemeClr>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r>
              <a:rPr lang="zh-CN" altLang="en-US" sz="2000" b="1">
                <a:solidFill>
                  <a:srgbClr val="E17751"/>
                </a:solidFill>
                <a:latin typeface="微软雅黑" panose="020B0503020204020204" pitchFamily="34" charset="-122"/>
                <a:ea typeface="微软雅黑" panose="020B0503020204020204" pitchFamily="34" charset="-122"/>
              </a:rPr>
              <a:t>实现共产主义的历史必然性与长期性</a:t>
            </a:r>
            <a:endParaRPr lang="zh-CN" altLang="en-US" sz="2000" b="1" dirty="0">
              <a:solidFill>
                <a:srgbClr val="E17751"/>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438863" y="3645181"/>
            <a:ext cx="5314275" cy="707886"/>
          </a:xfrm>
          <a:prstGeom prst="rect">
            <a:avLst/>
          </a:prstGeom>
        </p:spPr>
        <p:txBody>
          <a:bodyPr wrap="none">
            <a:spAutoFit/>
          </a:bodyPr>
          <a:lstStyle/>
          <a:p>
            <a:pPr algn="ctr"/>
            <a:r>
              <a:rPr lang="zh-CN" altLang="en-US" sz="4000" b="1" dirty="0">
                <a:solidFill>
                  <a:schemeClr val="tx1">
                    <a:lumMod val="95000"/>
                    <a:lumOff val="5000"/>
                  </a:schemeClr>
                </a:solidFill>
                <a:latin typeface="华文中宋" panose="02010600040101010101" pitchFamily="2" charset="-122"/>
                <a:ea typeface="华文中宋" panose="02010600040101010101" pitchFamily="2" charset="-122"/>
              </a:rPr>
              <a:t>坚定共产主义理想信念</a:t>
            </a:r>
          </a:p>
        </p:txBody>
      </p:sp>
      <p:sp>
        <p:nvSpPr>
          <p:cNvPr id="3" name="矩形 2"/>
          <p:cNvSpPr/>
          <p:nvPr/>
        </p:nvSpPr>
        <p:spPr>
          <a:xfrm>
            <a:off x="5388114" y="2653675"/>
            <a:ext cx="1415772" cy="584775"/>
          </a:xfrm>
          <a:prstGeom prst="rect">
            <a:avLst/>
          </a:prstGeom>
        </p:spPr>
        <p:txBody>
          <a:bodyPr wrap="none">
            <a:spAutoFit/>
          </a:bodyPr>
          <a:lstStyle/>
          <a:p>
            <a:pPr algn="ctr"/>
            <a:r>
              <a:rPr lang="zh-CN" altLang="en-US" sz="3200" b="1" dirty="0">
                <a:solidFill>
                  <a:schemeClr val="tx1">
                    <a:lumMod val="95000"/>
                    <a:lumOff val="5000"/>
                  </a:schemeClr>
                </a:solidFill>
                <a:latin typeface="微软雅黑" panose="020B0503020204020204" pitchFamily="34" charset="-122"/>
                <a:ea typeface="微软雅黑" panose="020B0503020204020204" pitchFamily="34" charset="-122"/>
              </a:rPr>
              <a:t>第三讲</a:t>
            </a:r>
          </a:p>
        </p:txBody>
      </p:sp>
      <p:cxnSp>
        <p:nvCxnSpPr>
          <p:cNvPr id="4" name="直接连接符 3"/>
          <p:cNvCxnSpPr/>
          <p:nvPr/>
        </p:nvCxnSpPr>
        <p:spPr>
          <a:xfrm>
            <a:off x="5128405" y="3441816"/>
            <a:ext cx="1935190" cy="0"/>
          </a:xfrm>
          <a:prstGeom prst="line">
            <a:avLst/>
          </a:prstGeom>
          <a:ln w="22225">
            <a:solidFill>
              <a:srgbClr val="E17751"/>
            </a:solidFill>
            <a:headEnd type="diamond"/>
            <a:tailEnd type="diamond"/>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wd">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6" presetClass="entr" presetSubtype="37"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outVertical)">
                                      <p:cBhvr>
                                        <p:cTn id="10" dur="500"/>
                                        <p:tgtEl>
                                          <p:spTgt spid="4"/>
                                        </p:tgtEl>
                                      </p:cBhvr>
                                    </p:animEffect>
                                  </p:childTnLst>
                                </p:cTn>
                              </p:par>
                            </p:childTnLst>
                          </p:cTn>
                        </p:par>
                        <p:par>
                          <p:cTn id="11" fill="hold">
                            <p:stCondLst>
                              <p:cond delay="550"/>
                            </p:stCondLst>
                            <p:childTnLst>
                              <p:par>
                                <p:cTn id="12" presetID="10" presetClass="entr" presetSubtype="0" fill="hold" grpId="0" nodeType="afterEffect">
                                  <p:stCondLst>
                                    <p:cond delay="0"/>
                                  </p:stCondLst>
                                  <p:iterate type="wd">
                                    <p:tmPct val="10000"/>
                                  </p:iterate>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14" name="组合 13"/>
          <p:cNvGrpSpPr/>
          <p:nvPr/>
        </p:nvGrpSpPr>
        <p:grpSpPr>
          <a:xfrm>
            <a:off x="-5265" y="3123171"/>
            <a:ext cx="12192000" cy="3734829"/>
            <a:chOff x="-5265" y="3509276"/>
            <a:chExt cx="12192000" cy="3734829"/>
          </a:xfrm>
        </p:grpSpPr>
        <p:pic>
          <p:nvPicPr>
            <p:cNvPr id="15" name="图片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6" name="图片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7" name="图片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19" name="iṩḻíḑe"/>
          <p:cNvSpPr/>
          <p:nvPr/>
        </p:nvSpPr>
        <p:spPr>
          <a:xfrm>
            <a:off x="669939" y="709412"/>
            <a:ext cx="10852123" cy="5439177"/>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20" name="矩形 19"/>
          <p:cNvSpPr/>
          <p:nvPr/>
        </p:nvSpPr>
        <p:spPr>
          <a:xfrm>
            <a:off x="1056000" y="1127090"/>
            <a:ext cx="10080000" cy="460382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文本框 20"/>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10" name="文本框 9"/>
          <p:cNvSpPr txBox="1"/>
          <p:nvPr/>
        </p:nvSpPr>
        <p:spPr>
          <a:xfrm>
            <a:off x="1794533" y="2216967"/>
            <a:ext cx="8602934" cy="2612703"/>
          </a:xfrm>
          <a:prstGeom prst="rect">
            <a:avLst/>
          </a:prstGeom>
          <a:noFill/>
        </p:spPr>
        <p:txBody>
          <a:bodyPr wrap="square" rtlCol="0">
            <a:spAutoFit/>
          </a:bodyPr>
          <a:lstStyle/>
          <a:p>
            <a:pPr indent="540000" algn="just">
              <a:lnSpc>
                <a:spcPct val="150000"/>
              </a:lnSpc>
              <a:spcBef>
                <a:spcPts val="1800"/>
              </a:spcBef>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“青年时代树立正确的理想、坚定的信念十分紧要，不仅要树立，而且要在心中扎根，一辈子都能坚持为之奋斗。这样的有志青年，成千上万这样的有志青年，正是党、国家、人民所需要的。”</a:t>
            </a:r>
          </a:p>
          <a:p>
            <a:pPr indent="575945" algn="r">
              <a:lnSpc>
                <a:spcPct val="15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              ——</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习近平在同团中央新一届领导班子集体谈话时的讲话（</a:t>
            </a:r>
            <a:r>
              <a:rPr lang="zh-CN" altLang="en-US" b="1" dirty="0">
                <a:solidFill>
                  <a:schemeClr val="tx1">
                    <a:lumMod val="65000"/>
                    <a:lumOff val="35000"/>
                  </a:schemeClr>
                </a:solidFill>
                <a:latin typeface="楷体" panose="02010609060101010101" pitchFamily="49" charset="-122"/>
                <a:ea typeface="楷体" panose="02010609060101010101" pitchFamily="49" charset="-122"/>
                <a:sym typeface="+mn-ea"/>
              </a:rPr>
              <a:t>2013年6月20日</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 xmlns:a16="http://schemas.microsoft.com/office/drawing/2014/main" id="{F7C27279-4443-9B42-CE75-B0B0209C7CCE}"/>
              </a:ext>
            </a:extLst>
          </p:cNvPr>
          <p:cNvSpPr txBox="1"/>
          <p:nvPr/>
        </p:nvSpPr>
        <p:spPr>
          <a:xfrm>
            <a:off x="3312197" y="2542810"/>
            <a:ext cx="6575639" cy="492443"/>
          </a:xfrm>
          <a:prstGeom prst="rect">
            <a:avLst/>
          </a:prstGeom>
          <a:noFill/>
        </p:spPr>
        <p:txBody>
          <a:bodyPr wrap="square" rtlCol="0">
            <a:spAutoFit/>
          </a:bodyPr>
          <a:lstStyle/>
          <a:p>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cs typeface="微软雅黑" panose="020B0503020204020204" pitchFamily="34" charset="-122"/>
              </a:rPr>
              <a:t>一、如何理解远大理想与共同理想的关系？</a:t>
            </a:r>
          </a:p>
        </p:txBody>
      </p:sp>
      <p:cxnSp>
        <p:nvCxnSpPr>
          <p:cNvPr id="6" name="直接连接符 5">
            <a:extLst>
              <a:ext uri="{FF2B5EF4-FFF2-40B4-BE49-F238E27FC236}">
                <a16:creationId xmlns="" xmlns:a16="http://schemas.microsoft.com/office/drawing/2014/main" id="{6E12DF56-007C-20D6-BFEE-911D0CA79EB1}"/>
              </a:ext>
            </a:extLst>
          </p:cNvPr>
          <p:cNvCxnSpPr>
            <a:cxnSpLocks/>
          </p:cNvCxnSpPr>
          <p:nvPr/>
        </p:nvCxnSpPr>
        <p:spPr>
          <a:xfrm>
            <a:off x="3303481" y="3251057"/>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 name="直接连接符 6">
            <a:extLst>
              <a:ext uri="{FF2B5EF4-FFF2-40B4-BE49-F238E27FC236}">
                <a16:creationId xmlns="" xmlns:a16="http://schemas.microsoft.com/office/drawing/2014/main" id="{3C1CE2E6-CD23-921E-613C-08A8E553BC1B}"/>
              </a:ext>
            </a:extLst>
          </p:cNvPr>
          <p:cNvCxnSpPr>
            <a:cxnSpLocks/>
          </p:cNvCxnSpPr>
          <p:nvPr/>
        </p:nvCxnSpPr>
        <p:spPr>
          <a:xfrm>
            <a:off x="3303481" y="4175107"/>
            <a:ext cx="6575639" cy="0"/>
          </a:xfrm>
          <a:prstGeom prst="line">
            <a:avLst/>
          </a:prstGeom>
          <a:ln w="6350">
            <a:solidFill>
              <a:schemeClr val="bg1">
                <a:lumMod val="50000"/>
                <a:alpha val="72000"/>
              </a:schemeClr>
            </a:solidFill>
            <a:prstDash val="dash"/>
          </a:ln>
        </p:spPr>
        <p:style>
          <a:lnRef idx="1">
            <a:schemeClr val="accent1"/>
          </a:lnRef>
          <a:fillRef idx="0">
            <a:schemeClr val="accent1"/>
          </a:fillRef>
          <a:effectRef idx="0">
            <a:schemeClr val="accent1"/>
          </a:effectRef>
          <a:fontRef idx="minor">
            <a:schemeClr val="tx1"/>
          </a:fontRef>
        </p:style>
      </p:cxnSp>
      <p:sp>
        <p:nvSpPr>
          <p:cNvPr id="8" name="矩形 7">
            <a:extLst>
              <a:ext uri="{FF2B5EF4-FFF2-40B4-BE49-F238E27FC236}">
                <a16:creationId xmlns="" xmlns:a16="http://schemas.microsoft.com/office/drawing/2014/main" id="{A3C60CBF-55BF-1535-8642-E01CA4F19265}"/>
              </a:ext>
            </a:extLst>
          </p:cNvPr>
          <p:cNvSpPr/>
          <p:nvPr/>
        </p:nvSpPr>
        <p:spPr>
          <a:xfrm>
            <a:off x="3312199" y="3466861"/>
            <a:ext cx="6575637" cy="492443"/>
          </a:xfrm>
          <a:prstGeom prst="rect">
            <a:avLst/>
          </a:prstGeom>
          <a:noFill/>
        </p:spPr>
        <p:txBody>
          <a:bodyPr wrap="square" rtlCol="0">
            <a:spAutoFit/>
          </a:bodyPr>
          <a:lstStyle/>
          <a:p>
            <a:r>
              <a:rPr lang="zh-CN" altLang="en-US" sz="2600" b="1" dirty="0">
                <a:solidFill>
                  <a:schemeClr val="tx1">
                    <a:lumMod val="85000"/>
                    <a:lumOff val="15000"/>
                  </a:schemeClr>
                </a:solidFill>
                <a:latin typeface="华文中宋" panose="02010600040101010101" pitchFamily="2" charset="-122"/>
                <a:ea typeface="华文中宋" panose="02010600040101010101" pitchFamily="2" charset="-122"/>
              </a:rPr>
              <a:t>二、新时代青年为什么要坚定理想信念？</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500"/>
                                  </p:stCondLst>
                                  <p:iterate type="wd">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250"/>
                                        <p:tgtEl>
                                          <p:spTgt spid="6"/>
                                        </p:tgtEl>
                                      </p:cBhvr>
                                    </p:animEffect>
                                  </p:childTnLst>
                                </p:cTn>
                              </p:par>
                            </p:childTnLst>
                          </p:cTn>
                        </p:par>
                        <p:par>
                          <p:cTn id="11" fill="hold">
                            <p:stCondLst>
                              <p:cond delay="1050"/>
                            </p:stCondLst>
                            <p:childTnLst>
                              <p:par>
                                <p:cTn id="12" presetID="10" presetClass="entr" presetSubtype="0" fill="hold" grpId="0" nodeType="afterEffect">
                                  <p:stCondLst>
                                    <p:cond delay="0"/>
                                  </p:stCondLst>
                                  <p:iterate type="wd">
                                    <p:tmPct val="10000"/>
                                  </p:iterate>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par>
                                <p:cTn id="15" presetID="10" presetClass="entr" presetSubtype="0" fill="hold" nodeType="withEffect">
                                  <p:stCondLst>
                                    <p:cond delay="500"/>
                                  </p:stCondLst>
                                  <p:iterate type="wd">
                                    <p:tmPct val="10000"/>
                                  </p:iterate>
                                  <p:childTnLst>
                                    <p:set>
                                      <p:cBhvr>
                                        <p:cTn id="16" dur="1" fill="hold">
                                          <p:stCondLst>
                                            <p:cond delay="0"/>
                                          </p:stCondLst>
                                        </p:cTn>
                                        <p:tgtEl>
                                          <p:spTgt spid="7"/>
                                        </p:tgtEl>
                                        <p:attrNameLst>
                                          <p:attrName>style.visibility</p:attrName>
                                        </p:attrNameLst>
                                      </p:cBhvr>
                                      <p:to>
                                        <p:strVal val="visible"/>
                                      </p:to>
                                    </p:set>
                                    <p:animEffect transition="in" filter="fade">
                                      <p:cBhvr>
                                        <p:cTn id="17" dur="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0" y="666001"/>
            <a:ext cx="12192000" cy="6191999"/>
            <a:chOff x="0" y="666001"/>
            <a:chExt cx="12192000" cy="6191999"/>
          </a:xfrm>
        </p:grpSpPr>
        <p:pic>
          <p:nvPicPr>
            <p:cNvPr id="5" name="图片 4"/>
            <p:cNvPicPr>
              <a:picLocks noChangeAspect="1"/>
            </p:cNvPicPr>
            <p:nvPr/>
          </p:nvPicPr>
          <p:blipFill rotWithShape="1">
            <a:blip r:embed="rId3">
              <a:extLst>
                <a:ext uri="{28A0092B-C50C-407E-A947-70E740481C1C}">
                  <a14:useLocalDpi xmlns:a14="http://schemas.microsoft.com/office/drawing/2010/main" val="0"/>
                </a:ext>
              </a:extLst>
            </a:blip>
            <a:srcRect t="614" b="23250"/>
            <a:stretch/>
          </p:blipFill>
          <p:spPr>
            <a:xfrm>
              <a:off x="0" y="671551"/>
              <a:ext cx="12192000" cy="6186449"/>
            </a:xfrm>
            <a:prstGeom prst="rect">
              <a:avLst/>
            </a:prstGeom>
          </p:spPr>
        </p:pic>
        <p:sp>
          <p:nvSpPr>
            <p:cNvPr id="6" name="矩形 5"/>
            <p:cNvSpPr/>
            <p:nvPr/>
          </p:nvSpPr>
          <p:spPr>
            <a:xfrm>
              <a:off x="0" y="671550"/>
              <a:ext cx="12192000" cy="4967250"/>
            </a:xfrm>
            <a:prstGeom prst="rect">
              <a:avLst/>
            </a:prstGeom>
            <a:gradFill flip="none" rotWithShape="1">
              <a:gsLst>
                <a:gs pos="0">
                  <a:srgbClr val="FEFCFA"/>
                </a:gs>
                <a:gs pos="54026">
                  <a:srgbClr val="FEFCFA">
                    <a:alpha val="52000"/>
                  </a:srgbClr>
                </a:gs>
                <a:gs pos="28500">
                  <a:srgbClr val="FEFCFA">
                    <a:alpha val="76000"/>
                  </a:srgbClr>
                </a:gs>
                <a:gs pos="100000">
                  <a:srgbClr val="FEFCFA">
                    <a:alpha val="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0" y="666001"/>
              <a:ext cx="12192000" cy="3920800"/>
            </a:xfrm>
            <a:prstGeom prst="rect">
              <a:avLst/>
            </a:prstGeom>
            <a:gradFill flip="none" rotWithShape="1">
              <a:gsLst>
                <a:gs pos="0">
                  <a:srgbClr val="FEFCFA"/>
                </a:gs>
                <a:gs pos="54026">
                  <a:srgbClr val="FEFCFA">
                    <a:alpha val="52000"/>
                  </a:srgbClr>
                </a:gs>
                <a:gs pos="28500">
                  <a:srgbClr val="FEFCFA">
                    <a:alpha val="76000"/>
                  </a:srgbClr>
                </a:gs>
                <a:gs pos="100000">
                  <a:srgbClr val="FEFCFA">
                    <a:alpha val="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0" name="矩形 29"/>
          <p:cNvSpPr/>
          <p:nvPr/>
        </p:nvSpPr>
        <p:spPr>
          <a:xfrm>
            <a:off x="971272" y="1641800"/>
            <a:ext cx="10432339" cy="4594602"/>
          </a:xfrm>
          <a:prstGeom prst="rect">
            <a:avLst/>
          </a:prstGeom>
          <a:gradFill>
            <a:gsLst>
              <a:gs pos="0">
                <a:srgbClr val="E17751">
                  <a:alpha val="60000"/>
                </a:srgbClr>
              </a:gs>
              <a:gs pos="100000">
                <a:schemeClr val="bg1">
                  <a:alpha val="80000"/>
                </a:schemeClr>
              </a:gs>
            </a:gsLst>
            <a:lin ang="540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76200" dir="18900000" sy="23000" kx="-1200000" algn="bl" rotWithShape="0">
              <a:prstClr val="black">
                <a:alpha val="5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30"/>
          <p:cNvSpPr/>
          <p:nvPr/>
        </p:nvSpPr>
        <p:spPr>
          <a:xfrm>
            <a:off x="879831" y="1724978"/>
            <a:ext cx="10432339" cy="4594602"/>
          </a:xfrm>
          <a:prstGeom prst="rect">
            <a:avLst/>
          </a:prstGeom>
          <a:gradFill>
            <a:gsLst>
              <a:gs pos="42000">
                <a:schemeClr val="bg1">
                  <a:alpha val="82000"/>
                </a:schemeClr>
              </a:gs>
              <a:gs pos="100000">
                <a:schemeClr val="bg1">
                  <a:alpha val="85000"/>
                </a:schemeClr>
              </a:gs>
            </a:gsLst>
            <a:lin ang="54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Text Box 5"/>
          <p:cNvSpPr txBox="1">
            <a:spLocks noChangeArrowheads="1"/>
          </p:cNvSpPr>
          <p:nvPr/>
        </p:nvSpPr>
        <p:spPr bwMode="auto">
          <a:xfrm>
            <a:off x="0" y="716323"/>
            <a:ext cx="12192000" cy="580928"/>
          </a:xfrm>
          <a:prstGeom prst="rect">
            <a:avLst/>
          </a:prstGeom>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gn="ctr"/>
            <a:r>
              <a:rPr lang="zh-CN" altLang="en-US" sz="2400" b="1" dirty="0">
                <a:solidFill>
                  <a:srgbClr val="E17751"/>
                </a:solidFill>
                <a:latin typeface="华文中宋" panose="02010600040101010101" pitchFamily="2" charset="-122"/>
                <a:ea typeface="华文中宋" panose="02010600040101010101" pitchFamily="2" charset="-122"/>
              </a:rPr>
              <a:t>理想信念是人生的精神动力和精神支柱，青年确立崇高而科学的理想信念十分重要</a:t>
            </a:r>
          </a:p>
        </p:txBody>
      </p:sp>
      <p:sp>
        <p:nvSpPr>
          <p:cNvPr id="33" name="Text Box 8"/>
          <p:cNvSpPr txBox="1">
            <a:spLocks noChangeArrowheads="1"/>
          </p:cNvSpPr>
          <p:nvPr/>
        </p:nvSpPr>
        <p:spPr bwMode="auto">
          <a:xfrm>
            <a:off x="1395851" y="2044839"/>
            <a:ext cx="9255998" cy="1433195"/>
          </a:xfrm>
          <a:prstGeom prst="rect">
            <a:avLst/>
          </a:prstGeom>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indent="457200">
              <a:lnSpc>
                <a:spcPct val="130000"/>
              </a:lnSpc>
            </a:pPr>
            <a:r>
              <a:rPr lang="zh-CN" altLang="en-US" sz="2200" b="1" dirty="0">
                <a:latin typeface="楷体" panose="02010609060101010101" pitchFamily="49" charset="-122"/>
                <a:ea typeface="楷体" panose="02010609060101010101" pitchFamily="49" charset="-122"/>
              </a:rPr>
              <a:t>“我们最强调的，是有理想。根据我长期从事政治和军事活动的经验，我认为，最重要的是人的团结，要团结就要有共同的理想和坚定的信念。”</a:t>
            </a:r>
            <a:endParaRPr lang="en-US" altLang="zh-CN" sz="2200" b="1" dirty="0">
              <a:latin typeface="楷体" panose="02010609060101010101" pitchFamily="49" charset="-122"/>
              <a:ea typeface="楷体" panose="02010609060101010101" pitchFamily="49" charset="-122"/>
            </a:endParaRPr>
          </a:p>
          <a:p>
            <a:pPr algn="r">
              <a:lnSpc>
                <a:spcPct val="130000"/>
              </a:lnSpc>
              <a:spcBef>
                <a:spcPts val="800"/>
              </a:spcBef>
            </a:pPr>
            <a:r>
              <a:rPr lang="en-US" altLang="zh-CN" sz="18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800" b="1" dirty="0">
                <a:solidFill>
                  <a:schemeClr val="tx1">
                    <a:lumMod val="65000"/>
                    <a:lumOff val="35000"/>
                  </a:schemeClr>
                </a:solidFill>
                <a:latin typeface="楷体" panose="02010609060101010101" pitchFamily="49" charset="-122"/>
                <a:ea typeface="楷体" panose="02010609060101010101" pitchFamily="49" charset="-122"/>
              </a:rPr>
              <a:t>邓小平：</a:t>
            </a:r>
            <a:r>
              <a:rPr lang="en-US" altLang="zh-CN" sz="18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800" b="1" dirty="0">
                <a:solidFill>
                  <a:schemeClr val="tx1">
                    <a:lumMod val="65000"/>
                    <a:lumOff val="35000"/>
                  </a:schemeClr>
                </a:solidFill>
                <a:latin typeface="楷体" panose="02010609060101010101" pitchFamily="49" charset="-122"/>
                <a:ea typeface="楷体" panose="02010609060101010101" pitchFamily="49" charset="-122"/>
              </a:rPr>
              <a:t>用坚定的信念把人民团结起来</a:t>
            </a:r>
            <a:r>
              <a:rPr lang="en-US" altLang="zh-CN" sz="1800" b="1" dirty="0">
                <a:solidFill>
                  <a:schemeClr val="tx1">
                    <a:lumMod val="65000"/>
                    <a:lumOff val="35000"/>
                  </a:schemeClr>
                </a:solidFill>
                <a:latin typeface="楷体" panose="02010609060101010101" pitchFamily="49" charset="-122"/>
                <a:ea typeface="楷体" panose="02010609060101010101" pitchFamily="49" charset="-122"/>
              </a:rPr>
              <a:t>》</a:t>
            </a:r>
          </a:p>
        </p:txBody>
      </p:sp>
      <p:sp>
        <p:nvSpPr>
          <p:cNvPr id="34" name="Text Box 8"/>
          <p:cNvSpPr txBox="1">
            <a:spLocks noChangeArrowheads="1"/>
          </p:cNvSpPr>
          <p:nvPr/>
        </p:nvSpPr>
        <p:spPr bwMode="auto">
          <a:xfrm>
            <a:off x="1347036" y="3680960"/>
            <a:ext cx="9353628" cy="2312670"/>
          </a:xfrm>
          <a:prstGeom prst="rect">
            <a:avLst/>
          </a:prstGeom>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indent="457200">
              <a:lnSpc>
                <a:spcPct val="130000"/>
              </a:lnSpc>
            </a:pPr>
            <a:r>
              <a:rPr lang="zh-CN" altLang="en-US" sz="2200" b="1" dirty="0">
                <a:latin typeface="楷体" panose="02010609060101010101" pitchFamily="49" charset="-122"/>
                <a:ea typeface="楷体" panose="02010609060101010101" pitchFamily="49" charset="-122"/>
              </a:rPr>
              <a:t>“我们一定要经常教育我们的人民，尤其是我们的青年，要有理想。为什么我们过去能在非常困难的情况下奋斗出来，战胜千难万险使革命胜利呢？就是因为我们有理想，有马克思主义信念，有共产主义信念。我们干的是社会主义事业，最终目的是实现共产主义。”</a:t>
            </a:r>
            <a:endParaRPr lang="en-US" altLang="zh-CN" sz="2200" b="1" dirty="0">
              <a:latin typeface="楷体" panose="02010609060101010101" pitchFamily="49" charset="-122"/>
              <a:ea typeface="楷体" panose="02010609060101010101" pitchFamily="49" charset="-122"/>
            </a:endParaRPr>
          </a:p>
          <a:p>
            <a:pPr algn="r">
              <a:lnSpc>
                <a:spcPct val="130000"/>
              </a:lnSpc>
              <a:spcBef>
                <a:spcPts val="800"/>
              </a:spcBef>
            </a:pPr>
            <a:r>
              <a:rPr lang="en-US" altLang="zh-CN" sz="18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800" b="1" dirty="0">
                <a:solidFill>
                  <a:schemeClr val="tx1">
                    <a:lumMod val="65000"/>
                    <a:lumOff val="35000"/>
                  </a:schemeClr>
                </a:solidFill>
                <a:latin typeface="楷体" panose="02010609060101010101" pitchFamily="49" charset="-122"/>
                <a:ea typeface="楷体" panose="02010609060101010101" pitchFamily="49" charset="-122"/>
              </a:rPr>
              <a:t>邓小平</a:t>
            </a:r>
            <a:r>
              <a:rPr lang="en-US" altLang="zh-CN" sz="18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800" b="1" dirty="0">
                <a:solidFill>
                  <a:schemeClr val="tx1">
                    <a:lumMod val="65000"/>
                    <a:lumOff val="35000"/>
                  </a:schemeClr>
                </a:solidFill>
                <a:latin typeface="楷体" panose="02010609060101010101" pitchFamily="49" charset="-122"/>
                <a:ea typeface="楷体" panose="02010609060101010101" pitchFamily="49" charset="-122"/>
              </a:rPr>
              <a:t>一靠理想二靠纪律才能团结起来</a:t>
            </a:r>
            <a:r>
              <a:rPr lang="en-US" altLang="zh-CN" sz="1800" b="1" dirty="0">
                <a:solidFill>
                  <a:schemeClr val="tx1">
                    <a:lumMod val="65000"/>
                    <a:lumOff val="35000"/>
                  </a:schemeClr>
                </a:solidFill>
                <a:latin typeface="楷体" panose="02010609060101010101" pitchFamily="49" charset="-122"/>
                <a:ea typeface="楷体" panose="02010609060101010101" pitchFamily="49" charset="-122"/>
              </a:rPr>
              <a:t>》</a:t>
            </a:r>
          </a:p>
        </p:txBody>
      </p:sp>
      <p:cxnSp>
        <p:nvCxnSpPr>
          <p:cNvPr id="3" name="直接连接符 2"/>
          <p:cNvCxnSpPr>
            <a:cxnSpLocks/>
          </p:cNvCxnSpPr>
          <p:nvPr/>
        </p:nvCxnSpPr>
        <p:spPr>
          <a:xfrm>
            <a:off x="1398346" y="3572788"/>
            <a:ext cx="9395308" cy="0"/>
          </a:xfrm>
          <a:prstGeom prst="line">
            <a:avLst/>
          </a:prstGeom>
          <a:ln>
            <a:gradFill flip="none" rotWithShape="1">
              <a:gsLst>
                <a:gs pos="87000">
                  <a:srgbClr val="EDAE97"/>
                </a:gs>
                <a:gs pos="18000">
                  <a:srgbClr val="EDAB94"/>
                </a:gs>
                <a:gs pos="0">
                  <a:schemeClr val="bg1">
                    <a:alpha val="0"/>
                  </a:schemeClr>
                </a:gs>
                <a:gs pos="51000">
                  <a:srgbClr val="E17751"/>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4">
            <a:extLst>
              <a:ext uri="{BEBA8EAE-BF5A-486C-A8C5-ECC9F3942E4B}">
                <a14:imgProps xmlns:a14="http://schemas.microsoft.com/office/drawing/2010/main">
                  <a14:imgLayer r:embed="rId5">
                    <a14:imgEffect>
                      <a14:artisticBlur radius="5"/>
                    </a14:imgEffect>
                  </a14:imgLayer>
                </a14:imgProps>
              </a:ext>
            </a:extLst>
          </a:blip>
          <a:srcRect l="1000" b="25812"/>
          <a:stretch>
            <a:fillRect/>
          </a:stretch>
        </p:blipFill>
        <p:spPr>
          <a:xfrm>
            <a:off x="0" y="3794120"/>
            <a:ext cx="12192000" cy="2515240"/>
          </a:xfrm>
          <a:prstGeom prst="rect">
            <a:avLst/>
          </a:prstGeom>
        </p:spPr>
      </p:pic>
      <p:sp>
        <p:nvSpPr>
          <p:cNvPr id="18" name="矩形 17"/>
          <p:cNvSpPr/>
          <p:nvPr/>
        </p:nvSpPr>
        <p:spPr>
          <a:xfrm>
            <a:off x="0" y="1203695"/>
            <a:ext cx="12192000" cy="461665"/>
          </a:xfrm>
          <a:prstGeom prst="rect">
            <a:avLst/>
          </a:prstGeom>
          <a:noFill/>
        </p:spPr>
        <p:txBody>
          <a:bodyPr wrap="square" rtlCol="0">
            <a:spAutoFit/>
          </a:bodyPr>
          <a:lstStyle/>
          <a:p>
            <a:pPr algn="ctr">
              <a:buClr>
                <a:srgbClr val="C00000"/>
              </a:buClr>
              <a:buSzPct val="80000"/>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一、如何理解远大理想与共同理想的关系？</a:t>
            </a:r>
            <a:endPar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grpSp>
        <p:nvGrpSpPr>
          <p:cNvPr id="38" name="组合 37"/>
          <p:cNvGrpSpPr/>
          <p:nvPr/>
        </p:nvGrpSpPr>
        <p:grpSpPr>
          <a:xfrm>
            <a:off x="435430" y="2398031"/>
            <a:ext cx="11384138" cy="2199466"/>
            <a:chOff x="410228" y="2350501"/>
            <a:chExt cx="11384138" cy="2199466"/>
          </a:xfrm>
        </p:grpSpPr>
        <p:grpSp>
          <p:nvGrpSpPr>
            <p:cNvPr id="37" name="组合 36"/>
            <p:cNvGrpSpPr/>
            <p:nvPr/>
          </p:nvGrpSpPr>
          <p:grpSpPr>
            <a:xfrm>
              <a:off x="410228" y="2350501"/>
              <a:ext cx="11384138" cy="2199466"/>
              <a:chOff x="410228" y="2350501"/>
              <a:chExt cx="11384138" cy="2199466"/>
            </a:xfrm>
          </p:grpSpPr>
          <p:sp>
            <p:nvSpPr>
              <p:cNvPr id="21" name="矩形: 圆角 6"/>
              <p:cNvSpPr/>
              <p:nvPr/>
            </p:nvSpPr>
            <p:spPr>
              <a:xfrm>
                <a:off x="410228" y="2358242"/>
                <a:ext cx="11384138" cy="2185252"/>
              </a:xfrm>
              <a:prstGeom prst="roundRect">
                <a:avLst>
                  <a:gd name="adj" fmla="val 0"/>
                </a:avLst>
              </a:prstGeom>
              <a:solidFill>
                <a:schemeClr val="bg1"/>
              </a:solidFill>
              <a:ln>
                <a:noFill/>
              </a:ln>
              <a:effectLst>
                <a:outerShdw blurRad="152400" sx="102000" sy="102000" algn="ctr" rotWithShape="0">
                  <a:prstClr val="black">
                    <a:alpha val="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90204" pitchFamily="34" charset="0"/>
                </a:endParaRPr>
              </a:p>
            </p:txBody>
          </p:sp>
          <p:pic>
            <p:nvPicPr>
              <p:cNvPr id="33" name="图片 32"/>
              <p:cNvPicPr>
                <a:picLocks noChangeAspect="1"/>
              </p:cNvPicPr>
              <p:nvPr/>
            </p:nvPicPr>
            <p:blipFill rotWithShape="1">
              <a:blip r:embed="rId6"/>
              <a:srcRect l="25165" t="33648"/>
              <a:stretch>
                <a:fillRect/>
              </a:stretch>
            </p:blipFill>
            <p:spPr>
              <a:xfrm>
                <a:off x="744849" y="2350501"/>
                <a:ext cx="1551195" cy="1994255"/>
              </a:xfrm>
              <a:prstGeom prst="rect">
                <a:avLst/>
              </a:prstGeom>
            </p:spPr>
          </p:pic>
          <p:pic>
            <p:nvPicPr>
              <p:cNvPr id="36" name="图片 35"/>
              <p:cNvPicPr>
                <a:picLocks noChangeAspect="1"/>
              </p:cNvPicPr>
              <p:nvPr/>
            </p:nvPicPr>
            <p:blipFill rotWithShape="1">
              <a:blip r:embed="rId7"/>
              <a:srcRect l="39040" t="18929" r="14640" b="19618"/>
              <a:stretch>
                <a:fillRect/>
              </a:stretch>
            </p:blipFill>
            <p:spPr>
              <a:xfrm>
                <a:off x="744848" y="2358243"/>
                <a:ext cx="2281739" cy="2191724"/>
              </a:xfrm>
              <a:prstGeom prst="rect">
                <a:avLst/>
              </a:prstGeom>
            </p:spPr>
          </p:pic>
        </p:grpSp>
        <p:sp>
          <p:nvSpPr>
            <p:cNvPr id="19" name="文本框 18"/>
            <p:cNvSpPr txBox="1"/>
            <p:nvPr/>
          </p:nvSpPr>
          <p:spPr>
            <a:xfrm>
              <a:off x="2464914" y="2792596"/>
              <a:ext cx="6345791" cy="553998"/>
            </a:xfrm>
            <a:prstGeom prst="rect">
              <a:avLst/>
            </a:prstGeom>
            <a:noFill/>
            <a:effectLst/>
          </p:spPr>
          <p:txBody>
            <a:bodyPr wrap="square" rtlCol="0" anchor="t">
              <a:spAutoFit/>
            </a:bodyPr>
            <a:lstStyle/>
            <a:p>
              <a:pPr algn="ctr">
                <a:lnSpc>
                  <a:spcPct val="150000"/>
                </a:lnSpc>
              </a:pPr>
              <a:r>
                <a:rPr lang="zh-CN" altLang="en-US" sz="2000" dirty="0">
                  <a:latin typeface="微软雅黑" panose="020B0503020204020204" pitchFamily="34" charset="-122"/>
                  <a:ea typeface="微软雅黑" panose="020B0503020204020204" pitchFamily="34" charset="-122"/>
                  <a:sym typeface="+mn-ea"/>
                </a:rPr>
                <a:t>共产主义远大理想的突出优势与实践价值</a:t>
              </a:r>
            </a:p>
          </p:txBody>
        </p:sp>
        <p:sp>
          <p:nvSpPr>
            <p:cNvPr id="20" name="文本框 19"/>
            <p:cNvSpPr txBox="1"/>
            <p:nvPr/>
          </p:nvSpPr>
          <p:spPr>
            <a:xfrm>
              <a:off x="2446016" y="3637929"/>
              <a:ext cx="6975313" cy="553998"/>
            </a:xfrm>
            <a:prstGeom prst="rect">
              <a:avLst/>
            </a:prstGeom>
            <a:noFill/>
            <a:effectLst/>
          </p:spPr>
          <p:txBody>
            <a:bodyPr wrap="square" rtlCol="0" anchor="t">
              <a:spAutoFit/>
            </a:bodyPr>
            <a:lstStyle/>
            <a:p>
              <a:pPr>
                <a:lnSpc>
                  <a:spcPct val="150000"/>
                </a:lnSpc>
              </a:pPr>
              <a:r>
                <a:rPr lang="zh-CN" altLang="en-US" sz="2000" dirty="0">
                  <a:latin typeface="微软雅黑" panose="020B0503020204020204" pitchFamily="34" charset="-122"/>
                  <a:ea typeface="微软雅黑" panose="020B0503020204020204" pitchFamily="34" charset="-122"/>
                  <a:sym typeface="+mn-ea"/>
                </a:rPr>
                <a:t>中国特色社会主义共同理想是共产主义远大理想的现实基础</a:t>
              </a:r>
            </a:p>
          </p:txBody>
        </p:sp>
        <p:cxnSp>
          <p:nvCxnSpPr>
            <p:cNvPr id="22" name="直接连接符 21"/>
            <p:cNvCxnSpPr/>
            <p:nvPr>
              <p:custDataLst>
                <p:tags r:id="rId1"/>
              </p:custDataLst>
            </p:nvPr>
          </p:nvCxnSpPr>
          <p:spPr>
            <a:xfrm>
              <a:off x="2580837" y="3480913"/>
              <a:ext cx="6545022" cy="26470"/>
            </a:xfrm>
            <a:prstGeom prst="line">
              <a:avLst/>
            </a:prstGeom>
            <a:ln w="12700">
              <a:solidFill>
                <a:srgbClr val="E17751"/>
              </a:solidFill>
            </a:ln>
          </p:spPr>
          <p:style>
            <a:lnRef idx="1">
              <a:schemeClr val="accent2"/>
            </a:lnRef>
            <a:fillRef idx="0">
              <a:schemeClr val="accent2"/>
            </a:fillRef>
            <a:effectRef idx="0">
              <a:schemeClr val="accent2"/>
            </a:effectRef>
            <a:fontRef idx="minor">
              <a:schemeClr val="tx1"/>
            </a:fontRef>
          </p:style>
        </p:cxnSp>
        <p:sp>
          <p:nvSpPr>
            <p:cNvPr id="3" name="立方体 2"/>
            <p:cNvSpPr/>
            <p:nvPr/>
          </p:nvSpPr>
          <p:spPr>
            <a:xfrm>
              <a:off x="627482" y="3507383"/>
              <a:ext cx="1711028" cy="720000"/>
            </a:xfrm>
            <a:prstGeom prst="cube">
              <a:avLst>
                <a:gd name="adj" fmla="val 7317"/>
              </a:avLst>
            </a:prstGeom>
            <a:gradFill>
              <a:gsLst>
                <a:gs pos="0">
                  <a:srgbClr val="E17751"/>
                </a:gs>
                <a:gs pos="70000">
                  <a:srgbClr val="FBB065"/>
                </a:gs>
                <a:gs pos="100000">
                  <a:srgbClr val="E17751"/>
                </a:gs>
              </a:gsLst>
              <a:lin ang="2700000" scaled="0"/>
            </a:gradFill>
            <a:ln w="6350">
              <a:solidFill>
                <a:schemeClr val="bg1">
                  <a:lumMod val="9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spc="300" dirty="0">
                  <a:solidFill>
                    <a:schemeClr val="bg1"/>
                  </a:solidFill>
                  <a:effectLst>
                    <a:outerShdw blurRad="38100" dist="38100" dir="2700000" algn="tl">
                      <a:srgbClr val="000000">
                        <a:alpha val="68000"/>
                      </a:srgbClr>
                    </a:outerShdw>
                  </a:effectLst>
                  <a:latin typeface="微软雅黑" panose="020B0503020204020204" pitchFamily="34" charset="-122"/>
                  <a:ea typeface="微软雅黑" panose="020B0503020204020204" pitchFamily="34" charset="-122"/>
                </a:rPr>
                <a:t>共同理想</a:t>
              </a:r>
            </a:p>
          </p:txBody>
        </p:sp>
        <p:sp>
          <p:nvSpPr>
            <p:cNvPr id="5" name="立方体 4"/>
            <p:cNvSpPr/>
            <p:nvPr/>
          </p:nvSpPr>
          <p:spPr>
            <a:xfrm>
              <a:off x="627482" y="2662050"/>
              <a:ext cx="1711028" cy="720000"/>
            </a:xfrm>
            <a:prstGeom prst="cube">
              <a:avLst>
                <a:gd name="adj" fmla="val 7317"/>
              </a:avLst>
            </a:prstGeom>
            <a:gradFill>
              <a:gsLst>
                <a:gs pos="0">
                  <a:srgbClr val="E17751"/>
                </a:gs>
                <a:gs pos="70000">
                  <a:srgbClr val="FBB065"/>
                </a:gs>
                <a:gs pos="100000">
                  <a:srgbClr val="E17751"/>
                </a:gs>
              </a:gsLst>
              <a:lin ang="2700000" scaled="0"/>
            </a:gradFill>
            <a:ln w="6350">
              <a:solidFill>
                <a:schemeClr val="bg1">
                  <a:lumMod val="9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spc="300" dirty="0">
                  <a:solidFill>
                    <a:schemeClr val="bg1"/>
                  </a:solidFill>
                  <a:effectLst>
                    <a:outerShdw blurRad="38100" dist="38100" dir="2700000" algn="tl">
                      <a:srgbClr val="000000">
                        <a:alpha val="68000"/>
                      </a:srgbClr>
                    </a:outerShdw>
                  </a:effectLst>
                  <a:latin typeface="微软雅黑" panose="020B0503020204020204" pitchFamily="34" charset="-122"/>
                  <a:ea typeface="微软雅黑" panose="020B0503020204020204" pitchFamily="34" charset="-122"/>
                </a:rPr>
                <a:t>远大理想</a:t>
              </a:r>
            </a:p>
          </p:txBody>
        </p:sp>
      </p:grpSp>
      <p:grpSp>
        <p:nvGrpSpPr>
          <p:cNvPr id="6" name="组合 5"/>
          <p:cNvGrpSpPr/>
          <p:nvPr/>
        </p:nvGrpSpPr>
        <p:grpSpPr>
          <a:xfrm>
            <a:off x="8731744" y="1502324"/>
            <a:ext cx="3654183" cy="4854066"/>
            <a:chOff x="5513983" y="1694782"/>
            <a:chExt cx="3654183" cy="4854066"/>
          </a:xfrm>
        </p:grpSpPr>
        <p:grpSp>
          <p:nvGrpSpPr>
            <p:cNvPr id="7" name="组合 6"/>
            <p:cNvGrpSpPr/>
            <p:nvPr/>
          </p:nvGrpSpPr>
          <p:grpSpPr>
            <a:xfrm>
              <a:off x="5513983" y="1694782"/>
              <a:ext cx="3654183" cy="4854066"/>
              <a:chOff x="5513983" y="1694782"/>
              <a:chExt cx="3654183" cy="4854066"/>
            </a:xfrm>
          </p:grpSpPr>
          <p:sp>
            <p:nvSpPr>
              <p:cNvPr id="9" name="矩形 1"/>
              <p:cNvSpPr/>
              <p:nvPr/>
            </p:nvSpPr>
            <p:spPr>
              <a:xfrm flipH="1">
                <a:off x="7333950" y="2497000"/>
                <a:ext cx="895438" cy="4051848"/>
              </a:xfrm>
              <a:custGeom>
                <a:avLst/>
                <a:gdLst>
                  <a:gd name="connsiteX0" fmla="*/ 0 w 2771809"/>
                  <a:gd name="connsiteY0" fmla="*/ 0 h 4574506"/>
                  <a:gd name="connsiteX1" fmla="*/ 2771809 w 2771809"/>
                  <a:gd name="connsiteY1" fmla="*/ 0 h 4574506"/>
                  <a:gd name="connsiteX2" fmla="*/ 2771809 w 2771809"/>
                  <a:gd name="connsiteY2" fmla="*/ 4574506 h 4574506"/>
                  <a:gd name="connsiteX3" fmla="*/ 0 w 2771809"/>
                  <a:gd name="connsiteY3" fmla="*/ 4574506 h 4574506"/>
                  <a:gd name="connsiteX4" fmla="*/ 0 w 2771809"/>
                  <a:gd name="connsiteY4" fmla="*/ 0 h 4574506"/>
                  <a:gd name="connsiteX0-1" fmla="*/ 533400 w 2771809"/>
                  <a:gd name="connsiteY0-2" fmla="*/ 825500 h 4574506"/>
                  <a:gd name="connsiteX1-3" fmla="*/ 2771809 w 2771809"/>
                  <a:gd name="connsiteY1-4" fmla="*/ 0 h 4574506"/>
                  <a:gd name="connsiteX2-5" fmla="*/ 2771809 w 2771809"/>
                  <a:gd name="connsiteY2-6" fmla="*/ 4574506 h 4574506"/>
                  <a:gd name="connsiteX3-7" fmla="*/ 0 w 2771809"/>
                  <a:gd name="connsiteY3-8" fmla="*/ 4574506 h 4574506"/>
                  <a:gd name="connsiteX4-9" fmla="*/ 533400 w 2771809"/>
                  <a:gd name="connsiteY4-10" fmla="*/ 825500 h 4574506"/>
                  <a:gd name="connsiteX0-11" fmla="*/ 729963 w 2771809"/>
                  <a:gd name="connsiteY0-12" fmla="*/ 554700 h 4574506"/>
                  <a:gd name="connsiteX1-13" fmla="*/ 2771809 w 2771809"/>
                  <a:gd name="connsiteY1-14" fmla="*/ 0 h 4574506"/>
                  <a:gd name="connsiteX2-15" fmla="*/ 2771809 w 2771809"/>
                  <a:gd name="connsiteY2-16" fmla="*/ 4574506 h 4574506"/>
                  <a:gd name="connsiteX3-17" fmla="*/ 0 w 2771809"/>
                  <a:gd name="connsiteY3-18" fmla="*/ 4574506 h 4574506"/>
                  <a:gd name="connsiteX4-19" fmla="*/ 729963 w 2771809"/>
                  <a:gd name="connsiteY4-20" fmla="*/ 554700 h 457450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771809" h="4574506">
                    <a:moveTo>
                      <a:pt x="729963" y="554700"/>
                    </a:moveTo>
                    <a:lnTo>
                      <a:pt x="2771809" y="0"/>
                    </a:lnTo>
                    <a:lnTo>
                      <a:pt x="2771809" y="4574506"/>
                    </a:lnTo>
                    <a:lnTo>
                      <a:pt x="0" y="4574506"/>
                    </a:lnTo>
                    <a:lnTo>
                      <a:pt x="729963" y="554700"/>
                    </a:lnTo>
                    <a:close/>
                  </a:path>
                </a:pathLst>
              </a:cu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1"/>
              <p:cNvSpPr/>
              <p:nvPr/>
            </p:nvSpPr>
            <p:spPr>
              <a:xfrm>
                <a:off x="6687259" y="2914260"/>
                <a:ext cx="653816" cy="3634588"/>
              </a:xfrm>
              <a:custGeom>
                <a:avLst/>
                <a:gdLst>
                  <a:gd name="connsiteX0" fmla="*/ 0 w 2771809"/>
                  <a:gd name="connsiteY0" fmla="*/ 0 h 4574506"/>
                  <a:gd name="connsiteX1" fmla="*/ 2771809 w 2771809"/>
                  <a:gd name="connsiteY1" fmla="*/ 0 h 4574506"/>
                  <a:gd name="connsiteX2" fmla="*/ 2771809 w 2771809"/>
                  <a:gd name="connsiteY2" fmla="*/ 4574506 h 4574506"/>
                  <a:gd name="connsiteX3" fmla="*/ 0 w 2771809"/>
                  <a:gd name="connsiteY3" fmla="*/ 4574506 h 4574506"/>
                  <a:gd name="connsiteX4" fmla="*/ 0 w 2771809"/>
                  <a:gd name="connsiteY4" fmla="*/ 0 h 4574506"/>
                  <a:gd name="connsiteX0-1" fmla="*/ 533400 w 2771809"/>
                  <a:gd name="connsiteY0-2" fmla="*/ 825500 h 4574506"/>
                  <a:gd name="connsiteX1-3" fmla="*/ 2771809 w 2771809"/>
                  <a:gd name="connsiteY1-4" fmla="*/ 0 h 4574506"/>
                  <a:gd name="connsiteX2-5" fmla="*/ 2771809 w 2771809"/>
                  <a:gd name="connsiteY2-6" fmla="*/ 4574506 h 4574506"/>
                  <a:gd name="connsiteX3-7" fmla="*/ 0 w 2771809"/>
                  <a:gd name="connsiteY3-8" fmla="*/ 4574506 h 4574506"/>
                  <a:gd name="connsiteX4-9" fmla="*/ 533400 w 2771809"/>
                  <a:gd name="connsiteY4-10" fmla="*/ 825500 h 4574506"/>
                  <a:gd name="connsiteX0-11" fmla="*/ 729963 w 2771809"/>
                  <a:gd name="connsiteY0-12" fmla="*/ 554700 h 4574506"/>
                  <a:gd name="connsiteX1-13" fmla="*/ 2771809 w 2771809"/>
                  <a:gd name="connsiteY1-14" fmla="*/ 0 h 4574506"/>
                  <a:gd name="connsiteX2-15" fmla="*/ 2771809 w 2771809"/>
                  <a:gd name="connsiteY2-16" fmla="*/ 4574506 h 4574506"/>
                  <a:gd name="connsiteX3-17" fmla="*/ 0 w 2771809"/>
                  <a:gd name="connsiteY3-18" fmla="*/ 4574506 h 4574506"/>
                  <a:gd name="connsiteX4-19" fmla="*/ 729963 w 2771809"/>
                  <a:gd name="connsiteY4-20" fmla="*/ 554700 h 457450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771809" h="4574506">
                    <a:moveTo>
                      <a:pt x="729963" y="554700"/>
                    </a:moveTo>
                    <a:lnTo>
                      <a:pt x="2771809" y="0"/>
                    </a:lnTo>
                    <a:lnTo>
                      <a:pt x="2771809" y="4574506"/>
                    </a:lnTo>
                    <a:lnTo>
                      <a:pt x="0" y="4574506"/>
                    </a:lnTo>
                    <a:lnTo>
                      <a:pt x="729963" y="554700"/>
                    </a:lnTo>
                    <a:close/>
                  </a:path>
                </a:pathLst>
              </a:cu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
              <p:cNvSpPr/>
              <p:nvPr/>
            </p:nvSpPr>
            <p:spPr>
              <a:xfrm>
                <a:off x="7142422" y="1694782"/>
                <a:ext cx="622695" cy="4824277"/>
              </a:xfrm>
              <a:custGeom>
                <a:avLst/>
                <a:gdLst>
                  <a:gd name="connsiteX0" fmla="*/ 0 w 2771809"/>
                  <a:gd name="connsiteY0" fmla="*/ 0 h 4574506"/>
                  <a:gd name="connsiteX1" fmla="*/ 2771809 w 2771809"/>
                  <a:gd name="connsiteY1" fmla="*/ 0 h 4574506"/>
                  <a:gd name="connsiteX2" fmla="*/ 2771809 w 2771809"/>
                  <a:gd name="connsiteY2" fmla="*/ 4574506 h 4574506"/>
                  <a:gd name="connsiteX3" fmla="*/ 0 w 2771809"/>
                  <a:gd name="connsiteY3" fmla="*/ 4574506 h 4574506"/>
                  <a:gd name="connsiteX4" fmla="*/ 0 w 2771809"/>
                  <a:gd name="connsiteY4" fmla="*/ 0 h 4574506"/>
                  <a:gd name="connsiteX0-1" fmla="*/ 533400 w 2771809"/>
                  <a:gd name="connsiteY0-2" fmla="*/ 825500 h 4574506"/>
                  <a:gd name="connsiteX1-3" fmla="*/ 2771809 w 2771809"/>
                  <a:gd name="connsiteY1-4" fmla="*/ 0 h 4574506"/>
                  <a:gd name="connsiteX2-5" fmla="*/ 2771809 w 2771809"/>
                  <a:gd name="connsiteY2-6" fmla="*/ 4574506 h 4574506"/>
                  <a:gd name="connsiteX3-7" fmla="*/ 0 w 2771809"/>
                  <a:gd name="connsiteY3-8" fmla="*/ 4574506 h 4574506"/>
                  <a:gd name="connsiteX4-9" fmla="*/ 533400 w 2771809"/>
                  <a:gd name="connsiteY4-10" fmla="*/ 825500 h 4574506"/>
                  <a:gd name="connsiteX0-11" fmla="*/ 533400 w 3233435"/>
                  <a:gd name="connsiteY0-12" fmla="*/ 825500 h 4574506"/>
                  <a:gd name="connsiteX1-13" fmla="*/ 2771809 w 3233435"/>
                  <a:gd name="connsiteY1-14" fmla="*/ 0 h 4574506"/>
                  <a:gd name="connsiteX2-15" fmla="*/ 3233435 w 3233435"/>
                  <a:gd name="connsiteY2-16" fmla="*/ 4574506 h 4574506"/>
                  <a:gd name="connsiteX3-17" fmla="*/ 0 w 3233435"/>
                  <a:gd name="connsiteY3-18" fmla="*/ 4574506 h 4574506"/>
                  <a:gd name="connsiteX4-19" fmla="*/ 533400 w 3233435"/>
                  <a:gd name="connsiteY4-20" fmla="*/ 825500 h 457450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233435" h="4574506">
                    <a:moveTo>
                      <a:pt x="533400" y="825500"/>
                    </a:moveTo>
                    <a:lnTo>
                      <a:pt x="2771809" y="0"/>
                    </a:lnTo>
                    <a:lnTo>
                      <a:pt x="3233435" y="4574506"/>
                    </a:lnTo>
                    <a:lnTo>
                      <a:pt x="0" y="4574506"/>
                    </a:lnTo>
                    <a:lnTo>
                      <a:pt x="533400" y="825500"/>
                    </a:lnTo>
                    <a:close/>
                  </a:path>
                </a:pathLst>
              </a:custGeom>
              <a:gradFill flip="none" rotWithShape="1">
                <a:gsLst>
                  <a:gs pos="6195">
                    <a:srgbClr val="B00000"/>
                  </a:gs>
                  <a:gs pos="39000">
                    <a:srgbClr val="C00000"/>
                  </a:gs>
                  <a:gs pos="92000">
                    <a:srgbClr val="FF0000"/>
                  </a:gs>
                </a:gsLst>
                <a:lin ang="16200000" scaled="1"/>
                <a:tileRect/>
              </a:gra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p:cNvGrpSpPr/>
              <p:nvPr/>
            </p:nvGrpSpPr>
            <p:grpSpPr>
              <a:xfrm>
                <a:off x="5513983" y="2888460"/>
                <a:ext cx="3654183" cy="2731797"/>
                <a:chOff x="5340035" y="3204841"/>
                <a:chExt cx="3654183" cy="2731797"/>
              </a:xfrm>
            </p:grpSpPr>
            <p:sp>
              <p:nvSpPr>
                <p:cNvPr id="13" name="矩形 6"/>
                <p:cNvSpPr/>
                <p:nvPr/>
              </p:nvSpPr>
              <p:spPr>
                <a:xfrm rot="19638404">
                  <a:off x="5340035" y="3812951"/>
                  <a:ext cx="3654183" cy="1188456"/>
                </a:xfrm>
                <a:custGeom>
                  <a:avLst/>
                  <a:gdLst>
                    <a:gd name="connsiteX0" fmla="*/ 0 w 2817864"/>
                    <a:gd name="connsiteY0" fmla="*/ 0 h 1430017"/>
                    <a:gd name="connsiteX1" fmla="*/ 2817864 w 2817864"/>
                    <a:gd name="connsiteY1" fmla="*/ 0 h 1430017"/>
                    <a:gd name="connsiteX2" fmla="*/ 2817864 w 2817864"/>
                    <a:gd name="connsiteY2" fmla="*/ 1430017 h 1430017"/>
                    <a:gd name="connsiteX3" fmla="*/ 0 w 2817864"/>
                    <a:gd name="connsiteY3" fmla="*/ 1430017 h 1430017"/>
                    <a:gd name="connsiteX4" fmla="*/ 0 w 2817864"/>
                    <a:gd name="connsiteY4" fmla="*/ 0 h 1430017"/>
                    <a:gd name="connsiteX0-1" fmla="*/ 0 w 3947967"/>
                    <a:gd name="connsiteY0-2" fmla="*/ 0 h 1430017"/>
                    <a:gd name="connsiteX1-3" fmla="*/ 3947967 w 3947967"/>
                    <a:gd name="connsiteY1-4" fmla="*/ 191245 h 1430017"/>
                    <a:gd name="connsiteX2-5" fmla="*/ 2817864 w 3947967"/>
                    <a:gd name="connsiteY2-6" fmla="*/ 1430017 h 1430017"/>
                    <a:gd name="connsiteX3-7" fmla="*/ 0 w 3947967"/>
                    <a:gd name="connsiteY3-8" fmla="*/ 1430017 h 1430017"/>
                    <a:gd name="connsiteX4-9" fmla="*/ 0 w 3947967"/>
                    <a:gd name="connsiteY4-10" fmla="*/ 0 h 1430017"/>
                    <a:gd name="connsiteX0-11" fmla="*/ 1172322 w 5120289"/>
                    <a:gd name="connsiteY0-12" fmla="*/ 0 h 1430017"/>
                    <a:gd name="connsiteX1-13" fmla="*/ 5120289 w 5120289"/>
                    <a:gd name="connsiteY1-14" fmla="*/ 191245 h 1430017"/>
                    <a:gd name="connsiteX2-15" fmla="*/ 3990186 w 5120289"/>
                    <a:gd name="connsiteY2-16" fmla="*/ 1430017 h 1430017"/>
                    <a:gd name="connsiteX3-17" fmla="*/ 0 w 5120289"/>
                    <a:gd name="connsiteY3-18" fmla="*/ 1359221 h 1430017"/>
                    <a:gd name="connsiteX4-19" fmla="*/ 1172322 w 5120289"/>
                    <a:gd name="connsiteY4-20" fmla="*/ 0 h 1430017"/>
                    <a:gd name="connsiteX0-21" fmla="*/ 1298980 w 5120289"/>
                    <a:gd name="connsiteY0-22" fmla="*/ 0 h 1791362"/>
                    <a:gd name="connsiteX1-23" fmla="*/ 5120289 w 5120289"/>
                    <a:gd name="connsiteY1-24" fmla="*/ 552590 h 1791362"/>
                    <a:gd name="connsiteX2-25" fmla="*/ 3990186 w 5120289"/>
                    <a:gd name="connsiteY2-26" fmla="*/ 1791362 h 1791362"/>
                    <a:gd name="connsiteX3-27" fmla="*/ 0 w 5120289"/>
                    <a:gd name="connsiteY3-28" fmla="*/ 1720566 h 1791362"/>
                    <a:gd name="connsiteX4-29" fmla="*/ 1298980 w 5120289"/>
                    <a:gd name="connsiteY4-30" fmla="*/ 0 h 17913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20289" h="1791362">
                      <a:moveTo>
                        <a:pt x="1298980" y="0"/>
                      </a:moveTo>
                      <a:lnTo>
                        <a:pt x="5120289" y="552590"/>
                      </a:lnTo>
                      <a:lnTo>
                        <a:pt x="3990186" y="1791362"/>
                      </a:lnTo>
                      <a:lnTo>
                        <a:pt x="0" y="1720566"/>
                      </a:lnTo>
                      <a:lnTo>
                        <a:pt x="1298980" y="0"/>
                      </a:lnTo>
                      <a:close/>
                    </a:path>
                  </a:pathLst>
                </a:custGeom>
                <a:solidFill>
                  <a:srgbClr val="C00000"/>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等腰三角形 7"/>
                <p:cNvSpPr/>
                <p:nvPr/>
              </p:nvSpPr>
              <p:spPr>
                <a:xfrm rot="5811926">
                  <a:off x="6252277" y="4089073"/>
                  <a:ext cx="1639231" cy="2055899"/>
                </a:xfrm>
                <a:custGeom>
                  <a:avLst/>
                  <a:gdLst>
                    <a:gd name="connsiteX0" fmla="*/ 0 w 439329"/>
                    <a:gd name="connsiteY0" fmla="*/ 914400 h 914400"/>
                    <a:gd name="connsiteX1" fmla="*/ 0 w 439329"/>
                    <a:gd name="connsiteY1" fmla="*/ 0 h 914400"/>
                    <a:gd name="connsiteX2" fmla="*/ 439329 w 439329"/>
                    <a:gd name="connsiteY2" fmla="*/ 914400 h 914400"/>
                    <a:gd name="connsiteX3" fmla="*/ 0 w 439329"/>
                    <a:gd name="connsiteY3" fmla="*/ 914400 h 914400"/>
                    <a:gd name="connsiteX0-1" fmla="*/ 680638 w 1119967"/>
                    <a:gd name="connsiteY0-2" fmla="*/ 1408078 h 1408078"/>
                    <a:gd name="connsiteX1-3" fmla="*/ 0 w 1119967"/>
                    <a:gd name="connsiteY1-4" fmla="*/ 0 h 1408078"/>
                    <a:gd name="connsiteX2-5" fmla="*/ 1119967 w 1119967"/>
                    <a:gd name="connsiteY2-6" fmla="*/ 1408078 h 1408078"/>
                    <a:gd name="connsiteX3-7" fmla="*/ 680638 w 1119967"/>
                    <a:gd name="connsiteY3-8" fmla="*/ 1408078 h 1408078"/>
                    <a:gd name="connsiteX0-9" fmla="*/ 891722 w 1119967"/>
                    <a:gd name="connsiteY0-10" fmla="*/ 1408247 h 1408247"/>
                    <a:gd name="connsiteX1-11" fmla="*/ 0 w 1119967"/>
                    <a:gd name="connsiteY1-12" fmla="*/ 0 h 1408247"/>
                    <a:gd name="connsiteX2-13" fmla="*/ 1119967 w 1119967"/>
                    <a:gd name="connsiteY2-14" fmla="*/ 1408078 h 1408247"/>
                    <a:gd name="connsiteX3-15" fmla="*/ 891722 w 1119967"/>
                    <a:gd name="connsiteY3-16" fmla="*/ 1408247 h 1408247"/>
                    <a:gd name="connsiteX0-17" fmla="*/ 1410986 w 1639231"/>
                    <a:gd name="connsiteY0-18" fmla="*/ 2055667 h 2055667"/>
                    <a:gd name="connsiteX1-19" fmla="*/ 0 w 1639231"/>
                    <a:gd name="connsiteY1-20" fmla="*/ 0 h 2055667"/>
                    <a:gd name="connsiteX2-21" fmla="*/ 1639231 w 1639231"/>
                    <a:gd name="connsiteY2-22" fmla="*/ 2055498 h 2055667"/>
                    <a:gd name="connsiteX3-23" fmla="*/ 1410986 w 1639231"/>
                    <a:gd name="connsiteY3-24" fmla="*/ 2055667 h 2055667"/>
                    <a:gd name="connsiteX0-25" fmla="*/ 1452724 w 1639231"/>
                    <a:gd name="connsiteY0-26" fmla="*/ 2057037 h 2057037"/>
                    <a:gd name="connsiteX1-27" fmla="*/ 0 w 1639231"/>
                    <a:gd name="connsiteY1-28" fmla="*/ 0 h 2057037"/>
                    <a:gd name="connsiteX2-29" fmla="*/ 1639231 w 1639231"/>
                    <a:gd name="connsiteY2-30" fmla="*/ 2055498 h 2057037"/>
                    <a:gd name="connsiteX3-31" fmla="*/ 1452724 w 1639231"/>
                    <a:gd name="connsiteY3-32" fmla="*/ 2057037 h 2057037"/>
                    <a:gd name="connsiteX0-33" fmla="*/ 1462181 w 1639231"/>
                    <a:gd name="connsiteY0-34" fmla="*/ 2055899 h 2055899"/>
                    <a:gd name="connsiteX1-35" fmla="*/ 0 w 1639231"/>
                    <a:gd name="connsiteY1-36" fmla="*/ 0 h 2055899"/>
                    <a:gd name="connsiteX2-37" fmla="*/ 1639231 w 1639231"/>
                    <a:gd name="connsiteY2-38" fmla="*/ 2055498 h 2055899"/>
                    <a:gd name="connsiteX3-39" fmla="*/ 1462181 w 1639231"/>
                    <a:gd name="connsiteY3-40" fmla="*/ 2055899 h 2055899"/>
                  </a:gdLst>
                  <a:ahLst/>
                  <a:cxnLst>
                    <a:cxn ang="0">
                      <a:pos x="connsiteX0-1" y="connsiteY0-2"/>
                    </a:cxn>
                    <a:cxn ang="0">
                      <a:pos x="connsiteX1-3" y="connsiteY1-4"/>
                    </a:cxn>
                    <a:cxn ang="0">
                      <a:pos x="connsiteX2-5" y="connsiteY2-6"/>
                    </a:cxn>
                    <a:cxn ang="0">
                      <a:pos x="connsiteX3-7" y="connsiteY3-8"/>
                    </a:cxn>
                  </a:cxnLst>
                  <a:rect l="l" t="t" r="r" b="b"/>
                  <a:pathLst>
                    <a:path w="1639231" h="2055899">
                      <a:moveTo>
                        <a:pt x="1462181" y="2055899"/>
                      </a:moveTo>
                      <a:lnTo>
                        <a:pt x="0" y="0"/>
                      </a:lnTo>
                      <a:lnTo>
                        <a:pt x="1639231" y="2055498"/>
                      </a:lnTo>
                      <a:lnTo>
                        <a:pt x="1462181" y="2055899"/>
                      </a:lnTo>
                      <a:close/>
                    </a:path>
                  </a:pathLst>
                </a:custGeom>
                <a:solidFill>
                  <a:srgbClr val="D49A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等腰三角形 7"/>
                <p:cNvSpPr/>
                <p:nvPr/>
              </p:nvSpPr>
              <p:spPr>
                <a:xfrm rot="16710170">
                  <a:off x="7900577" y="3083647"/>
                  <a:ext cx="499377" cy="741766"/>
                </a:xfrm>
                <a:custGeom>
                  <a:avLst/>
                  <a:gdLst>
                    <a:gd name="connsiteX0" fmla="*/ 0 w 439329"/>
                    <a:gd name="connsiteY0" fmla="*/ 914400 h 914400"/>
                    <a:gd name="connsiteX1" fmla="*/ 0 w 439329"/>
                    <a:gd name="connsiteY1" fmla="*/ 0 h 914400"/>
                    <a:gd name="connsiteX2" fmla="*/ 439329 w 439329"/>
                    <a:gd name="connsiteY2" fmla="*/ 914400 h 914400"/>
                    <a:gd name="connsiteX3" fmla="*/ 0 w 439329"/>
                    <a:gd name="connsiteY3" fmla="*/ 914400 h 914400"/>
                    <a:gd name="connsiteX0-1" fmla="*/ 680638 w 1119967"/>
                    <a:gd name="connsiteY0-2" fmla="*/ 1408078 h 1408078"/>
                    <a:gd name="connsiteX1-3" fmla="*/ 0 w 1119967"/>
                    <a:gd name="connsiteY1-4" fmla="*/ 0 h 1408078"/>
                    <a:gd name="connsiteX2-5" fmla="*/ 1119967 w 1119967"/>
                    <a:gd name="connsiteY2-6" fmla="*/ 1408078 h 1408078"/>
                    <a:gd name="connsiteX3-7" fmla="*/ 680638 w 1119967"/>
                    <a:gd name="connsiteY3-8" fmla="*/ 1408078 h 1408078"/>
                    <a:gd name="connsiteX0-9" fmla="*/ 891722 w 1119967"/>
                    <a:gd name="connsiteY0-10" fmla="*/ 1408247 h 1408247"/>
                    <a:gd name="connsiteX1-11" fmla="*/ 0 w 1119967"/>
                    <a:gd name="connsiteY1-12" fmla="*/ 0 h 1408247"/>
                    <a:gd name="connsiteX2-13" fmla="*/ 1119967 w 1119967"/>
                    <a:gd name="connsiteY2-14" fmla="*/ 1408078 h 1408247"/>
                    <a:gd name="connsiteX3-15" fmla="*/ 891722 w 1119967"/>
                    <a:gd name="connsiteY3-16" fmla="*/ 1408247 h 1408247"/>
                    <a:gd name="connsiteX0-17" fmla="*/ 1410986 w 1639231"/>
                    <a:gd name="connsiteY0-18" fmla="*/ 2055667 h 2055667"/>
                    <a:gd name="connsiteX1-19" fmla="*/ 0 w 1639231"/>
                    <a:gd name="connsiteY1-20" fmla="*/ 0 h 2055667"/>
                    <a:gd name="connsiteX2-21" fmla="*/ 1639231 w 1639231"/>
                    <a:gd name="connsiteY2-22" fmla="*/ 2055498 h 2055667"/>
                    <a:gd name="connsiteX3-23" fmla="*/ 1410986 w 1639231"/>
                    <a:gd name="connsiteY3-24" fmla="*/ 2055667 h 2055667"/>
                    <a:gd name="connsiteX0-25" fmla="*/ 282909 w 511154"/>
                    <a:gd name="connsiteY0-26" fmla="*/ 2221543 h 2221543"/>
                    <a:gd name="connsiteX1-27" fmla="*/ 0 w 511154"/>
                    <a:gd name="connsiteY1-28" fmla="*/ 1 h 2221543"/>
                    <a:gd name="connsiteX2-29" fmla="*/ 511154 w 511154"/>
                    <a:gd name="connsiteY2-30" fmla="*/ 2221374 h 2221543"/>
                    <a:gd name="connsiteX3-31" fmla="*/ 282909 w 511154"/>
                    <a:gd name="connsiteY3-32" fmla="*/ 2221543 h 2221543"/>
                    <a:gd name="connsiteX0-33" fmla="*/ 370377 w 511154"/>
                    <a:gd name="connsiteY0-34" fmla="*/ 2172898 h 2221375"/>
                    <a:gd name="connsiteX1-35" fmla="*/ 0 w 511154"/>
                    <a:gd name="connsiteY1-36" fmla="*/ 1 h 2221375"/>
                    <a:gd name="connsiteX2-37" fmla="*/ 511154 w 511154"/>
                    <a:gd name="connsiteY2-38" fmla="*/ 2221374 h 2221375"/>
                    <a:gd name="connsiteX3-39" fmla="*/ 370377 w 511154"/>
                    <a:gd name="connsiteY3-40" fmla="*/ 2172898 h 2221375"/>
                    <a:gd name="connsiteX0-41" fmla="*/ 358600 w 499377"/>
                    <a:gd name="connsiteY0-42" fmla="*/ 2178151 h 2226628"/>
                    <a:gd name="connsiteX1-43" fmla="*/ 0 w 499377"/>
                    <a:gd name="connsiteY1-44" fmla="*/ -1 h 2226628"/>
                    <a:gd name="connsiteX2-45" fmla="*/ 499377 w 499377"/>
                    <a:gd name="connsiteY2-46" fmla="*/ 2226627 h 2226628"/>
                    <a:gd name="connsiteX3-47" fmla="*/ 358600 w 499377"/>
                    <a:gd name="connsiteY3-48" fmla="*/ 2178151 h 2226628"/>
                    <a:gd name="connsiteX0-49" fmla="*/ 362355 w 499377"/>
                    <a:gd name="connsiteY0-50" fmla="*/ 2205384 h 2226628"/>
                    <a:gd name="connsiteX1-51" fmla="*/ 0 w 499377"/>
                    <a:gd name="connsiteY1-52" fmla="*/ -1 h 2226628"/>
                    <a:gd name="connsiteX2-53" fmla="*/ 499377 w 499377"/>
                    <a:gd name="connsiteY2-54" fmla="*/ 2226627 h 2226628"/>
                    <a:gd name="connsiteX3-55" fmla="*/ 362355 w 499377"/>
                    <a:gd name="connsiteY3-56" fmla="*/ 2205384 h 2226628"/>
                    <a:gd name="connsiteX0-57" fmla="*/ 372476 w 499377"/>
                    <a:gd name="connsiteY0-58" fmla="*/ 2215322 h 2226628"/>
                    <a:gd name="connsiteX1-59" fmla="*/ 0 w 499377"/>
                    <a:gd name="connsiteY1-60" fmla="*/ -1 h 2226628"/>
                    <a:gd name="connsiteX2-61" fmla="*/ 499377 w 499377"/>
                    <a:gd name="connsiteY2-62" fmla="*/ 2226627 h 2226628"/>
                    <a:gd name="connsiteX3-63" fmla="*/ 372476 w 499377"/>
                    <a:gd name="connsiteY3-64" fmla="*/ 2215322 h 2226628"/>
                  </a:gdLst>
                  <a:ahLst/>
                  <a:cxnLst>
                    <a:cxn ang="0">
                      <a:pos x="connsiteX0-1" y="connsiteY0-2"/>
                    </a:cxn>
                    <a:cxn ang="0">
                      <a:pos x="connsiteX1-3" y="connsiteY1-4"/>
                    </a:cxn>
                    <a:cxn ang="0">
                      <a:pos x="connsiteX2-5" y="connsiteY2-6"/>
                    </a:cxn>
                    <a:cxn ang="0">
                      <a:pos x="connsiteX3-7" y="connsiteY3-8"/>
                    </a:cxn>
                  </a:cxnLst>
                  <a:rect l="l" t="t" r="r" b="b"/>
                  <a:pathLst>
                    <a:path w="499377" h="2226628">
                      <a:moveTo>
                        <a:pt x="372476" y="2215322"/>
                      </a:moveTo>
                      <a:lnTo>
                        <a:pt x="0" y="-1"/>
                      </a:lnTo>
                      <a:lnTo>
                        <a:pt x="499377" y="2226627"/>
                      </a:lnTo>
                      <a:lnTo>
                        <a:pt x="372476" y="221532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等腰三角形 7"/>
                <p:cNvSpPr/>
                <p:nvPr/>
              </p:nvSpPr>
              <p:spPr>
                <a:xfrm rot="5811926">
                  <a:off x="6230801" y="4212164"/>
                  <a:ext cx="1522373" cy="1908208"/>
                </a:xfrm>
                <a:custGeom>
                  <a:avLst/>
                  <a:gdLst>
                    <a:gd name="connsiteX0" fmla="*/ 0 w 439329"/>
                    <a:gd name="connsiteY0" fmla="*/ 914400 h 914400"/>
                    <a:gd name="connsiteX1" fmla="*/ 0 w 439329"/>
                    <a:gd name="connsiteY1" fmla="*/ 0 h 914400"/>
                    <a:gd name="connsiteX2" fmla="*/ 439329 w 439329"/>
                    <a:gd name="connsiteY2" fmla="*/ 914400 h 914400"/>
                    <a:gd name="connsiteX3" fmla="*/ 0 w 439329"/>
                    <a:gd name="connsiteY3" fmla="*/ 914400 h 914400"/>
                    <a:gd name="connsiteX0-1" fmla="*/ 680638 w 1119967"/>
                    <a:gd name="connsiteY0-2" fmla="*/ 1408078 h 1408078"/>
                    <a:gd name="connsiteX1-3" fmla="*/ 0 w 1119967"/>
                    <a:gd name="connsiteY1-4" fmla="*/ 0 h 1408078"/>
                    <a:gd name="connsiteX2-5" fmla="*/ 1119967 w 1119967"/>
                    <a:gd name="connsiteY2-6" fmla="*/ 1408078 h 1408078"/>
                    <a:gd name="connsiteX3-7" fmla="*/ 680638 w 1119967"/>
                    <a:gd name="connsiteY3-8" fmla="*/ 1408078 h 1408078"/>
                    <a:gd name="connsiteX0-9" fmla="*/ 891722 w 1119967"/>
                    <a:gd name="connsiteY0-10" fmla="*/ 1408247 h 1408247"/>
                    <a:gd name="connsiteX1-11" fmla="*/ 0 w 1119967"/>
                    <a:gd name="connsiteY1-12" fmla="*/ 0 h 1408247"/>
                    <a:gd name="connsiteX2-13" fmla="*/ 1119967 w 1119967"/>
                    <a:gd name="connsiteY2-14" fmla="*/ 1408078 h 1408247"/>
                    <a:gd name="connsiteX3-15" fmla="*/ 891722 w 1119967"/>
                    <a:gd name="connsiteY3-16" fmla="*/ 1408247 h 1408247"/>
                    <a:gd name="connsiteX0-17" fmla="*/ 1410986 w 1639231"/>
                    <a:gd name="connsiteY0-18" fmla="*/ 2055667 h 2055667"/>
                    <a:gd name="connsiteX1-19" fmla="*/ 0 w 1639231"/>
                    <a:gd name="connsiteY1-20" fmla="*/ 0 h 2055667"/>
                    <a:gd name="connsiteX2-21" fmla="*/ 1639231 w 1639231"/>
                    <a:gd name="connsiteY2-22" fmla="*/ 2055498 h 2055667"/>
                    <a:gd name="connsiteX3-23" fmla="*/ 1410986 w 1639231"/>
                    <a:gd name="connsiteY3-24" fmla="*/ 2055667 h 2055667"/>
                    <a:gd name="connsiteX0-25" fmla="*/ 1452724 w 1639231"/>
                    <a:gd name="connsiteY0-26" fmla="*/ 2057037 h 2057037"/>
                    <a:gd name="connsiteX1-27" fmla="*/ 0 w 1639231"/>
                    <a:gd name="connsiteY1-28" fmla="*/ 0 h 2057037"/>
                    <a:gd name="connsiteX2-29" fmla="*/ 1639231 w 1639231"/>
                    <a:gd name="connsiteY2-30" fmla="*/ 2055498 h 2057037"/>
                    <a:gd name="connsiteX3-31" fmla="*/ 1452724 w 1639231"/>
                    <a:gd name="connsiteY3-32" fmla="*/ 2057037 h 2057037"/>
                    <a:gd name="connsiteX0-33" fmla="*/ 1462181 w 1639231"/>
                    <a:gd name="connsiteY0-34" fmla="*/ 2055899 h 2055899"/>
                    <a:gd name="connsiteX1-35" fmla="*/ 0 w 1639231"/>
                    <a:gd name="connsiteY1-36" fmla="*/ 0 h 2055899"/>
                    <a:gd name="connsiteX2-37" fmla="*/ 1639231 w 1639231"/>
                    <a:gd name="connsiteY2-38" fmla="*/ 2055498 h 2055899"/>
                    <a:gd name="connsiteX3-39" fmla="*/ 1462181 w 1639231"/>
                    <a:gd name="connsiteY3-40" fmla="*/ 2055899 h 2055899"/>
                    <a:gd name="connsiteX0-41" fmla="*/ 1945422 w 2122472"/>
                    <a:gd name="connsiteY0-42" fmla="*/ 1906245 h 1906245"/>
                    <a:gd name="connsiteX1-43" fmla="*/ 0 w 2122472"/>
                    <a:gd name="connsiteY1-44" fmla="*/ 0 h 1906245"/>
                    <a:gd name="connsiteX2-45" fmla="*/ 2122472 w 2122472"/>
                    <a:gd name="connsiteY2-46" fmla="*/ 1905844 h 1906245"/>
                    <a:gd name="connsiteX3-47" fmla="*/ 1945422 w 2122472"/>
                    <a:gd name="connsiteY3-48" fmla="*/ 1906245 h 1906245"/>
                    <a:gd name="connsiteX0-49" fmla="*/ 1945818 w 2122868"/>
                    <a:gd name="connsiteY0-50" fmla="*/ 1908609 h 1908609"/>
                    <a:gd name="connsiteX1-51" fmla="*/ 0 w 2122868"/>
                    <a:gd name="connsiteY1-52" fmla="*/ 0 h 1908609"/>
                    <a:gd name="connsiteX2-53" fmla="*/ 2122868 w 2122868"/>
                    <a:gd name="connsiteY2-54" fmla="*/ 1908208 h 1908609"/>
                    <a:gd name="connsiteX3-55" fmla="*/ 1945818 w 2122868"/>
                    <a:gd name="connsiteY3-56" fmla="*/ 1908609 h 1908609"/>
                    <a:gd name="connsiteX0-57" fmla="*/ 2041819 w 2122868"/>
                    <a:gd name="connsiteY0-58" fmla="*/ 1902718 h 1908208"/>
                    <a:gd name="connsiteX1-59" fmla="*/ 0 w 2122868"/>
                    <a:gd name="connsiteY1-60" fmla="*/ 0 h 1908208"/>
                    <a:gd name="connsiteX2-61" fmla="*/ 2122868 w 2122868"/>
                    <a:gd name="connsiteY2-62" fmla="*/ 1908208 h 1908208"/>
                    <a:gd name="connsiteX3-63" fmla="*/ 2041819 w 2122868"/>
                    <a:gd name="connsiteY3-64" fmla="*/ 1902718 h 1908208"/>
                  </a:gdLst>
                  <a:ahLst/>
                  <a:cxnLst>
                    <a:cxn ang="0">
                      <a:pos x="connsiteX0-1" y="connsiteY0-2"/>
                    </a:cxn>
                    <a:cxn ang="0">
                      <a:pos x="connsiteX1-3" y="connsiteY1-4"/>
                    </a:cxn>
                    <a:cxn ang="0">
                      <a:pos x="connsiteX2-5" y="connsiteY2-6"/>
                    </a:cxn>
                    <a:cxn ang="0">
                      <a:pos x="connsiteX3-7" y="connsiteY3-8"/>
                    </a:cxn>
                  </a:cxnLst>
                  <a:rect l="l" t="t" r="r" b="b"/>
                  <a:pathLst>
                    <a:path w="2122868" h="1908208">
                      <a:moveTo>
                        <a:pt x="2041819" y="1902718"/>
                      </a:moveTo>
                      <a:lnTo>
                        <a:pt x="0" y="0"/>
                      </a:lnTo>
                      <a:lnTo>
                        <a:pt x="2122868" y="1908208"/>
                      </a:lnTo>
                      <a:lnTo>
                        <a:pt x="2041819" y="1902718"/>
                      </a:lnTo>
                      <a:close/>
                    </a:path>
                  </a:pathLst>
                </a:custGeom>
                <a:solidFill>
                  <a:srgbClr val="AF6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pic>
          <p:nvPicPr>
            <p:cNvPr id="8" name="图片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834540" y="3217402"/>
              <a:ext cx="1064906" cy="1064906"/>
            </a:xfrm>
            <a:prstGeom prst="rect">
              <a:avLst/>
            </a:prstGeom>
            <a:effectLst>
              <a:outerShdw blurRad="63500" sx="102000" sy="102000" algn="ctr" rotWithShape="0">
                <a:prstClr val="black">
                  <a:alpha val="40000"/>
                </a:prstClr>
              </a:outerShdw>
            </a:effectLst>
          </p:spPr>
        </p:pic>
      </p:grpSp>
      <p:pic>
        <p:nvPicPr>
          <p:cNvPr id="17" name="图片 1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0" y="4888219"/>
            <a:ext cx="12192000" cy="1969781"/>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9" name="任意多边形: 形状 28"/>
          <p:cNvSpPr>
            <a:spLocks noChangeArrowheads="1"/>
          </p:cNvSpPr>
          <p:nvPr/>
        </p:nvSpPr>
        <p:spPr bwMode="auto">
          <a:xfrm>
            <a:off x="2098076" y="3938253"/>
            <a:ext cx="1600118" cy="2919747"/>
          </a:xfrm>
          <a:custGeom>
            <a:avLst/>
            <a:gdLst/>
            <a:ahLst/>
            <a:cxnLst/>
            <a:rect l="l" t="t" r="r" b="b"/>
            <a:pathLst>
              <a:path w="535678" h="989708">
                <a:moveTo>
                  <a:pt x="209075" y="783106"/>
                </a:moveTo>
                <a:cubicBezTo>
                  <a:pt x="240416" y="783106"/>
                  <a:pt x="267220" y="793209"/>
                  <a:pt x="289489" y="813416"/>
                </a:cubicBezTo>
                <a:cubicBezTo>
                  <a:pt x="311757" y="833622"/>
                  <a:pt x="322891" y="858159"/>
                  <a:pt x="322891" y="887025"/>
                </a:cubicBezTo>
                <a:cubicBezTo>
                  <a:pt x="322891" y="915067"/>
                  <a:pt x="311757" y="939191"/>
                  <a:pt x="289489" y="959398"/>
                </a:cubicBezTo>
                <a:cubicBezTo>
                  <a:pt x="267220" y="979604"/>
                  <a:pt x="240416" y="989708"/>
                  <a:pt x="209075" y="989708"/>
                </a:cubicBezTo>
                <a:cubicBezTo>
                  <a:pt x="177322" y="989708"/>
                  <a:pt x="150518" y="979501"/>
                  <a:pt x="128661" y="959088"/>
                </a:cubicBezTo>
                <a:cubicBezTo>
                  <a:pt x="106805" y="938676"/>
                  <a:pt x="95877" y="914655"/>
                  <a:pt x="95877" y="887025"/>
                </a:cubicBezTo>
                <a:cubicBezTo>
                  <a:pt x="95877" y="858571"/>
                  <a:pt x="106805" y="834138"/>
                  <a:pt x="128661" y="813725"/>
                </a:cubicBezTo>
                <a:cubicBezTo>
                  <a:pt x="150518" y="793312"/>
                  <a:pt x="177322" y="783106"/>
                  <a:pt x="209075" y="783106"/>
                </a:cubicBezTo>
                <a:close/>
                <a:moveTo>
                  <a:pt x="236911" y="0"/>
                </a:moveTo>
                <a:cubicBezTo>
                  <a:pt x="331345" y="0"/>
                  <a:pt x="404748" y="21650"/>
                  <a:pt x="457120" y="64950"/>
                </a:cubicBezTo>
                <a:cubicBezTo>
                  <a:pt x="509492" y="108250"/>
                  <a:pt x="535678" y="166807"/>
                  <a:pt x="535678" y="240623"/>
                </a:cubicBezTo>
                <a:cubicBezTo>
                  <a:pt x="535678" y="288046"/>
                  <a:pt x="524957" y="331758"/>
                  <a:pt x="503513" y="371759"/>
                </a:cubicBezTo>
                <a:cubicBezTo>
                  <a:pt x="482069" y="411760"/>
                  <a:pt x="445162" y="452998"/>
                  <a:pt x="392790" y="495472"/>
                </a:cubicBezTo>
                <a:cubicBezTo>
                  <a:pt x="348665" y="530525"/>
                  <a:pt x="320520" y="558051"/>
                  <a:pt x="308355" y="578051"/>
                </a:cubicBezTo>
                <a:cubicBezTo>
                  <a:pt x="296190" y="598051"/>
                  <a:pt x="290107" y="622072"/>
                  <a:pt x="290107" y="650114"/>
                </a:cubicBezTo>
                <a:lnTo>
                  <a:pt x="290107" y="692795"/>
                </a:lnTo>
                <a:lnTo>
                  <a:pt x="126806" y="692795"/>
                </a:lnTo>
                <a:lnTo>
                  <a:pt x="126806" y="634650"/>
                </a:lnTo>
                <a:cubicBezTo>
                  <a:pt x="126806" y="590526"/>
                  <a:pt x="134847" y="552896"/>
                  <a:pt x="150930" y="521762"/>
                </a:cubicBezTo>
                <a:cubicBezTo>
                  <a:pt x="167013" y="490627"/>
                  <a:pt x="194023" y="459389"/>
                  <a:pt x="231962" y="428049"/>
                </a:cubicBezTo>
                <a:cubicBezTo>
                  <a:pt x="275674" y="392172"/>
                  <a:pt x="304747" y="362790"/>
                  <a:pt x="319180" y="339903"/>
                </a:cubicBezTo>
                <a:cubicBezTo>
                  <a:pt x="333613" y="317016"/>
                  <a:pt x="340830" y="292376"/>
                  <a:pt x="340830" y="265984"/>
                </a:cubicBezTo>
                <a:cubicBezTo>
                  <a:pt x="340830" y="235468"/>
                  <a:pt x="330108" y="211138"/>
                  <a:pt x="308664" y="192993"/>
                </a:cubicBezTo>
                <a:cubicBezTo>
                  <a:pt x="287221" y="174849"/>
                  <a:pt x="256499" y="165776"/>
                  <a:pt x="216498" y="165776"/>
                </a:cubicBezTo>
                <a:cubicBezTo>
                  <a:pt x="138971" y="165776"/>
                  <a:pt x="66805" y="194643"/>
                  <a:pt x="0" y="252376"/>
                </a:cubicBezTo>
                <a:lnTo>
                  <a:pt x="0" y="61857"/>
                </a:lnTo>
                <a:cubicBezTo>
                  <a:pt x="73815" y="20619"/>
                  <a:pt x="152786" y="0"/>
                  <a:pt x="236911" y="0"/>
                </a:cubicBezTo>
                <a:close/>
              </a:path>
            </a:pathLst>
          </a:custGeom>
          <a:gradFill flip="none" rotWithShape="1">
            <a:gsLst>
              <a:gs pos="16000">
                <a:srgbClr val="E17751">
                  <a:alpha val="9000"/>
                </a:srgbClr>
              </a:gs>
              <a:gs pos="100000">
                <a:srgbClr val="FBC98F">
                  <a:alpha val="15000"/>
                </a:srgbClr>
              </a:gs>
            </a:gsLst>
            <a:lin ang="10800000" scaled="1"/>
            <a:tileRect/>
          </a:gradFill>
          <a:ln>
            <a:noFill/>
          </a:ln>
          <a:effectLst>
            <a:outerShdw blurRad="177800" dist="38100" dir="2700000" algn="tl" rotWithShape="0">
              <a:prstClr val="black">
                <a:alpha val="6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nSpc>
                <a:spcPct val="150000"/>
              </a:lnSpc>
            </a:pPr>
            <a:endParaRPr lang="en-US" sz="10000" b="1" dirty="0">
              <a:solidFill>
                <a:schemeClr val="tx1">
                  <a:lumMod val="85000"/>
                  <a:lumOff val="15000"/>
                </a:schemeClr>
              </a:solidFill>
              <a:latin typeface="方正粗雅宋_GBK"/>
              <a:ea typeface="微软雅黑" panose="020B0503020204020204" pitchFamily="34" charset="-122"/>
            </a:endParaRPr>
          </a:p>
        </p:txBody>
      </p:sp>
      <p:sp>
        <p:nvSpPr>
          <p:cNvPr id="26" name="任意多边形: 形状 25"/>
          <p:cNvSpPr>
            <a:spLocks noChangeArrowheads="1"/>
          </p:cNvSpPr>
          <p:nvPr/>
        </p:nvSpPr>
        <p:spPr bwMode="auto">
          <a:xfrm>
            <a:off x="162381" y="687048"/>
            <a:ext cx="2764645" cy="5614653"/>
          </a:xfrm>
          <a:custGeom>
            <a:avLst/>
            <a:gdLst/>
            <a:ahLst/>
            <a:cxnLst/>
            <a:rect l="l" t="t" r="r" b="b"/>
            <a:pathLst>
              <a:path w="535678" h="989708">
                <a:moveTo>
                  <a:pt x="209075" y="783106"/>
                </a:moveTo>
                <a:cubicBezTo>
                  <a:pt x="240416" y="783106"/>
                  <a:pt x="267220" y="793209"/>
                  <a:pt x="289489" y="813416"/>
                </a:cubicBezTo>
                <a:cubicBezTo>
                  <a:pt x="311757" y="833622"/>
                  <a:pt x="322891" y="858159"/>
                  <a:pt x="322891" y="887025"/>
                </a:cubicBezTo>
                <a:cubicBezTo>
                  <a:pt x="322891" y="915067"/>
                  <a:pt x="311757" y="939191"/>
                  <a:pt x="289489" y="959398"/>
                </a:cubicBezTo>
                <a:cubicBezTo>
                  <a:pt x="267220" y="979604"/>
                  <a:pt x="240416" y="989708"/>
                  <a:pt x="209075" y="989708"/>
                </a:cubicBezTo>
                <a:cubicBezTo>
                  <a:pt x="177322" y="989708"/>
                  <a:pt x="150518" y="979501"/>
                  <a:pt x="128661" y="959088"/>
                </a:cubicBezTo>
                <a:cubicBezTo>
                  <a:pt x="106805" y="938676"/>
                  <a:pt x="95877" y="914655"/>
                  <a:pt x="95877" y="887025"/>
                </a:cubicBezTo>
                <a:cubicBezTo>
                  <a:pt x="95877" y="858571"/>
                  <a:pt x="106805" y="834138"/>
                  <a:pt x="128661" y="813725"/>
                </a:cubicBezTo>
                <a:cubicBezTo>
                  <a:pt x="150518" y="793312"/>
                  <a:pt x="177322" y="783106"/>
                  <a:pt x="209075" y="783106"/>
                </a:cubicBezTo>
                <a:close/>
                <a:moveTo>
                  <a:pt x="236911" y="0"/>
                </a:moveTo>
                <a:cubicBezTo>
                  <a:pt x="331345" y="0"/>
                  <a:pt x="404748" y="21650"/>
                  <a:pt x="457120" y="64950"/>
                </a:cubicBezTo>
                <a:cubicBezTo>
                  <a:pt x="509492" y="108250"/>
                  <a:pt x="535678" y="166807"/>
                  <a:pt x="535678" y="240623"/>
                </a:cubicBezTo>
                <a:cubicBezTo>
                  <a:pt x="535678" y="288046"/>
                  <a:pt x="524957" y="331758"/>
                  <a:pt x="503513" y="371759"/>
                </a:cubicBezTo>
                <a:cubicBezTo>
                  <a:pt x="482069" y="411760"/>
                  <a:pt x="445162" y="452998"/>
                  <a:pt x="392790" y="495472"/>
                </a:cubicBezTo>
                <a:cubicBezTo>
                  <a:pt x="348665" y="530525"/>
                  <a:pt x="320520" y="558051"/>
                  <a:pt x="308355" y="578051"/>
                </a:cubicBezTo>
                <a:cubicBezTo>
                  <a:pt x="296190" y="598051"/>
                  <a:pt x="290107" y="622072"/>
                  <a:pt x="290107" y="650114"/>
                </a:cubicBezTo>
                <a:lnTo>
                  <a:pt x="290107" y="692795"/>
                </a:lnTo>
                <a:lnTo>
                  <a:pt x="126806" y="692795"/>
                </a:lnTo>
                <a:lnTo>
                  <a:pt x="126806" y="634650"/>
                </a:lnTo>
                <a:cubicBezTo>
                  <a:pt x="126806" y="590526"/>
                  <a:pt x="134847" y="552896"/>
                  <a:pt x="150930" y="521762"/>
                </a:cubicBezTo>
                <a:cubicBezTo>
                  <a:pt x="167013" y="490627"/>
                  <a:pt x="194023" y="459389"/>
                  <a:pt x="231962" y="428049"/>
                </a:cubicBezTo>
                <a:cubicBezTo>
                  <a:pt x="275674" y="392172"/>
                  <a:pt x="304747" y="362790"/>
                  <a:pt x="319180" y="339903"/>
                </a:cubicBezTo>
                <a:cubicBezTo>
                  <a:pt x="333613" y="317016"/>
                  <a:pt x="340830" y="292376"/>
                  <a:pt x="340830" y="265984"/>
                </a:cubicBezTo>
                <a:cubicBezTo>
                  <a:pt x="340830" y="235468"/>
                  <a:pt x="330108" y="211138"/>
                  <a:pt x="308664" y="192993"/>
                </a:cubicBezTo>
                <a:cubicBezTo>
                  <a:pt x="287221" y="174849"/>
                  <a:pt x="256499" y="165776"/>
                  <a:pt x="216498" y="165776"/>
                </a:cubicBezTo>
                <a:cubicBezTo>
                  <a:pt x="138971" y="165776"/>
                  <a:pt x="66805" y="194643"/>
                  <a:pt x="0" y="252376"/>
                </a:cubicBezTo>
                <a:lnTo>
                  <a:pt x="0" y="61857"/>
                </a:lnTo>
                <a:cubicBezTo>
                  <a:pt x="73815" y="20619"/>
                  <a:pt x="152786" y="0"/>
                  <a:pt x="236911" y="0"/>
                </a:cubicBezTo>
                <a:close/>
              </a:path>
            </a:pathLst>
          </a:custGeom>
          <a:gradFill flip="none" rotWithShape="1">
            <a:gsLst>
              <a:gs pos="16000">
                <a:srgbClr val="E17751">
                  <a:alpha val="16000"/>
                </a:srgbClr>
              </a:gs>
              <a:gs pos="100000">
                <a:srgbClr val="FBC98F">
                  <a:alpha val="17000"/>
                </a:srgbClr>
              </a:gs>
            </a:gsLst>
            <a:lin ang="10800000" scaled="1"/>
            <a:tileRect/>
          </a:gradFill>
          <a:ln>
            <a:noFill/>
          </a:ln>
          <a:effectLst>
            <a:outerShdw blurRad="177800" dist="38100" dir="2700000" algn="tl" rotWithShape="0">
              <a:prstClr val="black">
                <a:alpha val="6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nSpc>
                <a:spcPct val="150000"/>
              </a:lnSpc>
            </a:pPr>
            <a:endParaRPr lang="en-US" sz="10000" b="1" dirty="0">
              <a:solidFill>
                <a:schemeClr val="tx1">
                  <a:lumMod val="85000"/>
                  <a:lumOff val="15000"/>
                </a:schemeClr>
              </a:solidFill>
              <a:latin typeface="方正粗雅宋_GBK"/>
              <a:ea typeface="微软雅黑" panose="020B0503020204020204" pitchFamily="34" charset="-122"/>
            </a:endParaRPr>
          </a:p>
        </p:txBody>
      </p:sp>
      <p:sp>
        <p:nvSpPr>
          <p:cNvPr id="27" name="iṩḻíḑe"/>
          <p:cNvSpPr/>
          <p:nvPr/>
        </p:nvSpPr>
        <p:spPr>
          <a:xfrm>
            <a:off x="863289" y="1828799"/>
            <a:ext cx="10465422" cy="3689179"/>
          </a:xfrm>
          <a:prstGeom prst="snip2DiagRect">
            <a:avLst>
              <a:gd name="adj1" fmla="val 0"/>
              <a:gd name="adj2" fmla="val 0"/>
            </a:avLst>
          </a:prstGeom>
          <a:solidFill>
            <a:srgbClr val="985125">
              <a:alpha val="10000"/>
            </a:srgbClr>
          </a:solidFill>
          <a:ln>
            <a:gradFill flip="none" rotWithShape="1">
              <a:gsLst>
                <a:gs pos="100000">
                  <a:srgbClr val="985125"/>
                </a:gs>
                <a:gs pos="67000">
                  <a:srgbClr val="FDD5A6">
                    <a:alpha val="0"/>
                  </a:srgbClr>
                </a:gs>
                <a:gs pos="34000">
                  <a:srgbClr val="FDD5A6">
                    <a:alpha val="0"/>
                  </a:srgbClr>
                </a:gs>
                <a:gs pos="0">
                  <a:srgbClr val="985125"/>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18" name="立方体 17"/>
          <p:cNvSpPr/>
          <p:nvPr/>
        </p:nvSpPr>
        <p:spPr>
          <a:xfrm flipH="1">
            <a:off x="1117725" y="1340022"/>
            <a:ext cx="2910025" cy="4961679"/>
          </a:xfrm>
          <a:prstGeom prst="cube">
            <a:avLst>
              <a:gd name="adj" fmla="val 3876"/>
            </a:avLst>
          </a:prstGeom>
          <a:gradFill>
            <a:gsLst>
              <a:gs pos="50000">
                <a:srgbClr val="F5CC8A">
                  <a:alpha val="50000"/>
                </a:srgbClr>
              </a:gs>
              <a:gs pos="0">
                <a:srgbClr val="E17751"/>
              </a:gs>
              <a:gs pos="100000">
                <a:srgbClr val="F5CC8A">
                  <a:alpha val="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7" name="文本框 16"/>
          <p:cNvSpPr txBox="1"/>
          <p:nvPr/>
        </p:nvSpPr>
        <p:spPr>
          <a:xfrm>
            <a:off x="1626769" y="1699408"/>
            <a:ext cx="1103981" cy="356295"/>
          </a:xfrm>
          <a:custGeom>
            <a:avLst/>
            <a:gdLst/>
            <a:ahLst/>
            <a:cxnLst/>
            <a:rect l="l" t="t" r="r" b="b"/>
            <a:pathLst>
              <a:path w="1103981" h="356295">
                <a:moveTo>
                  <a:pt x="1010857" y="224731"/>
                </a:moveTo>
                <a:cubicBezTo>
                  <a:pt x="998951" y="252512"/>
                  <a:pt x="969185" y="276821"/>
                  <a:pt x="921560" y="297657"/>
                </a:cubicBezTo>
                <a:cubicBezTo>
                  <a:pt x="968193" y="297657"/>
                  <a:pt x="1013834" y="296168"/>
                  <a:pt x="1058482" y="293192"/>
                </a:cubicBezTo>
                <a:cubicBezTo>
                  <a:pt x="1049552" y="289223"/>
                  <a:pt x="1044592" y="281286"/>
                  <a:pt x="1043599" y="269379"/>
                </a:cubicBezTo>
                <a:cubicBezTo>
                  <a:pt x="1040623" y="250528"/>
                  <a:pt x="1029709" y="235645"/>
                  <a:pt x="1010857" y="224731"/>
                </a:cubicBezTo>
                <a:close/>
                <a:moveTo>
                  <a:pt x="37521" y="220266"/>
                </a:moveTo>
                <a:cubicBezTo>
                  <a:pt x="38513" y="220266"/>
                  <a:pt x="40498" y="221754"/>
                  <a:pt x="43474" y="224731"/>
                </a:cubicBezTo>
                <a:cubicBezTo>
                  <a:pt x="56373" y="245567"/>
                  <a:pt x="62822" y="266403"/>
                  <a:pt x="62822" y="287239"/>
                </a:cubicBezTo>
                <a:cubicBezTo>
                  <a:pt x="60837" y="299145"/>
                  <a:pt x="57365" y="308571"/>
                  <a:pt x="52404" y="315516"/>
                </a:cubicBezTo>
                <a:cubicBezTo>
                  <a:pt x="45459" y="323454"/>
                  <a:pt x="35537" y="327422"/>
                  <a:pt x="22638" y="327422"/>
                </a:cubicBezTo>
                <a:cubicBezTo>
                  <a:pt x="5771" y="322461"/>
                  <a:pt x="-1670" y="314028"/>
                  <a:pt x="314" y="302122"/>
                </a:cubicBezTo>
                <a:cubicBezTo>
                  <a:pt x="314" y="298153"/>
                  <a:pt x="4283" y="292200"/>
                  <a:pt x="12220" y="284262"/>
                </a:cubicBezTo>
                <a:cubicBezTo>
                  <a:pt x="30080" y="267395"/>
                  <a:pt x="38513" y="248543"/>
                  <a:pt x="37521" y="227708"/>
                </a:cubicBezTo>
                <a:cubicBezTo>
                  <a:pt x="36529" y="223739"/>
                  <a:pt x="36529" y="221258"/>
                  <a:pt x="37521" y="220266"/>
                </a:cubicBezTo>
                <a:close/>
                <a:moveTo>
                  <a:pt x="259647" y="214313"/>
                </a:moveTo>
                <a:cubicBezTo>
                  <a:pt x="261383" y="214313"/>
                  <a:pt x="263740" y="214809"/>
                  <a:pt x="266716" y="215801"/>
                </a:cubicBezTo>
                <a:cubicBezTo>
                  <a:pt x="300451" y="228700"/>
                  <a:pt x="322775" y="241598"/>
                  <a:pt x="333689" y="254497"/>
                </a:cubicBezTo>
                <a:cubicBezTo>
                  <a:pt x="342619" y="269379"/>
                  <a:pt x="346091" y="281782"/>
                  <a:pt x="344107" y="291704"/>
                </a:cubicBezTo>
                <a:cubicBezTo>
                  <a:pt x="342123" y="302618"/>
                  <a:pt x="336666" y="310555"/>
                  <a:pt x="327736" y="315516"/>
                </a:cubicBezTo>
                <a:cubicBezTo>
                  <a:pt x="309877" y="318493"/>
                  <a:pt x="297970" y="315516"/>
                  <a:pt x="292017" y="306586"/>
                </a:cubicBezTo>
                <a:cubicBezTo>
                  <a:pt x="290033" y="304602"/>
                  <a:pt x="289041" y="298649"/>
                  <a:pt x="289041" y="288727"/>
                </a:cubicBezTo>
                <a:cubicBezTo>
                  <a:pt x="288048" y="256977"/>
                  <a:pt x="279615" y="234653"/>
                  <a:pt x="263740" y="221754"/>
                </a:cubicBezTo>
                <a:cubicBezTo>
                  <a:pt x="257787" y="219770"/>
                  <a:pt x="255306" y="217786"/>
                  <a:pt x="256298" y="215801"/>
                </a:cubicBezTo>
                <a:cubicBezTo>
                  <a:pt x="256794" y="214809"/>
                  <a:pt x="257911" y="214313"/>
                  <a:pt x="259647" y="214313"/>
                </a:cubicBezTo>
                <a:close/>
                <a:moveTo>
                  <a:pt x="93425" y="213662"/>
                </a:moveTo>
                <a:cubicBezTo>
                  <a:pt x="96091" y="213352"/>
                  <a:pt x="99285" y="213569"/>
                  <a:pt x="103005" y="214313"/>
                </a:cubicBezTo>
                <a:cubicBezTo>
                  <a:pt x="104990" y="215305"/>
                  <a:pt x="107966" y="215801"/>
                  <a:pt x="111935" y="215801"/>
                </a:cubicBezTo>
                <a:cubicBezTo>
                  <a:pt x="128802" y="216793"/>
                  <a:pt x="137236" y="218778"/>
                  <a:pt x="137236" y="221754"/>
                </a:cubicBezTo>
                <a:cubicBezTo>
                  <a:pt x="137236" y="224731"/>
                  <a:pt x="135748" y="227211"/>
                  <a:pt x="132771" y="229196"/>
                </a:cubicBezTo>
                <a:cubicBezTo>
                  <a:pt x="129794" y="232172"/>
                  <a:pt x="128306" y="235645"/>
                  <a:pt x="128306" y="239614"/>
                </a:cubicBezTo>
                <a:lnTo>
                  <a:pt x="128306" y="287239"/>
                </a:lnTo>
                <a:cubicBezTo>
                  <a:pt x="124337" y="305098"/>
                  <a:pt x="139716" y="313036"/>
                  <a:pt x="174443" y="311051"/>
                </a:cubicBezTo>
                <a:cubicBezTo>
                  <a:pt x="206193" y="314028"/>
                  <a:pt x="225045" y="297657"/>
                  <a:pt x="230998" y="261938"/>
                </a:cubicBezTo>
                <a:cubicBezTo>
                  <a:pt x="231990" y="254993"/>
                  <a:pt x="232982" y="251520"/>
                  <a:pt x="233974" y="251520"/>
                </a:cubicBezTo>
                <a:cubicBezTo>
                  <a:pt x="234966" y="252512"/>
                  <a:pt x="235462" y="256481"/>
                  <a:pt x="235462" y="263426"/>
                </a:cubicBezTo>
                <a:cubicBezTo>
                  <a:pt x="234470" y="279301"/>
                  <a:pt x="241912" y="292200"/>
                  <a:pt x="257787" y="302122"/>
                </a:cubicBezTo>
                <a:cubicBezTo>
                  <a:pt x="265724" y="307083"/>
                  <a:pt x="269693" y="311547"/>
                  <a:pt x="269693" y="315516"/>
                </a:cubicBezTo>
                <a:cubicBezTo>
                  <a:pt x="270685" y="337344"/>
                  <a:pt x="239431" y="347762"/>
                  <a:pt x="175931" y="346770"/>
                </a:cubicBezTo>
                <a:cubicBezTo>
                  <a:pt x="107470" y="349747"/>
                  <a:pt x="76216" y="333872"/>
                  <a:pt x="82169" y="299145"/>
                </a:cubicBezTo>
                <a:lnTo>
                  <a:pt x="83658" y="230684"/>
                </a:lnTo>
                <a:cubicBezTo>
                  <a:pt x="82169" y="220266"/>
                  <a:pt x="85425" y="214592"/>
                  <a:pt x="93425" y="213662"/>
                </a:cubicBezTo>
                <a:close/>
                <a:moveTo>
                  <a:pt x="152119" y="197942"/>
                </a:moveTo>
                <a:cubicBezTo>
                  <a:pt x="176923" y="200918"/>
                  <a:pt x="194783" y="209848"/>
                  <a:pt x="205697" y="224731"/>
                </a:cubicBezTo>
                <a:cubicBezTo>
                  <a:pt x="212642" y="241598"/>
                  <a:pt x="209666" y="255489"/>
                  <a:pt x="196767" y="266403"/>
                </a:cubicBezTo>
                <a:cubicBezTo>
                  <a:pt x="175931" y="274340"/>
                  <a:pt x="164025" y="269379"/>
                  <a:pt x="161048" y="251520"/>
                </a:cubicBezTo>
                <a:cubicBezTo>
                  <a:pt x="160056" y="248543"/>
                  <a:pt x="159560" y="245071"/>
                  <a:pt x="159560" y="241102"/>
                </a:cubicBezTo>
                <a:cubicBezTo>
                  <a:pt x="161545" y="227211"/>
                  <a:pt x="157576" y="215305"/>
                  <a:pt x="147654" y="205383"/>
                </a:cubicBezTo>
                <a:cubicBezTo>
                  <a:pt x="142693" y="201415"/>
                  <a:pt x="140709" y="199430"/>
                  <a:pt x="141701" y="199430"/>
                </a:cubicBezTo>
                <a:cubicBezTo>
                  <a:pt x="142693" y="198438"/>
                  <a:pt x="146166" y="197942"/>
                  <a:pt x="152119" y="197942"/>
                </a:cubicBezTo>
                <a:close/>
                <a:moveTo>
                  <a:pt x="881377" y="180083"/>
                </a:moveTo>
                <a:cubicBezTo>
                  <a:pt x="874431" y="180083"/>
                  <a:pt x="871455" y="184051"/>
                  <a:pt x="872447" y="191989"/>
                </a:cubicBezTo>
                <a:lnTo>
                  <a:pt x="872447" y="226219"/>
                </a:lnTo>
                <a:lnTo>
                  <a:pt x="882865" y="226219"/>
                </a:lnTo>
                <a:cubicBezTo>
                  <a:pt x="884849" y="227211"/>
                  <a:pt x="888322" y="223739"/>
                  <a:pt x="893283" y="215801"/>
                </a:cubicBezTo>
                <a:cubicBezTo>
                  <a:pt x="897252" y="207864"/>
                  <a:pt x="900724" y="203895"/>
                  <a:pt x="903701" y="203895"/>
                </a:cubicBezTo>
                <a:cubicBezTo>
                  <a:pt x="910646" y="202903"/>
                  <a:pt x="920568" y="208360"/>
                  <a:pt x="933466" y="220266"/>
                </a:cubicBezTo>
                <a:lnTo>
                  <a:pt x="933466" y="180083"/>
                </a:lnTo>
                <a:close/>
                <a:moveTo>
                  <a:pt x="193791" y="111622"/>
                </a:moveTo>
                <a:lnTo>
                  <a:pt x="193791" y="175618"/>
                </a:lnTo>
                <a:lnTo>
                  <a:pt x="248857" y="175618"/>
                </a:lnTo>
                <a:lnTo>
                  <a:pt x="248857" y="111622"/>
                </a:lnTo>
                <a:close/>
                <a:moveTo>
                  <a:pt x="94076" y="111622"/>
                </a:moveTo>
                <a:lnTo>
                  <a:pt x="94076" y="175618"/>
                </a:lnTo>
                <a:lnTo>
                  <a:pt x="149142" y="175618"/>
                </a:lnTo>
                <a:lnTo>
                  <a:pt x="149142" y="111622"/>
                </a:lnTo>
                <a:close/>
                <a:moveTo>
                  <a:pt x="978115" y="89297"/>
                </a:moveTo>
                <a:cubicBezTo>
                  <a:pt x="971170" y="89297"/>
                  <a:pt x="968193" y="91778"/>
                  <a:pt x="969185" y="96739"/>
                </a:cubicBezTo>
                <a:lnTo>
                  <a:pt x="969185" y="217290"/>
                </a:lnTo>
                <a:cubicBezTo>
                  <a:pt x="970177" y="229196"/>
                  <a:pt x="964224" y="236637"/>
                  <a:pt x="951326" y="239614"/>
                </a:cubicBezTo>
                <a:cubicBezTo>
                  <a:pt x="937435" y="243583"/>
                  <a:pt x="931482" y="241598"/>
                  <a:pt x="933466" y="233661"/>
                </a:cubicBezTo>
                <a:lnTo>
                  <a:pt x="872447" y="233661"/>
                </a:lnTo>
                <a:lnTo>
                  <a:pt x="872447" y="291704"/>
                </a:lnTo>
                <a:cubicBezTo>
                  <a:pt x="878400" y="297657"/>
                  <a:pt x="887826" y="299641"/>
                  <a:pt x="900724" y="297657"/>
                </a:cubicBezTo>
                <a:cubicBezTo>
                  <a:pt x="937435" y="278805"/>
                  <a:pt x="960256" y="259458"/>
                  <a:pt x="969185" y="239614"/>
                </a:cubicBezTo>
                <a:cubicBezTo>
                  <a:pt x="979107" y="219770"/>
                  <a:pt x="984068" y="180579"/>
                  <a:pt x="984068" y="122040"/>
                </a:cubicBezTo>
                <a:cubicBezTo>
                  <a:pt x="983076" y="106165"/>
                  <a:pt x="988533" y="98723"/>
                  <a:pt x="1000439" y="99715"/>
                </a:cubicBezTo>
                <a:cubicBezTo>
                  <a:pt x="1020283" y="99715"/>
                  <a:pt x="1027228" y="104676"/>
                  <a:pt x="1021275" y="114598"/>
                </a:cubicBezTo>
                <a:cubicBezTo>
                  <a:pt x="1021275" y="116583"/>
                  <a:pt x="1021275" y="117575"/>
                  <a:pt x="1021275" y="117575"/>
                </a:cubicBezTo>
                <a:cubicBezTo>
                  <a:pt x="1020283" y="158254"/>
                  <a:pt x="1017802" y="190997"/>
                  <a:pt x="1013834" y="215801"/>
                </a:cubicBezTo>
                <a:cubicBezTo>
                  <a:pt x="1020779" y="217786"/>
                  <a:pt x="1028220" y="219770"/>
                  <a:pt x="1036158" y="221754"/>
                </a:cubicBezTo>
                <a:lnTo>
                  <a:pt x="1036158" y="89297"/>
                </a:lnTo>
                <a:close/>
                <a:moveTo>
                  <a:pt x="815892" y="83344"/>
                </a:moveTo>
                <a:lnTo>
                  <a:pt x="815892" y="129481"/>
                </a:lnTo>
                <a:lnTo>
                  <a:pt x="865005" y="129481"/>
                </a:lnTo>
                <a:lnTo>
                  <a:pt x="865005" y="83344"/>
                </a:lnTo>
                <a:close/>
                <a:moveTo>
                  <a:pt x="549490" y="75903"/>
                </a:moveTo>
                <a:lnTo>
                  <a:pt x="549490" y="133946"/>
                </a:lnTo>
                <a:lnTo>
                  <a:pt x="559908" y="133946"/>
                </a:lnTo>
                <a:cubicBezTo>
                  <a:pt x="573798" y="119063"/>
                  <a:pt x="589673" y="99715"/>
                  <a:pt x="607533" y="75903"/>
                </a:cubicBezTo>
                <a:close/>
                <a:moveTo>
                  <a:pt x="211650" y="40184"/>
                </a:moveTo>
                <a:cubicBezTo>
                  <a:pt x="198752" y="40184"/>
                  <a:pt x="192798" y="45641"/>
                  <a:pt x="193791" y="56555"/>
                </a:cubicBezTo>
                <a:lnTo>
                  <a:pt x="193791" y="105668"/>
                </a:lnTo>
                <a:lnTo>
                  <a:pt x="248857" y="105668"/>
                </a:lnTo>
                <a:lnTo>
                  <a:pt x="248857" y="40184"/>
                </a:lnTo>
                <a:close/>
                <a:moveTo>
                  <a:pt x="113423" y="40184"/>
                </a:moveTo>
                <a:cubicBezTo>
                  <a:pt x="100525" y="40184"/>
                  <a:pt x="94076" y="45145"/>
                  <a:pt x="94076" y="55067"/>
                </a:cubicBezTo>
                <a:lnTo>
                  <a:pt x="94076" y="105668"/>
                </a:lnTo>
                <a:lnTo>
                  <a:pt x="149142" y="105668"/>
                </a:lnTo>
                <a:lnTo>
                  <a:pt x="149142" y="40184"/>
                </a:lnTo>
                <a:close/>
                <a:moveTo>
                  <a:pt x="830775" y="32743"/>
                </a:moveTo>
                <a:cubicBezTo>
                  <a:pt x="819861" y="32743"/>
                  <a:pt x="814900" y="36711"/>
                  <a:pt x="815892" y="44649"/>
                </a:cubicBezTo>
                <a:lnTo>
                  <a:pt x="815892" y="77391"/>
                </a:lnTo>
                <a:lnTo>
                  <a:pt x="865005" y="77391"/>
                </a:lnTo>
                <a:lnTo>
                  <a:pt x="865005" y="32743"/>
                </a:lnTo>
                <a:close/>
                <a:moveTo>
                  <a:pt x="262252" y="11907"/>
                </a:moveTo>
                <a:cubicBezTo>
                  <a:pt x="279119" y="14883"/>
                  <a:pt x="295490" y="26790"/>
                  <a:pt x="311365" y="47626"/>
                </a:cubicBezTo>
                <a:cubicBezTo>
                  <a:pt x="310373" y="50602"/>
                  <a:pt x="307396" y="53579"/>
                  <a:pt x="302435" y="56555"/>
                </a:cubicBezTo>
                <a:cubicBezTo>
                  <a:pt x="298466" y="60524"/>
                  <a:pt x="296482" y="63004"/>
                  <a:pt x="296482" y="63997"/>
                </a:cubicBezTo>
                <a:lnTo>
                  <a:pt x="296482" y="175618"/>
                </a:lnTo>
                <a:cubicBezTo>
                  <a:pt x="298466" y="187524"/>
                  <a:pt x="287056" y="194469"/>
                  <a:pt x="262252" y="196454"/>
                </a:cubicBezTo>
                <a:cubicBezTo>
                  <a:pt x="252330" y="197446"/>
                  <a:pt x="247865" y="194469"/>
                  <a:pt x="248857" y="187524"/>
                </a:cubicBezTo>
                <a:lnTo>
                  <a:pt x="248857" y="181571"/>
                </a:lnTo>
                <a:lnTo>
                  <a:pt x="94076" y="181571"/>
                </a:lnTo>
                <a:lnTo>
                  <a:pt x="94076" y="189012"/>
                </a:lnTo>
                <a:cubicBezTo>
                  <a:pt x="96060" y="194965"/>
                  <a:pt x="88123" y="199430"/>
                  <a:pt x="70263" y="202407"/>
                </a:cubicBezTo>
                <a:cubicBezTo>
                  <a:pt x="55380" y="206376"/>
                  <a:pt x="48931" y="202407"/>
                  <a:pt x="50916" y="190501"/>
                </a:cubicBezTo>
                <a:lnTo>
                  <a:pt x="50916" y="26790"/>
                </a:lnTo>
                <a:cubicBezTo>
                  <a:pt x="50916" y="15875"/>
                  <a:pt x="62822" y="16372"/>
                  <a:pt x="86634" y="28278"/>
                </a:cubicBezTo>
                <a:cubicBezTo>
                  <a:pt x="94572" y="31254"/>
                  <a:pt x="99533" y="32743"/>
                  <a:pt x="101517" y="32743"/>
                </a:cubicBezTo>
                <a:lnTo>
                  <a:pt x="242904" y="32743"/>
                </a:lnTo>
                <a:cubicBezTo>
                  <a:pt x="243896" y="31750"/>
                  <a:pt x="245880" y="29270"/>
                  <a:pt x="248857" y="25301"/>
                </a:cubicBezTo>
                <a:cubicBezTo>
                  <a:pt x="254810" y="17364"/>
                  <a:pt x="259275" y="12899"/>
                  <a:pt x="262252" y="11907"/>
                </a:cubicBezTo>
                <a:close/>
                <a:moveTo>
                  <a:pt x="873935" y="8930"/>
                </a:moveTo>
                <a:cubicBezTo>
                  <a:pt x="890802" y="11907"/>
                  <a:pt x="904197" y="19844"/>
                  <a:pt x="914119" y="32743"/>
                </a:cubicBezTo>
                <a:cubicBezTo>
                  <a:pt x="914119" y="35719"/>
                  <a:pt x="912134" y="38696"/>
                  <a:pt x="908166" y="41672"/>
                </a:cubicBezTo>
                <a:cubicBezTo>
                  <a:pt x="904197" y="44649"/>
                  <a:pt x="902709" y="46633"/>
                  <a:pt x="903701" y="47626"/>
                </a:cubicBezTo>
                <a:lnTo>
                  <a:pt x="903701" y="138411"/>
                </a:lnTo>
                <a:cubicBezTo>
                  <a:pt x="904693" y="147340"/>
                  <a:pt x="897252" y="151805"/>
                  <a:pt x="881377" y="151805"/>
                </a:cubicBezTo>
                <a:cubicBezTo>
                  <a:pt x="868478" y="155774"/>
                  <a:pt x="863021" y="150317"/>
                  <a:pt x="865005" y="135434"/>
                </a:cubicBezTo>
                <a:lnTo>
                  <a:pt x="817380" y="135434"/>
                </a:lnTo>
                <a:cubicBezTo>
                  <a:pt x="817380" y="149325"/>
                  <a:pt x="810931" y="156270"/>
                  <a:pt x="798033" y="156270"/>
                </a:cubicBezTo>
                <a:cubicBezTo>
                  <a:pt x="783150" y="160239"/>
                  <a:pt x="776701" y="156766"/>
                  <a:pt x="778685" y="145852"/>
                </a:cubicBezTo>
                <a:lnTo>
                  <a:pt x="778685" y="25301"/>
                </a:lnTo>
                <a:cubicBezTo>
                  <a:pt x="777693" y="20340"/>
                  <a:pt x="778189" y="16868"/>
                  <a:pt x="780173" y="14883"/>
                </a:cubicBezTo>
                <a:cubicBezTo>
                  <a:pt x="782158" y="13891"/>
                  <a:pt x="785631" y="14387"/>
                  <a:pt x="790591" y="16372"/>
                </a:cubicBezTo>
                <a:cubicBezTo>
                  <a:pt x="802498" y="21332"/>
                  <a:pt x="811923" y="24309"/>
                  <a:pt x="818869" y="25301"/>
                </a:cubicBezTo>
                <a:lnTo>
                  <a:pt x="857564" y="25301"/>
                </a:lnTo>
                <a:cubicBezTo>
                  <a:pt x="857564" y="25301"/>
                  <a:pt x="859548" y="23317"/>
                  <a:pt x="863517" y="19348"/>
                </a:cubicBezTo>
                <a:cubicBezTo>
                  <a:pt x="867486" y="13395"/>
                  <a:pt x="870959" y="9922"/>
                  <a:pt x="873935" y="8930"/>
                </a:cubicBezTo>
                <a:close/>
                <a:moveTo>
                  <a:pt x="513213" y="3907"/>
                </a:moveTo>
                <a:cubicBezTo>
                  <a:pt x="515817" y="3535"/>
                  <a:pt x="518980" y="3721"/>
                  <a:pt x="522701" y="4465"/>
                </a:cubicBezTo>
                <a:cubicBezTo>
                  <a:pt x="550482" y="8434"/>
                  <a:pt x="560404" y="14883"/>
                  <a:pt x="552466" y="23813"/>
                </a:cubicBezTo>
                <a:cubicBezTo>
                  <a:pt x="550482" y="26790"/>
                  <a:pt x="549490" y="28278"/>
                  <a:pt x="549490" y="28278"/>
                </a:cubicBezTo>
                <a:lnTo>
                  <a:pt x="549490" y="69950"/>
                </a:lnTo>
                <a:lnTo>
                  <a:pt x="562884" y="69950"/>
                </a:lnTo>
                <a:cubicBezTo>
                  <a:pt x="562884" y="69950"/>
                  <a:pt x="566357" y="66973"/>
                  <a:pt x="573302" y="61020"/>
                </a:cubicBezTo>
                <a:cubicBezTo>
                  <a:pt x="581240" y="51098"/>
                  <a:pt x="586201" y="46137"/>
                  <a:pt x="588185" y="46137"/>
                </a:cubicBezTo>
                <a:cubicBezTo>
                  <a:pt x="594138" y="46137"/>
                  <a:pt x="603564" y="51594"/>
                  <a:pt x="616463" y="62508"/>
                </a:cubicBezTo>
                <a:cubicBezTo>
                  <a:pt x="619439" y="57547"/>
                  <a:pt x="623408" y="51098"/>
                  <a:pt x="628369" y="43161"/>
                </a:cubicBezTo>
                <a:cubicBezTo>
                  <a:pt x="633330" y="33239"/>
                  <a:pt x="637298" y="28278"/>
                  <a:pt x="640275" y="28278"/>
                </a:cubicBezTo>
                <a:cubicBezTo>
                  <a:pt x="662103" y="33239"/>
                  <a:pt x="679962" y="42665"/>
                  <a:pt x="693853" y="56555"/>
                </a:cubicBezTo>
                <a:cubicBezTo>
                  <a:pt x="692861" y="59532"/>
                  <a:pt x="689884" y="62508"/>
                  <a:pt x="684923" y="65485"/>
                </a:cubicBezTo>
                <a:cubicBezTo>
                  <a:pt x="676986" y="70446"/>
                  <a:pt x="670537" y="75407"/>
                  <a:pt x="665576" y="80368"/>
                </a:cubicBezTo>
                <a:cubicBezTo>
                  <a:pt x="656646" y="90290"/>
                  <a:pt x="640275" y="106165"/>
                  <a:pt x="616463" y="127993"/>
                </a:cubicBezTo>
                <a:cubicBezTo>
                  <a:pt x="611502" y="131961"/>
                  <a:pt x="608525" y="134442"/>
                  <a:pt x="607533" y="135434"/>
                </a:cubicBezTo>
                <a:lnTo>
                  <a:pt x="658134" y="135434"/>
                </a:lnTo>
                <a:cubicBezTo>
                  <a:pt x="662103" y="128489"/>
                  <a:pt x="666568" y="121047"/>
                  <a:pt x="671529" y="113110"/>
                </a:cubicBezTo>
                <a:cubicBezTo>
                  <a:pt x="675498" y="105172"/>
                  <a:pt x="678474" y="101204"/>
                  <a:pt x="680459" y="101204"/>
                </a:cubicBezTo>
                <a:cubicBezTo>
                  <a:pt x="689388" y="106165"/>
                  <a:pt x="702287" y="117575"/>
                  <a:pt x="719154" y="135434"/>
                </a:cubicBezTo>
                <a:cubicBezTo>
                  <a:pt x="720146" y="137418"/>
                  <a:pt x="720146" y="138907"/>
                  <a:pt x="719154" y="139899"/>
                </a:cubicBezTo>
                <a:cubicBezTo>
                  <a:pt x="718162" y="140891"/>
                  <a:pt x="716673" y="141387"/>
                  <a:pt x="714689" y="141387"/>
                </a:cubicBezTo>
                <a:lnTo>
                  <a:pt x="600091" y="141387"/>
                </a:lnTo>
                <a:cubicBezTo>
                  <a:pt x="588185" y="154286"/>
                  <a:pt x="571318" y="169168"/>
                  <a:pt x="549490" y="186036"/>
                </a:cubicBezTo>
                <a:lnTo>
                  <a:pt x="629857" y="186036"/>
                </a:lnTo>
                <a:cubicBezTo>
                  <a:pt x="631841" y="187028"/>
                  <a:pt x="635314" y="182563"/>
                  <a:pt x="640275" y="172641"/>
                </a:cubicBezTo>
                <a:cubicBezTo>
                  <a:pt x="645236" y="163711"/>
                  <a:pt x="649205" y="159247"/>
                  <a:pt x="652181" y="159247"/>
                </a:cubicBezTo>
                <a:cubicBezTo>
                  <a:pt x="660119" y="161231"/>
                  <a:pt x="673513" y="170161"/>
                  <a:pt x="692365" y="186036"/>
                </a:cubicBezTo>
                <a:cubicBezTo>
                  <a:pt x="694349" y="188020"/>
                  <a:pt x="694845" y="189508"/>
                  <a:pt x="693853" y="190501"/>
                </a:cubicBezTo>
                <a:cubicBezTo>
                  <a:pt x="692861" y="191493"/>
                  <a:pt x="690380" y="191989"/>
                  <a:pt x="686412" y="191989"/>
                </a:cubicBezTo>
                <a:lnTo>
                  <a:pt x="588185" y="191989"/>
                </a:lnTo>
                <a:cubicBezTo>
                  <a:pt x="577271" y="190997"/>
                  <a:pt x="571318" y="198438"/>
                  <a:pt x="570326" y="214313"/>
                </a:cubicBezTo>
                <a:lnTo>
                  <a:pt x="565861" y="238126"/>
                </a:lnTo>
                <a:lnTo>
                  <a:pt x="613486" y="238126"/>
                </a:lnTo>
                <a:cubicBezTo>
                  <a:pt x="615470" y="238126"/>
                  <a:pt x="617951" y="235645"/>
                  <a:pt x="620927" y="230684"/>
                </a:cubicBezTo>
                <a:cubicBezTo>
                  <a:pt x="623904" y="225723"/>
                  <a:pt x="626384" y="222747"/>
                  <a:pt x="628369" y="221754"/>
                </a:cubicBezTo>
                <a:cubicBezTo>
                  <a:pt x="655158" y="229692"/>
                  <a:pt x="672521" y="240606"/>
                  <a:pt x="680459" y="254497"/>
                </a:cubicBezTo>
                <a:cubicBezTo>
                  <a:pt x="679466" y="257473"/>
                  <a:pt x="676986" y="259954"/>
                  <a:pt x="673017" y="261938"/>
                </a:cubicBezTo>
                <a:cubicBezTo>
                  <a:pt x="667064" y="265907"/>
                  <a:pt x="663591" y="270372"/>
                  <a:pt x="662599" y="275333"/>
                </a:cubicBezTo>
                <a:cubicBezTo>
                  <a:pt x="653670" y="312043"/>
                  <a:pt x="639283" y="335856"/>
                  <a:pt x="619439" y="346770"/>
                </a:cubicBezTo>
                <a:cubicBezTo>
                  <a:pt x="600588" y="354708"/>
                  <a:pt x="582232" y="357684"/>
                  <a:pt x="564373" y="355700"/>
                </a:cubicBezTo>
                <a:cubicBezTo>
                  <a:pt x="561396" y="354708"/>
                  <a:pt x="559908" y="351235"/>
                  <a:pt x="559908" y="345282"/>
                </a:cubicBezTo>
                <a:cubicBezTo>
                  <a:pt x="556931" y="329407"/>
                  <a:pt x="548994" y="319485"/>
                  <a:pt x="536095" y="315516"/>
                </a:cubicBezTo>
                <a:cubicBezTo>
                  <a:pt x="511291" y="312540"/>
                  <a:pt x="522701" y="311051"/>
                  <a:pt x="570326" y="311051"/>
                </a:cubicBezTo>
                <a:cubicBezTo>
                  <a:pt x="587193" y="312043"/>
                  <a:pt x="599595" y="305098"/>
                  <a:pt x="607533" y="290215"/>
                </a:cubicBezTo>
                <a:cubicBezTo>
                  <a:pt x="611502" y="284262"/>
                  <a:pt x="614974" y="271860"/>
                  <a:pt x="617951" y="253008"/>
                </a:cubicBezTo>
                <a:cubicBezTo>
                  <a:pt x="617951" y="251024"/>
                  <a:pt x="618447" y="248543"/>
                  <a:pt x="619439" y="245567"/>
                </a:cubicBezTo>
                <a:lnTo>
                  <a:pt x="564373" y="245567"/>
                </a:lnTo>
                <a:cubicBezTo>
                  <a:pt x="561396" y="245567"/>
                  <a:pt x="558916" y="248047"/>
                  <a:pt x="556931" y="253008"/>
                </a:cubicBezTo>
                <a:cubicBezTo>
                  <a:pt x="553955" y="257969"/>
                  <a:pt x="551970" y="260450"/>
                  <a:pt x="550978" y="260450"/>
                </a:cubicBezTo>
                <a:cubicBezTo>
                  <a:pt x="528158" y="257473"/>
                  <a:pt x="513771" y="249536"/>
                  <a:pt x="507818" y="236637"/>
                </a:cubicBezTo>
                <a:cubicBezTo>
                  <a:pt x="507818" y="235645"/>
                  <a:pt x="509802" y="234157"/>
                  <a:pt x="513771" y="232172"/>
                </a:cubicBezTo>
                <a:cubicBezTo>
                  <a:pt x="519724" y="227211"/>
                  <a:pt x="523197" y="223243"/>
                  <a:pt x="524189" y="220266"/>
                </a:cubicBezTo>
                <a:lnTo>
                  <a:pt x="527166" y="197942"/>
                </a:lnTo>
                <a:cubicBezTo>
                  <a:pt x="477556" y="230684"/>
                  <a:pt x="436381" y="248047"/>
                  <a:pt x="403638" y="250032"/>
                </a:cubicBezTo>
                <a:cubicBezTo>
                  <a:pt x="457216" y="224235"/>
                  <a:pt x="507322" y="188020"/>
                  <a:pt x="553955" y="141387"/>
                </a:cubicBezTo>
                <a:lnTo>
                  <a:pt x="393220" y="141387"/>
                </a:lnTo>
                <a:cubicBezTo>
                  <a:pt x="383298" y="140395"/>
                  <a:pt x="380818" y="138411"/>
                  <a:pt x="385779" y="135434"/>
                </a:cubicBezTo>
                <a:lnTo>
                  <a:pt x="504841" y="135434"/>
                </a:lnTo>
                <a:lnTo>
                  <a:pt x="504841" y="77391"/>
                </a:lnTo>
                <a:lnTo>
                  <a:pt x="439357" y="77391"/>
                </a:lnTo>
                <a:cubicBezTo>
                  <a:pt x="435388" y="77391"/>
                  <a:pt x="432412" y="76399"/>
                  <a:pt x="430427" y="74415"/>
                </a:cubicBezTo>
                <a:cubicBezTo>
                  <a:pt x="428443" y="72430"/>
                  <a:pt x="429435" y="70942"/>
                  <a:pt x="433404" y="69950"/>
                </a:cubicBezTo>
                <a:lnTo>
                  <a:pt x="504841" y="69950"/>
                </a:lnTo>
                <a:lnTo>
                  <a:pt x="504841" y="22325"/>
                </a:lnTo>
                <a:cubicBezTo>
                  <a:pt x="502609" y="11163"/>
                  <a:pt x="505400" y="5023"/>
                  <a:pt x="513213" y="3907"/>
                </a:cubicBezTo>
                <a:close/>
                <a:moveTo>
                  <a:pt x="1065923" y="0"/>
                </a:moveTo>
                <a:cubicBezTo>
                  <a:pt x="1072869" y="993"/>
                  <a:pt x="1082791" y="8434"/>
                  <a:pt x="1095689" y="22325"/>
                </a:cubicBezTo>
                <a:cubicBezTo>
                  <a:pt x="1097673" y="27286"/>
                  <a:pt x="1095689" y="29766"/>
                  <a:pt x="1089736" y="29766"/>
                </a:cubicBezTo>
                <a:lnTo>
                  <a:pt x="1040623" y="29766"/>
                </a:lnTo>
                <a:cubicBezTo>
                  <a:pt x="1034670" y="29766"/>
                  <a:pt x="1023259" y="43161"/>
                  <a:pt x="1006392" y="69950"/>
                </a:cubicBezTo>
                <a:cubicBezTo>
                  <a:pt x="1002423" y="75903"/>
                  <a:pt x="999943" y="79872"/>
                  <a:pt x="998951" y="81856"/>
                </a:cubicBezTo>
                <a:lnTo>
                  <a:pt x="1028716" y="81856"/>
                </a:lnTo>
                <a:cubicBezTo>
                  <a:pt x="1029709" y="81856"/>
                  <a:pt x="1032685" y="79375"/>
                  <a:pt x="1037646" y="74415"/>
                </a:cubicBezTo>
                <a:cubicBezTo>
                  <a:pt x="1041615" y="67469"/>
                  <a:pt x="1045088" y="63501"/>
                  <a:pt x="1048064" y="62508"/>
                </a:cubicBezTo>
                <a:cubicBezTo>
                  <a:pt x="1061955" y="64493"/>
                  <a:pt x="1074853" y="73422"/>
                  <a:pt x="1086759" y="89297"/>
                </a:cubicBezTo>
                <a:cubicBezTo>
                  <a:pt x="1085767" y="92274"/>
                  <a:pt x="1083287" y="95747"/>
                  <a:pt x="1079318" y="99715"/>
                </a:cubicBezTo>
                <a:cubicBezTo>
                  <a:pt x="1076341" y="101700"/>
                  <a:pt x="1074853" y="103188"/>
                  <a:pt x="1074853" y="104180"/>
                </a:cubicBezTo>
                <a:lnTo>
                  <a:pt x="1074853" y="214313"/>
                </a:lnTo>
                <a:cubicBezTo>
                  <a:pt x="1074853" y="223243"/>
                  <a:pt x="1069396" y="228204"/>
                  <a:pt x="1058482" y="229196"/>
                </a:cubicBezTo>
                <a:cubicBezTo>
                  <a:pt x="1092217" y="253008"/>
                  <a:pt x="1098170" y="273844"/>
                  <a:pt x="1076341" y="291704"/>
                </a:cubicBezTo>
                <a:cubicBezTo>
                  <a:pt x="1078326" y="291704"/>
                  <a:pt x="1081302" y="291704"/>
                  <a:pt x="1085271" y="291704"/>
                </a:cubicBezTo>
                <a:cubicBezTo>
                  <a:pt x="1092217" y="289719"/>
                  <a:pt x="1098170" y="288727"/>
                  <a:pt x="1103131" y="288727"/>
                </a:cubicBezTo>
                <a:cubicBezTo>
                  <a:pt x="1105115" y="288727"/>
                  <a:pt x="1103627" y="291704"/>
                  <a:pt x="1098666" y="297657"/>
                </a:cubicBezTo>
                <a:cubicBezTo>
                  <a:pt x="1090728" y="305594"/>
                  <a:pt x="1086263" y="311547"/>
                  <a:pt x="1085271" y="315516"/>
                </a:cubicBezTo>
                <a:cubicBezTo>
                  <a:pt x="1083287" y="317500"/>
                  <a:pt x="1082295" y="320973"/>
                  <a:pt x="1082295" y="325934"/>
                </a:cubicBezTo>
                <a:cubicBezTo>
                  <a:pt x="1081302" y="330895"/>
                  <a:pt x="1079814" y="333376"/>
                  <a:pt x="1077830" y="333376"/>
                </a:cubicBezTo>
                <a:cubicBezTo>
                  <a:pt x="948845" y="336352"/>
                  <a:pt x="873439" y="332383"/>
                  <a:pt x="851611" y="321469"/>
                </a:cubicBezTo>
                <a:cubicBezTo>
                  <a:pt x="831767" y="311547"/>
                  <a:pt x="817380" y="292696"/>
                  <a:pt x="808451" y="264915"/>
                </a:cubicBezTo>
                <a:cubicBezTo>
                  <a:pt x="792576" y="297657"/>
                  <a:pt x="777693" y="320973"/>
                  <a:pt x="763802" y="334864"/>
                </a:cubicBezTo>
                <a:cubicBezTo>
                  <a:pt x="762810" y="334864"/>
                  <a:pt x="761818" y="335360"/>
                  <a:pt x="760826" y="336352"/>
                </a:cubicBezTo>
                <a:cubicBezTo>
                  <a:pt x="752888" y="345282"/>
                  <a:pt x="751896" y="344290"/>
                  <a:pt x="757849" y="333376"/>
                </a:cubicBezTo>
                <a:cubicBezTo>
                  <a:pt x="771740" y="305594"/>
                  <a:pt x="779677" y="268883"/>
                  <a:pt x="781662" y="223243"/>
                </a:cubicBezTo>
                <a:cubicBezTo>
                  <a:pt x="780669" y="223243"/>
                  <a:pt x="780173" y="222250"/>
                  <a:pt x="780173" y="220266"/>
                </a:cubicBezTo>
                <a:cubicBezTo>
                  <a:pt x="778189" y="203399"/>
                  <a:pt x="784142" y="197446"/>
                  <a:pt x="798033" y="202407"/>
                </a:cubicBezTo>
                <a:cubicBezTo>
                  <a:pt x="821845" y="208360"/>
                  <a:pt x="829783" y="213817"/>
                  <a:pt x="821845" y="218778"/>
                </a:cubicBezTo>
                <a:cubicBezTo>
                  <a:pt x="818869" y="221754"/>
                  <a:pt x="817380" y="223739"/>
                  <a:pt x="817380" y="224731"/>
                </a:cubicBezTo>
                <a:cubicBezTo>
                  <a:pt x="814404" y="240606"/>
                  <a:pt x="812916" y="249536"/>
                  <a:pt x="812916" y="251520"/>
                </a:cubicBezTo>
                <a:cubicBezTo>
                  <a:pt x="816884" y="259458"/>
                  <a:pt x="823830" y="265907"/>
                  <a:pt x="833752" y="270868"/>
                </a:cubicBezTo>
                <a:lnTo>
                  <a:pt x="833752" y="180083"/>
                </a:lnTo>
                <a:lnTo>
                  <a:pt x="757849" y="180083"/>
                </a:lnTo>
                <a:cubicBezTo>
                  <a:pt x="753880" y="180083"/>
                  <a:pt x="750904" y="179090"/>
                  <a:pt x="748920" y="177106"/>
                </a:cubicBezTo>
                <a:cubicBezTo>
                  <a:pt x="746935" y="175122"/>
                  <a:pt x="747927" y="173633"/>
                  <a:pt x="751896" y="172641"/>
                </a:cubicBezTo>
                <a:lnTo>
                  <a:pt x="894771" y="172641"/>
                </a:lnTo>
                <a:cubicBezTo>
                  <a:pt x="895763" y="173633"/>
                  <a:pt x="897748" y="170657"/>
                  <a:pt x="900724" y="163711"/>
                </a:cubicBezTo>
                <a:cubicBezTo>
                  <a:pt x="903701" y="157758"/>
                  <a:pt x="906181" y="154782"/>
                  <a:pt x="908166" y="154782"/>
                </a:cubicBezTo>
                <a:cubicBezTo>
                  <a:pt x="917095" y="156766"/>
                  <a:pt x="925529" y="160735"/>
                  <a:pt x="933466" y="166688"/>
                </a:cubicBezTo>
                <a:lnTo>
                  <a:pt x="933466" y="80368"/>
                </a:lnTo>
                <a:cubicBezTo>
                  <a:pt x="933466" y="71438"/>
                  <a:pt x="937435" y="68461"/>
                  <a:pt x="945373" y="71438"/>
                </a:cubicBezTo>
                <a:cubicBezTo>
                  <a:pt x="962240" y="78383"/>
                  <a:pt x="972162" y="81856"/>
                  <a:pt x="975138" y="81856"/>
                </a:cubicBezTo>
                <a:lnTo>
                  <a:pt x="985556" y="81856"/>
                </a:lnTo>
                <a:cubicBezTo>
                  <a:pt x="985556" y="76895"/>
                  <a:pt x="985556" y="71438"/>
                  <a:pt x="985556" y="65485"/>
                </a:cubicBezTo>
                <a:cubicBezTo>
                  <a:pt x="985556" y="46633"/>
                  <a:pt x="985060" y="34727"/>
                  <a:pt x="984068" y="29766"/>
                </a:cubicBezTo>
                <a:lnTo>
                  <a:pt x="926025" y="29766"/>
                </a:lnTo>
                <a:cubicBezTo>
                  <a:pt x="922056" y="29766"/>
                  <a:pt x="919576" y="28774"/>
                  <a:pt x="918584" y="26790"/>
                </a:cubicBezTo>
                <a:cubicBezTo>
                  <a:pt x="917591" y="25797"/>
                  <a:pt x="919080" y="24805"/>
                  <a:pt x="923048" y="23813"/>
                </a:cubicBezTo>
                <a:lnTo>
                  <a:pt x="1042111" y="23813"/>
                </a:lnTo>
                <a:cubicBezTo>
                  <a:pt x="1043103" y="24805"/>
                  <a:pt x="1047072" y="20836"/>
                  <a:pt x="1054017" y="11907"/>
                </a:cubicBezTo>
                <a:cubicBezTo>
                  <a:pt x="1059970" y="3969"/>
                  <a:pt x="1063939" y="0"/>
                  <a:pt x="1065923" y="0"/>
                </a:cubicBezTo>
                <a:close/>
              </a:path>
            </a:pathLst>
          </a:custGeom>
          <a:solidFill>
            <a:schemeClr val="bg1"/>
          </a:solidFill>
          <a:ln>
            <a:noFill/>
          </a:ln>
          <a:effectLst>
            <a:outerShdw blurRad="50800" dist="38100" dir="2700000" algn="tl" rotWithShape="0">
              <a:prstClr val="black">
                <a:alpha val="4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eaLnBrk="1" hangingPunct="1">
              <a:buFont typeface="Arial" panose="020B0604020202090204" pitchFamily="34" charset="0"/>
              <a:buNone/>
            </a:pPr>
            <a:endParaRPr lang="zh-CN" altLang="en-US" sz="3000" dirty="0">
              <a:solidFill>
                <a:srgbClr val="E17751"/>
              </a:solidFill>
              <a:latin typeface="方正大标宋简体" panose="02010601030101010101" pitchFamily="2" charset="-122"/>
              <a:ea typeface="方正大标宋简体" panose="02010601030101010101" pitchFamily="2" charset="-122"/>
            </a:endParaRPr>
          </a:p>
        </p:txBody>
      </p:sp>
      <p:grpSp>
        <p:nvGrpSpPr>
          <p:cNvPr id="16" name="组合 15"/>
          <p:cNvGrpSpPr/>
          <p:nvPr/>
        </p:nvGrpSpPr>
        <p:grpSpPr>
          <a:xfrm>
            <a:off x="1556312" y="2307132"/>
            <a:ext cx="9466074" cy="2450063"/>
            <a:chOff x="1362962" y="2307132"/>
            <a:chExt cx="9466074" cy="2450063"/>
          </a:xfrm>
        </p:grpSpPr>
        <p:grpSp>
          <p:nvGrpSpPr>
            <p:cNvPr id="15" name="组合 14"/>
            <p:cNvGrpSpPr/>
            <p:nvPr/>
          </p:nvGrpSpPr>
          <p:grpSpPr>
            <a:xfrm>
              <a:off x="1362962" y="2307132"/>
              <a:ext cx="9466074" cy="2450063"/>
              <a:chOff x="1434083" y="1884436"/>
              <a:chExt cx="9466074" cy="3264017"/>
            </a:xfrm>
          </p:grpSpPr>
          <p:sp>
            <p:nvSpPr>
              <p:cNvPr id="14" name="矩形 13"/>
              <p:cNvSpPr/>
              <p:nvPr/>
            </p:nvSpPr>
            <p:spPr>
              <a:xfrm>
                <a:off x="1576323" y="2059325"/>
                <a:ext cx="9323834" cy="3089128"/>
              </a:xfrm>
              <a:prstGeom prst="rect">
                <a:avLst/>
              </a:prstGeom>
              <a:solidFill>
                <a:srgbClr val="F7F7F7"/>
              </a:solidFill>
              <a:ln>
                <a:noFill/>
              </a:ln>
              <a:effectLst>
                <a:outerShdw blurRad="152400" dist="38100" dir="10800000" algn="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4" name="矩形 3"/>
              <p:cNvSpPr/>
              <p:nvPr/>
            </p:nvSpPr>
            <p:spPr>
              <a:xfrm>
                <a:off x="1434083" y="1884436"/>
                <a:ext cx="9323834" cy="3089128"/>
              </a:xfrm>
              <a:prstGeom prst="rect">
                <a:avLst/>
              </a:prstGeom>
              <a:solidFill>
                <a:srgbClr val="F7F7F7"/>
              </a:solidFill>
              <a:ln>
                <a:noFill/>
              </a:ln>
              <a:effectLst>
                <a:outerShdw blurRad="152400" dist="38100" dir="10800000" algn="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grpSp>
        <p:cxnSp>
          <p:nvCxnSpPr>
            <p:cNvPr id="19" name="直接连接符 18"/>
            <p:cNvCxnSpPr/>
            <p:nvPr/>
          </p:nvCxnSpPr>
          <p:spPr>
            <a:xfrm>
              <a:off x="1728746" y="2438409"/>
              <a:ext cx="0" cy="2187509"/>
            </a:xfrm>
            <a:prstGeom prst="line">
              <a:avLst/>
            </a:prstGeom>
            <a:ln w="63500">
              <a:gradFill flip="none" rotWithShape="1">
                <a:gsLst>
                  <a:gs pos="0">
                    <a:schemeClr val="accent1">
                      <a:lumMod val="5000"/>
                      <a:lumOff val="95000"/>
                      <a:alpha val="0"/>
                    </a:schemeClr>
                  </a:gs>
                  <a:gs pos="100000">
                    <a:srgbClr val="E17751"/>
                  </a:gs>
                </a:gsLst>
                <a:lin ang="5400000" scaled="1"/>
                <a:tileRect/>
              </a:gra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flipV="1">
              <a:off x="1885711" y="2307132"/>
              <a:ext cx="0" cy="2187509"/>
            </a:xfrm>
            <a:prstGeom prst="line">
              <a:avLst/>
            </a:prstGeom>
            <a:ln w="63500">
              <a:gradFill flip="none" rotWithShape="1">
                <a:gsLst>
                  <a:gs pos="0">
                    <a:schemeClr val="accent1">
                      <a:lumMod val="5000"/>
                      <a:lumOff val="95000"/>
                      <a:alpha val="0"/>
                    </a:schemeClr>
                  </a:gs>
                  <a:gs pos="100000">
                    <a:srgbClr val="E17751"/>
                  </a:gs>
                </a:gsLst>
                <a:lin ang="5400000" scaled="1"/>
                <a:tileRect/>
              </a:gradFill>
            </a:ln>
          </p:spPr>
          <p:style>
            <a:lnRef idx="1">
              <a:schemeClr val="accent1"/>
            </a:lnRef>
            <a:fillRef idx="0">
              <a:schemeClr val="accent1"/>
            </a:fillRef>
            <a:effectRef idx="0">
              <a:schemeClr val="accent1"/>
            </a:effectRef>
            <a:fontRef idx="minor">
              <a:schemeClr val="tx1"/>
            </a:fontRef>
          </p:style>
        </p:cxnSp>
      </p:grpSp>
      <p:sp>
        <p:nvSpPr>
          <p:cNvPr id="7" name="Text Box 44"/>
          <p:cNvSpPr>
            <a:spLocks noChangeArrowheads="1"/>
          </p:cNvSpPr>
          <p:nvPr/>
        </p:nvSpPr>
        <p:spPr bwMode="auto">
          <a:xfrm>
            <a:off x="2714977" y="2732489"/>
            <a:ext cx="7299879" cy="1477328"/>
          </a:xfrm>
          <a:prstGeom prst="rect">
            <a:avLst/>
          </a:prstGeom>
          <a:noFill/>
          <a:ln w="9525">
            <a:noFill/>
            <a:bevel/>
          </a:ln>
        </p:spPr>
        <p:txBody>
          <a:bodyPr wrap="square">
            <a:spAutoFit/>
          </a:bodyPr>
          <a:lstStyle/>
          <a:p>
            <a:pPr indent="540000" algn="just">
              <a:lnSpc>
                <a:spcPct val="150000"/>
              </a:lnSpc>
            </a:pPr>
            <a:r>
              <a:rPr 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有人说：</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在社会主义初级阶段只能讲树立中国特色社会主义共同理想，而不应提树立共产主义远大理想，否则就是脱离实际。</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endParaRPr 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3" name="组合 12"/>
          <p:cNvGrpSpPr/>
          <p:nvPr/>
        </p:nvGrpSpPr>
        <p:grpSpPr>
          <a:xfrm>
            <a:off x="6464642" y="4426044"/>
            <a:ext cx="4099895" cy="685453"/>
            <a:chOff x="3940742" y="5497471"/>
            <a:chExt cx="4099895" cy="685453"/>
          </a:xfrm>
          <a:effectLst>
            <a:outerShdw blurRad="50800" dist="38100" dir="2700000" algn="tl" rotWithShape="0">
              <a:prstClr val="black">
                <a:alpha val="28000"/>
              </a:prstClr>
            </a:outerShdw>
          </a:effectLst>
        </p:grpSpPr>
        <p:grpSp>
          <p:nvGrpSpPr>
            <p:cNvPr id="9" name="组合 8"/>
            <p:cNvGrpSpPr/>
            <p:nvPr/>
          </p:nvGrpSpPr>
          <p:grpSpPr>
            <a:xfrm>
              <a:off x="3940742" y="5529114"/>
              <a:ext cx="4099895" cy="653810"/>
              <a:chOff x="3967786" y="4192758"/>
              <a:chExt cx="7781658" cy="545784"/>
            </a:xfrm>
          </p:grpSpPr>
          <p:sp>
            <p:nvSpPr>
              <p:cNvPr id="10" name="矩形 9"/>
              <p:cNvSpPr/>
              <p:nvPr/>
            </p:nvSpPr>
            <p:spPr bwMode="auto">
              <a:xfrm>
                <a:off x="4150238" y="4270542"/>
                <a:ext cx="7599206" cy="468000"/>
              </a:xfrm>
              <a:prstGeom prst="rect">
                <a:avLst/>
              </a:prstGeom>
              <a:gradFill>
                <a:gsLst>
                  <a:gs pos="0">
                    <a:srgbClr val="FBB065"/>
                  </a:gs>
                  <a:gs pos="100000">
                    <a:srgbClr val="E17751"/>
                  </a:gs>
                </a:gsLst>
                <a:lin ang="17400000" scaled="0"/>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11" name="剪去单角的矩形 55"/>
              <p:cNvSpPr/>
              <p:nvPr/>
            </p:nvSpPr>
            <p:spPr bwMode="auto">
              <a:xfrm>
                <a:off x="3967786" y="4192758"/>
                <a:ext cx="7599207" cy="468000"/>
              </a:xfrm>
              <a:prstGeom prst="snip1Rect">
                <a:avLst/>
              </a:prstGeom>
              <a:solidFill>
                <a:srgbClr val="FAFAFA"/>
              </a:solidFill>
              <a:ln w="12700">
                <a:gradFill>
                  <a:gsLst>
                    <a:gs pos="65000">
                      <a:srgbClr val="E17751"/>
                    </a:gs>
                    <a:gs pos="100000">
                      <a:srgbClr val="FFF4DE"/>
                    </a:gs>
                  </a:gsLst>
                  <a:lin ang="17400000" scaled="0"/>
                </a:gradFill>
              </a:ln>
              <a:effectLst>
                <a:outerShdw blurRad="177800" dist="762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grpSp>
        <p:sp>
          <p:nvSpPr>
            <p:cNvPr id="8" name="Text Box 44"/>
            <p:cNvSpPr>
              <a:spLocks noChangeArrowheads="1"/>
            </p:cNvSpPr>
            <p:nvPr/>
          </p:nvSpPr>
          <p:spPr bwMode="auto">
            <a:xfrm>
              <a:off x="4181506" y="5497471"/>
              <a:ext cx="3828987" cy="540341"/>
            </a:xfrm>
            <a:prstGeom prst="rect">
              <a:avLst/>
            </a:prstGeom>
            <a:noFill/>
            <a:ln w="9525">
              <a:noFill/>
              <a:bevel/>
            </a:ln>
          </p:spPr>
          <p:txBody>
            <a:bodyPr wrap="square">
              <a:spAutoFit/>
            </a:bodyPr>
            <a:lstStyle/>
            <a:p>
              <a:pPr>
                <a:lnSpc>
                  <a:spcPct val="150000"/>
                </a:lnSpc>
              </a:pPr>
              <a:r>
                <a:rPr lang="zh-CN" altLang="en-US" sz="2200" b="1">
                  <a:solidFill>
                    <a:schemeClr val="tx1">
                      <a:lumMod val="85000"/>
                      <a:lumOff val="15000"/>
                    </a:schemeClr>
                  </a:solidFill>
                  <a:latin typeface="微软雅黑" panose="020B0503020204020204" pitchFamily="34" charset="-122"/>
                  <a:ea typeface="微软雅黑" panose="020B0503020204020204" pitchFamily="34" charset="-122"/>
                  <a:sym typeface="+mn-ea"/>
                </a:rPr>
                <a:t>这种</a:t>
              </a: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说法对吗？为什么？</a:t>
              </a:r>
              <a:endParaRPr lang="en-US" sz="22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0" name="组合 59"/>
          <p:cNvGrpSpPr/>
          <p:nvPr/>
        </p:nvGrpSpPr>
        <p:grpSpPr>
          <a:xfrm>
            <a:off x="0" y="1245093"/>
            <a:ext cx="12192000" cy="5083069"/>
            <a:chOff x="0" y="1792042"/>
            <a:chExt cx="12192000" cy="5083069"/>
          </a:xfrm>
        </p:grpSpPr>
        <p:grpSp>
          <p:nvGrpSpPr>
            <p:cNvPr id="58" name="组合 57"/>
            <p:cNvGrpSpPr/>
            <p:nvPr/>
          </p:nvGrpSpPr>
          <p:grpSpPr>
            <a:xfrm>
              <a:off x="0" y="1792042"/>
              <a:ext cx="12192000" cy="5083069"/>
              <a:chOff x="0" y="1792042"/>
              <a:chExt cx="12192000" cy="5083069"/>
            </a:xfrm>
          </p:grpSpPr>
          <p:pic>
            <p:nvPicPr>
              <p:cNvPr id="55" name="图片 54"/>
              <p:cNvPicPr>
                <a:picLocks noChangeAspect="1"/>
              </p:cNvPicPr>
              <p:nvPr/>
            </p:nvPicPr>
            <p:blipFill rotWithShape="1">
              <a:blip r:embed="rId3">
                <a:extLst>
                  <a:ext uri="{28A0092B-C50C-407E-A947-70E740481C1C}">
                    <a14:useLocalDpi xmlns:a14="http://schemas.microsoft.com/office/drawing/2010/main" val="0"/>
                  </a:ext>
                </a:extLst>
              </a:blip>
              <a:srcRect b="32987"/>
              <a:stretch>
                <a:fillRect/>
              </a:stretch>
            </p:blipFill>
            <p:spPr>
              <a:xfrm>
                <a:off x="0" y="2280212"/>
                <a:ext cx="12192000" cy="4594899"/>
              </a:xfrm>
              <a:prstGeom prst="rect">
                <a:avLst/>
              </a:prstGeom>
            </p:spPr>
          </p:pic>
          <p:sp>
            <p:nvSpPr>
              <p:cNvPr id="56" name="矩形 55"/>
              <p:cNvSpPr/>
              <p:nvPr/>
            </p:nvSpPr>
            <p:spPr>
              <a:xfrm>
                <a:off x="0" y="2245668"/>
                <a:ext cx="12192000" cy="3711779"/>
              </a:xfrm>
              <a:prstGeom prst="rect">
                <a:avLst/>
              </a:prstGeom>
              <a:gradFill flip="none" rotWithShape="1">
                <a:gsLst>
                  <a:gs pos="0">
                    <a:srgbClr val="FEFCFA"/>
                  </a:gs>
                  <a:gs pos="54026">
                    <a:srgbClr val="FEFCFA">
                      <a:alpha val="52000"/>
                    </a:srgbClr>
                  </a:gs>
                  <a:gs pos="28500">
                    <a:srgbClr val="FEFCFA">
                      <a:alpha val="76000"/>
                    </a:srgbClr>
                  </a:gs>
                  <a:gs pos="100000">
                    <a:srgbClr val="FEFCFA">
                      <a:alpha val="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矩形 56"/>
              <p:cNvSpPr/>
              <p:nvPr/>
            </p:nvSpPr>
            <p:spPr>
              <a:xfrm>
                <a:off x="0" y="1792042"/>
                <a:ext cx="12192000" cy="2687361"/>
              </a:xfrm>
              <a:prstGeom prst="rect">
                <a:avLst/>
              </a:prstGeom>
              <a:gradFill flip="none" rotWithShape="1">
                <a:gsLst>
                  <a:gs pos="0">
                    <a:srgbClr val="FEFCFA"/>
                  </a:gs>
                  <a:gs pos="54026">
                    <a:srgbClr val="FEFCFA">
                      <a:alpha val="52000"/>
                    </a:srgbClr>
                  </a:gs>
                  <a:gs pos="28500">
                    <a:srgbClr val="FEFCFA">
                      <a:alpha val="76000"/>
                    </a:srgbClr>
                  </a:gs>
                  <a:gs pos="100000">
                    <a:srgbClr val="FEFCFA">
                      <a:alpha val="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9" name="矩形 58"/>
            <p:cNvSpPr/>
            <p:nvPr/>
          </p:nvSpPr>
          <p:spPr>
            <a:xfrm flipV="1">
              <a:off x="0" y="4791314"/>
              <a:ext cx="12192000" cy="2083796"/>
            </a:xfrm>
            <a:prstGeom prst="rect">
              <a:avLst/>
            </a:prstGeom>
            <a:gradFill flip="none" rotWithShape="1">
              <a:gsLst>
                <a:gs pos="0">
                  <a:srgbClr val="E17751"/>
                </a:gs>
                <a:gs pos="13000">
                  <a:srgbClr val="E17751"/>
                </a:gs>
                <a:gs pos="100000">
                  <a:srgbClr val="FEFCFA">
                    <a:alpha val="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 name="组合 1"/>
          <p:cNvGrpSpPr/>
          <p:nvPr/>
        </p:nvGrpSpPr>
        <p:grpSpPr>
          <a:xfrm>
            <a:off x="3569738" y="1165942"/>
            <a:ext cx="5052524" cy="400110"/>
            <a:chOff x="1131850" y="3079821"/>
            <a:chExt cx="5052524" cy="400110"/>
          </a:xfrm>
        </p:grpSpPr>
        <p:sp>
          <p:nvSpPr>
            <p:cNvPr id="3" name="文本框 2"/>
            <p:cNvSpPr txBox="1"/>
            <p:nvPr/>
          </p:nvSpPr>
          <p:spPr>
            <a:xfrm>
              <a:off x="1383665" y="3079821"/>
              <a:ext cx="4800709" cy="400110"/>
            </a:xfrm>
            <a:prstGeom prst="rect">
              <a:avLst/>
            </a:prstGeom>
            <a:noFill/>
          </p:spPr>
          <p:txBody>
            <a:bodyPr wrap="square" rtlCol="0">
              <a:spAutoFit/>
            </a:bodyPr>
            <a:lstStyle/>
            <a:p>
              <a:r>
                <a:rPr kumimoji="1"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共产主义远大理想的突出优势与实践价值</a:t>
              </a:r>
            </a:p>
          </p:txBody>
        </p:sp>
        <p:grpSp>
          <p:nvGrpSpPr>
            <p:cNvPr id="4" name="组合 3"/>
            <p:cNvGrpSpPr/>
            <p:nvPr/>
          </p:nvGrpSpPr>
          <p:grpSpPr>
            <a:xfrm>
              <a:off x="1131850" y="3158981"/>
              <a:ext cx="263338" cy="243183"/>
              <a:chOff x="1164218" y="3158981"/>
              <a:chExt cx="263338" cy="243183"/>
            </a:xfrm>
          </p:grpSpPr>
          <p:grpSp>
            <p:nvGrpSpPr>
              <p:cNvPr id="5" name="组合 4"/>
              <p:cNvGrpSpPr/>
              <p:nvPr/>
            </p:nvGrpSpPr>
            <p:grpSpPr>
              <a:xfrm>
                <a:off x="1164220" y="3158981"/>
                <a:ext cx="263336" cy="240802"/>
                <a:chOff x="1164220" y="3158981"/>
                <a:chExt cx="263336" cy="240802"/>
              </a:xfrm>
            </p:grpSpPr>
            <p:sp>
              <p:nvSpPr>
                <p:cNvPr id="7" name="平行四边形 6"/>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直角三角形 7"/>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平行四边形 8"/>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 name="直角三角形 5"/>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14" name="组合 13"/>
          <p:cNvGrpSpPr/>
          <p:nvPr/>
        </p:nvGrpSpPr>
        <p:grpSpPr>
          <a:xfrm>
            <a:off x="1133176" y="2318365"/>
            <a:ext cx="2291632" cy="2968752"/>
            <a:chOff x="359664" y="2188464"/>
            <a:chExt cx="2291632" cy="2968752"/>
          </a:xfrm>
        </p:grpSpPr>
        <p:sp>
          <p:nvSpPr>
            <p:cNvPr id="10" name="矩形 9"/>
            <p:cNvSpPr/>
            <p:nvPr/>
          </p:nvSpPr>
          <p:spPr>
            <a:xfrm rot="5400000" flipH="1">
              <a:off x="115189" y="2620332"/>
              <a:ext cx="2773071" cy="2092831"/>
            </a:xfrm>
            <a:prstGeom prst="rect">
              <a:avLst/>
            </a:prstGeom>
            <a:solidFill>
              <a:srgbClr val="FEFCFA"/>
            </a:solidFill>
            <a:ln w="19050" cap="rnd">
              <a:gradFill flip="none" rotWithShape="1">
                <a:gsLst>
                  <a:gs pos="0">
                    <a:schemeClr val="accent2">
                      <a:lumMod val="0"/>
                      <a:lumOff val="100000"/>
                      <a:alpha val="0"/>
                    </a:schemeClr>
                  </a:gs>
                  <a:gs pos="35000">
                    <a:schemeClr val="accent2">
                      <a:lumMod val="0"/>
                      <a:lumOff val="100000"/>
                      <a:alpha val="0"/>
                    </a:schemeClr>
                  </a:gs>
                  <a:gs pos="82000">
                    <a:srgbClr val="E17751"/>
                  </a:gs>
                </a:gsLst>
                <a:lin ang="10800000" scaled="1"/>
                <a:tileRect/>
              </a:gradFill>
              <a:prstDash val="solid"/>
              <a:round/>
            </a:ln>
            <a:effectLst>
              <a:outerShdw blurRad="254000" dist="127000" algn="ctr" rotWithShape="0">
                <a:schemeClr val="tx1">
                  <a:lumMod val="95000"/>
                  <a:lumOff val="5000"/>
                  <a:alpha val="12000"/>
                </a:scheme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3765"/>
              <a:endParaRPr lang="en-GB" sz="1200" b="1" dirty="0">
                <a:solidFill>
                  <a:schemeClr val="accent2"/>
                </a:solidFill>
              </a:endParaRPr>
            </a:p>
          </p:txBody>
        </p:sp>
        <p:sp>
          <p:nvSpPr>
            <p:cNvPr id="11" name="矩形 10"/>
            <p:cNvSpPr/>
            <p:nvPr/>
          </p:nvSpPr>
          <p:spPr>
            <a:xfrm>
              <a:off x="482208" y="2703265"/>
              <a:ext cx="2068362" cy="7774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dirty="0">
                  <a:solidFill>
                    <a:srgbClr val="985125"/>
                  </a:solidFill>
                  <a:latin typeface="微软雅黑" panose="020B0503020204020204" pitchFamily="34" charset="-122"/>
                  <a:ea typeface="微软雅黑" panose="020B0503020204020204" pitchFamily="34" charset="-122"/>
                </a:rPr>
                <a:t>具有漫长的</a:t>
              </a:r>
              <a:endParaRPr lang="en-US" altLang="zh-CN" b="1" dirty="0">
                <a:solidFill>
                  <a:srgbClr val="985125"/>
                </a:solidFill>
                <a:latin typeface="微软雅黑" panose="020B0503020204020204" pitchFamily="34" charset="-122"/>
                <a:ea typeface="微软雅黑" panose="020B0503020204020204" pitchFamily="34" charset="-122"/>
              </a:endParaRPr>
            </a:p>
            <a:p>
              <a:pPr algn="ctr">
                <a:lnSpc>
                  <a:spcPct val="13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历史积淀和强大的</a:t>
              </a:r>
            </a:p>
          </p:txBody>
        </p:sp>
        <p:sp>
          <p:nvSpPr>
            <p:cNvPr id="12" name="矩形 11"/>
            <p:cNvSpPr/>
            <p:nvPr/>
          </p:nvSpPr>
          <p:spPr>
            <a:xfrm>
              <a:off x="1224002" y="3647932"/>
              <a:ext cx="584775" cy="1338185"/>
            </a:xfrm>
            <a:prstGeom prst="rect">
              <a:avLst/>
            </a:prstGeom>
          </p:spPr>
          <p:txBody>
            <a:bodyPr vert="eaVert"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000" b="1" spc="300">
                  <a:solidFill>
                    <a:srgbClr val="E17751"/>
                  </a:solidFill>
                  <a:latin typeface="方正大标宋简体" panose="02010601030101010101" pitchFamily="2" charset="-122"/>
                  <a:ea typeface="方正大标宋简体" panose="02010601030101010101" pitchFamily="2" charset="-122"/>
                </a:rPr>
                <a:t>历史力量</a:t>
              </a:r>
            </a:p>
          </p:txBody>
        </p:sp>
        <p:sp>
          <p:nvSpPr>
            <p:cNvPr id="13" name="ïṧḷíḓe"/>
            <p:cNvSpPr/>
            <p:nvPr/>
          </p:nvSpPr>
          <p:spPr>
            <a:xfrm>
              <a:off x="359664" y="2188464"/>
              <a:ext cx="2291632" cy="2968752"/>
            </a:xfrm>
            <a:prstGeom prst="roundRect">
              <a:avLst>
                <a:gd name="adj" fmla="val 3047"/>
              </a:avLst>
            </a:prstGeom>
            <a:noFill/>
            <a:ln>
              <a:solidFill>
                <a:srgbClr val="E17751"/>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grpSp>
      <p:grpSp>
        <p:nvGrpSpPr>
          <p:cNvPr id="40" name="组合 39"/>
          <p:cNvGrpSpPr/>
          <p:nvPr/>
        </p:nvGrpSpPr>
        <p:grpSpPr>
          <a:xfrm>
            <a:off x="3650488" y="2293457"/>
            <a:ext cx="2291632" cy="2968752"/>
            <a:chOff x="359664" y="2188464"/>
            <a:chExt cx="2291632" cy="2968752"/>
          </a:xfrm>
        </p:grpSpPr>
        <p:sp>
          <p:nvSpPr>
            <p:cNvPr id="41" name="矩形 40"/>
            <p:cNvSpPr/>
            <p:nvPr/>
          </p:nvSpPr>
          <p:spPr>
            <a:xfrm rot="5400000" flipH="1">
              <a:off x="115189" y="2620332"/>
              <a:ext cx="2773071" cy="2092831"/>
            </a:xfrm>
            <a:prstGeom prst="rect">
              <a:avLst/>
            </a:prstGeom>
            <a:solidFill>
              <a:srgbClr val="FEFCFA"/>
            </a:solidFill>
            <a:ln w="19050" cap="rnd">
              <a:gradFill flip="none" rotWithShape="1">
                <a:gsLst>
                  <a:gs pos="0">
                    <a:schemeClr val="accent2">
                      <a:lumMod val="0"/>
                      <a:lumOff val="100000"/>
                      <a:alpha val="0"/>
                    </a:schemeClr>
                  </a:gs>
                  <a:gs pos="35000">
                    <a:schemeClr val="accent2">
                      <a:lumMod val="0"/>
                      <a:lumOff val="100000"/>
                      <a:alpha val="0"/>
                    </a:schemeClr>
                  </a:gs>
                  <a:gs pos="82000">
                    <a:srgbClr val="E17751"/>
                  </a:gs>
                </a:gsLst>
                <a:lin ang="10800000" scaled="1"/>
                <a:tileRect/>
              </a:gradFill>
              <a:prstDash val="solid"/>
              <a:round/>
            </a:ln>
            <a:effectLst>
              <a:outerShdw blurRad="254000" dist="127000" algn="ctr" rotWithShape="0">
                <a:schemeClr val="tx1">
                  <a:lumMod val="95000"/>
                  <a:lumOff val="5000"/>
                  <a:alpha val="12000"/>
                </a:scheme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3765"/>
              <a:endParaRPr lang="en-GB" sz="1200" b="1" dirty="0">
                <a:solidFill>
                  <a:schemeClr val="accent2"/>
                </a:solidFill>
              </a:endParaRPr>
            </a:p>
          </p:txBody>
        </p:sp>
        <p:sp>
          <p:nvSpPr>
            <p:cNvPr id="42" name="矩形 41"/>
            <p:cNvSpPr/>
            <p:nvPr/>
          </p:nvSpPr>
          <p:spPr>
            <a:xfrm>
              <a:off x="484084" y="2703265"/>
              <a:ext cx="2035280" cy="7774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rgbClr val="985125"/>
                  </a:solidFill>
                  <a:latin typeface="微软雅黑" panose="020B0503020204020204" pitchFamily="34" charset="-122"/>
                  <a:ea typeface="微软雅黑" panose="020B0503020204020204" pitchFamily="34" charset="-122"/>
                </a:rPr>
                <a:t>具有坚实的</a:t>
              </a:r>
              <a:endParaRPr lang="en-US" altLang="zh-CN" b="1">
                <a:solidFill>
                  <a:srgbClr val="985125"/>
                </a:solidFill>
                <a:latin typeface="微软雅黑" panose="020B0503020204020204" pitchFamily="34" charset="-122"/>
                <a:ea typeface="微软雅黑" panose="020B0503020204020204" pitchFamily="34" charset="-122"/>
              </a:endParaRPr>
            </a:p>
            <a:p>
              <a:pPr algn="ctr">
                <a:lnSpc>
                  <a:spcPct val="130000"/>
                </a:lnSpc>
              </a:pPr>
              <a:r>
                <a:rPr lang="zh-CN" altLang="en-US" b="1">
                  <a:solidFill>
                    <a:schemeClr val="tx1">
                      <a:lumMod val="85000"/>
                      <a:lumOff val="15000"/>
                    </a:schemeClr>
                  </a:solidFill>
                  <a:latin typeface="微软雅黑" panose="020B0503020204020204" pitchFamily="34" charset="-122"/>
                  <a:ea typeface="微软雅黑" panose="020B0503020204020204" pitchFamily="34" charset="-122"/>
                </a:rPr>
                <a:t>科学论证和强大的</a:t>
              </a:r>
            </a:p>
          </p:txBody>
        </p:sp>
        <p:sp>
          <p:nvSpPr>
            <p:cNvPr id="43" name="矩形 42"/>
            <p:cNvSpPr/>
            <p:nvPr/>
          </p:nvSpPr>
          <p:spPr>
            <a:xfrm>
              <a:off x="1224002" y="3647932"/>
              <a:ext cx="584775" cy="1338185"/>
            </a:xfrm>
            <a:prstGeom prst="rect">
              <a:avLst/>
            </a:prstGeom>
          </p:spPr>
          <p:txBody>
            <a:bodyPr vert="eaVert"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000" b="1" spc="300">
                  <a:solidFill>
                    <a:srgbClr val="E17751"/>
                  </a:solidFill>
                  <a:latin typeface="方正大标宋简体" panose="02010601030101010101" pitchFamily="2" charset="-122"/>
                  <a:ea typeface="方正大标宋简体" panose="02010601030101010101" pitchFamily="2" charset="-122"/>
                </a:rPr>
                <a:t>真理力量</a:t>
              </a:r>
            </a:p>
          </p:txBody>
        </p:sp>
        <p:sp>
          <p:nvSpPr>
            <p:cNvPr id="44" name="ïṧḷíḓe"/>
            <p:cNvSpPr/>
            <p:nvPr/>
          </p:nvSpPr>
          <p:spPr>
            <a:xfrm>
              <a:off x="359664" y="2188464"/>
              <a:ext cx="2291632" cy="2968752"/>
            </a:xfrm>
            <a:prstGeom prst="roundRect">
              <a:avLst>
                <a:gd name="adj" fmla="val 3047"/>
              </a:avLst>
            </a:prstGeom>
            <a:noFill/>
            <a:ln>
              <a:solidFill>
                <a:srgbClr val="E17751"/>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grpSp>
      <p:grpSp>
        <p:nvGrpSpPr>
          <p:cNvPr id="45" name="组合 44"/>
          <p:cNvGrpSpPr/>
          <p:nvPr/>
        </p:nvGrpSpPr>
        <p:grpSpPr>
          <a:xfrm>
            <a:off x="6167800" y="2293457"/>
            <a:ext cx="2291632" cy="2968752"/>
            <a:chOff x="359664" y="2188464"/>
            <a:chExt cx="2291632" cy="2968752"/>
          </a:xfrm>
        </p:grpSpPr>
        <p:sp>
          <p:nvSpPr>
            <p:cNvPr id="46" name="矩形 45"/>
            <p:cNvSpPr/>
            <p:nvPr/>
          </p:nvSpPr>
          <p:spPr>
            <a:xfrm rot="5400000" flipH="1">
              <a:off x="115189" y="2620332"/>
              <a:ext cx="2773071" cy="2092831"/>
            </a:xfrm>
            <a:prstGeom prst="rect">
              <a:avLst/>
            </a:prstGeom>
            <a:solidFill>
              <a:srgbClr val="FEFCFA"/>
            </a:solidFill>
            <a:ln w="19050" cap="rnd">
              <a:gradFill flip="none" rotWithShape="1">
                <a:gsLst>
                  <a:gs pos="0">
                    <a:schemeClr val="accent2">
                      <a:lumMod val="0"/>
                      <a:lumOff val="100000"/>
                      <a:alpha val="0"/>
                    </a:schemeClr>
                  </a:gs>
                  <a:gs pos="35000">
                    <a:schemeClr val="accent2">
                      <a:lumMod val="0"/>
                      <a:lumOff val="100000"/>
                      <a:alpha val="0"/>
                    </a:schemeClr>
                  </a:gs>
                  <a:gs pos="82000">
                    <a:srgbClr val="E17751"/>
                  </a:gs>
                </a:gsLst>
                <a:lin ang="10800000" scaled="1"/>
                <a:tileRect/>
              </a:gradFill>
              <a:prstDash val="solid"/>
              <a:round/>
            </a:ln>
            <a:effectLst>
              <a:outerShdw blurRad="254000" dist="127000" algn="ctr" rotWithShape="0">
                <a:schemeClr val="tx1">
                  <a:lumMod val="95000"/>
                  <a:lumOff val="5000"/>
                  <a:alpha val="12000"/>
                </a:scheme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3765"/>
              <a:endParaRPr lang="en-GB" sz="1200" b="1" dirty="0">
                <a:solidFill>
                  <a:schemeClr val="accent2"/>
                </a:solidFill>
              </a:endParaRPr>
            </a:p>
          </p:txBody>
        </p:sp>
        <p:sp>
          <p:nvSpPr>
            <p:cNvPr id="47" name="矩形 46"/>
            <p:cNvSpPr/>
            <p:nvPr/>
          </p:nvSpPr>
          <p:spPr>
            <a:xfrm>
              <a:off x="436740" y="2703264"/>
              <a:ext cx="2092831" cy="7774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rgbClr val="985125"/>
                  </a:solidFill>
                  <a:latin typeface="微软雅黑" panose="020B0503020204020204" pitchFamily="34" charset="-122"/>
                  <a:ea typeface="微软雅黑" panose="020B0503020204020204" pitchFamily="34" charset="-122"/>
                </a:rPr>
                <a:t>具有广泛的</a:t>
              </a:r>
              <a:endParaRPr lang="en-US" altLang="zh-CN" b="1">
                <a:solidFill>
                  <a:srgbClr val="985125"/>
                </a:solidFill>
                <a:latin typeface="微软雅黑" panose="020B0503020204020204" pitchFamily="34" charset="-122"/>
                <a:ea typeface="微软雅黑" panose="020B0503020204020204" pitchFamily="34" charset="-122"/>
              </a:endParaRPr>
            </a:p>
            <a:p>
              <a:pPr algn="ctr">
                <a:lnSpc>
                  <a:spcPct val="130000"/>
                </a:lnSpc>
              </a:pPr>
              <a:r>
                <a:rPr lang="zh-CN" altLang="en-US" b="1">
                  <a:solidFill>
                    <a:schemeClr val="tx1">
                      <a:lumMod val="85000"/>
                      <a:lumOff val="15000"/>
                    </a:schemeClr>
                  </a:solidFill>
                  <a:latin typeface="微软雅黑" panose="020B0503020204020204" pitchFamily="34" charset="-122"/>
                  <a:ea typeface="微软雅黑" panose="020B0503020204020204" pitchFamily="34" charset="-122"/>
                </a:rPr>
                <a:t>群众基础和强大的</a:t>
              </a:r>
            </a:p>
          </p:txBody>
        </p:sp>
        <p:sp>
          <p:nvSpPr>
            <p:cNvPr id="48" name="矩形 47"/>
            <p:cNvSpPr/>
            <p:nvPr/>
          </p:nvSpPr>
          <p:spPr>
            <a:xfrm>
              <a:off x="1224002" y="3647932"/>
              <a:ext cx="584775" cy="1338185"/>
            </a:xfrm>
            <a:prstGeom prst="rect">
              <a:avLst/>
            </a:prstGeom>
          </p:spPr>
          <p:txBody>
            <a:bodyPr vert="eaVert"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000" b="1" spc="300">
                  <a:solidFill>
                    <a:srgbClr val="E17751"/>
                  </a:solidFill>
                  <a:latin typeface="方正大标宋简体" panose="02010601030101010101" pitchFamily="2" charset="-122"/>
                  <a:ea typeface="方正大标宋简体" panose="02010601030101010101" pitchFamily="2" charset="-122"/>
                </a:rPr>
                <a:t>道义力量</a:t>
              </a:r>
            </a:p>
          </p:txBody>
        </p:sp>
        <p:sp>
          <p:nvSpPr>
            <p:cNvPr id="49" name="ïṧḷíḓe"/>
            <p:cNvSpPr/>
            <p:nvPr/>
          </p:nvSpPr>
          <p:spPr>
            <a:xfrm>
              <a:off x="359664" y="2188464"/>
              <a:ext cx="2291632" cy="2968752"/>
            </a:xfrm>
            <a:prstGeom prst="roundRect">
              <a:avLst>
                <a:gd name="adj" fmla="val 3047"/>
              </a:avLst>
            </a:prstGeom>
            <a:noFill/>
            <a:ln>
              <a:solidFill>
                <a:srgbClr val="E17751"/>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grpSp>
      <p:grpSp>
        <p:nvGrpSpPr>
          <p:cNvPr id="50" name="组合 49"/>
          <p:cNvGrpSpPr/>
          <p:nvPr/>
        </p:nvGrpSpPr>
        <p:grpSpPr>
          <a:xfrm>
            <a:off x="8685112" y="2287364"/>
            <a:ext cx="2291632" cy="2968752"/>
            <a:chOff x="359664" y="2188464"/>
            <a:chExt cx="2291632" cy="2968752"/>
          </a:xfrm>
        </p:grpSpPr>
        <p:sp>
          <p:nvSpPr>
            <p:cNvPr id="51" name="矩形 50"/>
            <p:cNvSpPr/>
            <p:nvPr/>
          </p:nvSpPr>
          <p:spPr>
            <a:xfrm rot="5400000" flipH="1">
              <a:off x="115189" y="2620332"/>
              <a:ext cx="2773071" cy="2092831"/>
            </a:xfrm>
            <a:prstGeom prst="rect">
              <a:avLst/>
            </a:prstGeom>
            <a:solidFill>
              <a:srgbClr val="FEFCFA"/>
            </a:solidFill>
            <a:ln w="19050" cap="rnd">
              <a:gradFill flip="none" rotWithShape="1">
                <a:gsLst>
                  <a:gs pos="0">
                    <a:schemeClr val="accent2">
                      <a:lumMod val="0"/>
                      <a:lumOff val="100000"/>
                      <a:alpha val="0"/>
                    </a:schemeClr>
                  </a:gs>
                  <a:gs pos="35000">
                    <a:schemeClr val="accent2">
                      <a:lumMod val="0"/>
                      <a:lumOff val="100000"/>
                      <a:alpha val="0"/>
                    </a:schemeClr>
                  </a:gs>
                  <a:gs pos="82000">
                    <a:srgbClr val="E17751"/>
                  </a:gs>
                </a:gsLst>
                <a:lin ang="10800000" scaled="1"/>
                <a:tileRect/>
              </a:gradFill>
              <a:prstDash val="solid"/>
              <a:round/>
            </a:ln>
            <a:effectLst>
              <a:outerShdw blurRad="254000" dist="127000" algn="ctr" rotWithShape="0">
                <a:schemeClr val="tx1">
                  <a:lumMod val="95000"/>
                  <a:lumOff val="5000"/>
                  <a:alpha val="12000"/>
                </a:scheme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3765"/>
              <a:endParaRPr lang="en-GB" sz="1200" b="1" dirty="0">
                <a:solidFill>
                  <a:schemeClr val="accent2"/>
                </a:solidFill>
              </a:endParaRPr>
            </a:p>
          </p:txBody>
        </p:sp>
        <p:sp>
          <p:nvSpPr>
            <p:cNvPr id="52" name="矩形 51"/>
            <p:cNvSpPr/>
            <p:nvPr/>
          </p:nvSpPr>
          <p:spPr>
            <a:xfrm>
              <a:off x="445114" y="2703264"/>
              <a:ext cx="2092831" cy="7774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dirty="0">
                  <a:solidFill>
                    <a:srgbClr val="985125"/>
                  </a:solidFill>
                  <a:latin typeface="微软雅黑" panose="020B0503020204020204" pitchFamily="34" charset="-122"/>
                  <a:ea typeface="微软雅黑" panose="020B0503020204020204" pitchFamily="34" charset="-122"/>
                </a:rPr>
                <a:t>具有强烈的</a:t>
              </a:r>
              <a:endParaRPr lang="en-US" altLang="zh-CN" b="1" dirty="0">
                <a:solidFill>
                  <a:srgbClr val="985125"/>
                </a:solidFill>
                <a:latin typeface="微软雅黑" panose="020B0503020204020204" pitchFamily="34" charset="-122"/>
                <a:ea typeface="微软雅黑" panose="020B0503020204020204" pitchFamily="34" charset="-122"/>
              </a:endParaRPr>
            </a:p>
            <a:p>
              <a:pPr algn="ctr">
                <a:lnSpc>
                  <a:spcPct val="13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现实追求和强大的</a:t>
              </a:r>
            </a:p>
          </p:txBody>
        </p:sp>
        <p:sp>
          <p:nvSpPr>
            <p:cNvPr id="53" name="矩形 52"/>
            <p:cNvSpPr/>
            <p:nvPr/>
          </p:nvSpPr>
          <p:spPr>
            <a:xfrm>
              <a:off x="1224002" y="3647932"/>
              <a:ext cx="584775" cy="1338185"/>
            </a:xfrm>
            <a:prstGeom prst="rect">
              <a:avLst/>
            </a:prstGeom>
          </p:spPr>
          <p:txBody>
            <a:bodyPr vert="eaVert"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000" b="1" spc="300" dirty="0">
                  <a:solidFill>
                    <a:srgbClr val="E17751"/>
                  </a:solidFill>
                  <a:latin typeface="方正大标宋简体" panose="02010601030101010101" pitchFamily="2" charset="-122"/>
                  <a:ea typeface="方正大标宋简体" panose="02010601030101010101" pitchFamily="2" charset="-122"/>
                </a:rPr>
                <a:t>实践力量</a:t>
              </a:r>
            </a:p>
          </p:txBody>
        </p:sp>
        <p:sp>
          <p:nvSpPr>
            <p:cNvPr id="54" name="ïṧḷíḓe"/>
            <p:cNvSpPr/>
            <p:nvPr/>
          </p:nvSpPr>
          <p:spPr>
            <a:xfrm>
              <a:off x="359664" y="2188464"/>
              <a:ext cx="2291632" cy="2968752"/>
            </a:xfrm>
            <a:prstGeom prst="roundRect">
              <a:avLst>
                <a:gd name="adj" fmla="val 3047"/>
              </a:avLst>
            </a:prstGeom>
            <a:noFill/>
            <a:ln>
              <a:solidFill>
                <a:srgbClr val="E17751"/>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 name="组合 43"/>
          <p:cNvGrpSpPr/>
          <p:nvPr/>
        </p:nvGrpSpPr>
        <p:grpSpPr>
          <a:xfrm>
            <a:off x="624570" y="1802263"/>
            <a:ext cx="10942860" cy="3184009"/>
            <a:chOff x="1489600" y="2532483"/>
            <a:chExt cx="8819139" cy="2471426"/>
          </a:xfrm>
        </p:grpSpPr>
        <p:sp>
          <p:nvSpPr>
            <p:cNvPr id="45" name="矩形 44"/>
            <p:cNvSpPr/>
            <p:nvPr/>
          </p:nvSpPr>
          <p:spPr>
            <a:xfrm>
              <a:off x="1573464" y="2532483"/>
              <a:ext cx="8735275" cy="2388248"/>
            </a:xfrm>
            <a:prstGeom prst="rect">
              <a:avLst/>
            </a:prstGeom>
            <a:gradFill>
              <a:gsLst>
                <a:gs pos="0">
                  <a:srgbClr val="E17751"/>
                </a:gs>
                <a:gs pos="100000">
                  <a:schemeClr val="bg1">
                    <a:alpha val="80000"/>
                  </a:schemeClr>
                </a:gs>
              </a:gsLst>
              <a:lin ang="540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矩形 45"/>
            <p:cNvSpPr/>
            <p:nvPr/>
          </p:nvSpPr>
          <p:spPr>
            <a:xfrm>
              <a:off x="1489600" y="2615661"/>
              <a:ext cx="8735275" cy="2388248"/>
            </a:xfrm>
            <a:prstGeom prst="rect">
              <a:avLst/>
            </a:prstGeom>
            <a:gradFill>
              <a:gsLst>
                <a:gs pos="83000">
                  <a:schemeClr val="bg1"/>
                </a:gs>
                <a:gs pos="100000">
                  <a:schemeClr val="bg1">
                    <a:alpha val="32000"/>
                  </a:schemeClr>
                </a:gs>
              </a:gsLst>
              <a:lin ang="4800000" scaled="0"/>
            </a:gradFill>
            <a:ln w="19050">
              <a:gradFill>
                <a:gsLst>
                  <a:gs pos="100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3158459" y="2198587"/>
            <a:ext cx="7827403" cy="2462213"/>
          </a:xfrm>
          <a:prstGeom prst="rect">
            <a:avLst/>
          </a:prstGeom>
        </p:spPr>
        <p:txBody>
          <a:bodyPr wrap="square">
            <a:spAutoFit/>
          </a:bodyPr>
          <a:lstStyle/>
          <a:p>
            <a:pPr indent="457200" algn="just">
              <a:lnSpc>
                <a:spcPct val="140000"/>
              </a:lnSpc>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sym typeface="+mn-ea"/>
              </a:rPr>
              <a:t> 人们常将</a:t>
            </a:r>
            <a:r>
              <a:rPr lang="en-US" altLang="zh-CN" sz="2200" b="1"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sym typeface="+mn-ea"/>
              </a:rPr>
              <a:t>共产党宣言</a:t>
            </a:r>
            <a:r>
              <a:rPr lang="en-US" altLang="zh-CN" sz="2200" b="1"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sym typeface="+mn-ea"/>
              </a:rPr>
              <a:t>的发表当作共产主义信仰的历史原点。事实上，在马克思主义产生之前，在人类久远的历史上已经出现过若干共产主义信仰的因素。马克思把这种历史传承下来的不自觉、不成型、自发的共产主义信仰奠定在科学的基础上，使之成为科学的共产主义信仰。</a:t>
            </a:r>
            <a:endParaRPr lang="zh-CN" altLang="en-US" sz="2200" b="1" dirty="0">
              <a:solidFill>
                <a:schemeClr val="tx1">
                  <a:lumMod val="85000"/>
                  <a:lumOff val="15000"/>
                </a:schemeClr>
              </a:solidFill>
              <a:latin typeface="楷体" panose="02010609060101010101" pitchFamily="49" charset="-122"/>
              <a:ea typeface="楷体" panose="02010609060101010101" pitchFamily="49" charset="-122"/>
            </a:endParaRPr>
          </a:p>
        </p:txBody>
      </p:sp>
      <p:grpSp>
        <p:nvGrpSpPr>
          <p:cNvPr id="3" name="组合 2"/>
          <p:cNvGrpSpPr/>
          <p:nvPr/>
        </p:nvGrpSpPr>
        <p:grpSpPr>
          <a:xfrm>
            <a:off x="2594695" y="638118"/>
            <a:ext cx="7002611" cy="764214"/>
            <a:chOff x="2268769" y="638118"/>
            <a:chExt cx="7002611" cy="764214"/>
          </a:xfrm>
          <a:effectLst>
            <a:outerShdw blurRad="50800" dist="38100" dir="2700000" algn="tl" rotWithShape="0">
              <a:srgbClr val="E17751">
                <a:alpha val="46000"/>
              </a:srgbClr>
            </a:outerShdw>
          </a:effectLst>
        </p:grpSpPr>
        <p:sp>
          <p:nvSpPr>
            <p:cNvPr id="28" name="立方体 27"/>
            <p:cNvSpPr/>
            <p:nvPr/>
          </p:nvSpPr>
          <p:spPr>
            <a:xfrm>
              <a:off x="2268769" y="816926"/>
              <a:ext cx="5823822" cy="581912"/>
            </a:xfrm>
            <a:prstGeom prst="cube">
              <a:avLst>
                <a:gd name="adj" fmla="val 9074"/>
              </a:avLst>
            </a:prstGeom>
            <a:solidFill>
              <a:schemeClr val="bg1"/>
            </a:solidFill>
            <a:ln w="6350">
              <a:gradFill>
                <a:gsLst>
                  <a:gs pos="0">
                    <a:srgbClr val="E37A17">
                      <a:alpha val="30000"/>
                    </a:srgbClr>
                  </a:gs>
                  <a:gs pos="24000">
                    <a:srgbClr val="E37A17">
                      <a:alpha val="30000"/>
                    </a:srgbClr>
                  </a:gs>
                  <a:gs pos="100000">
                    <a:srgbClr val="E17751"/>
                  </a:gs>
                </a:gsLst>
                <a:lin ang="51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0" name="矩形 29"/>
            <p:cNvSpPr/>
            <p:nvPr/>
          </p:nvSpPr>
          <p:spPr>
            <a:xfrm>
              <a:off x="2409372" y="923440"/>
              <a:ext cx="5683220" cy="461665"/>
            </a:xfrm>
            <a:prstGeom prst="rect">
              <a:avLst/>
            </a:prstGeom>
          </p:spPr>
          <p:txBody>
            <a:bodyPr wrap="square">
              <a:spAutoFit/>
            </a:bodyPr>
            <a:lstStyle/>
            <a:p>
              <a:pPr eaLnBrk="0" hangingPunct="0">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共产主义远大理想具有漫长的历史积淀和强大的</a:t>
              </a:r>
            </a:p>
          </p:txBody>
        </p:sp>
        <p:sp>
          <p:nvSpPr>
            <p:cNvPr id="18" name="立方体 17"/>
            <p:cNvSpPr/>
            <p:nvPr/>
          </p:nvSpPr>
          <p:spPr>
            <a:xfrm>
              <a:off x="8030350" y="638118"/>
              <a:ext cx="1241030" cy="764214"/>
            </a:xfrm>
            <a:prstGeom prst="cube">
              <a:avLst>
                <a:gd name="adj" fmla="val 9074"/>
              </a:avLst>
            </a:prstGeom>
            <a:gradFill>
              <a:gsLst>
                <a:gs pos="14000">
                  <a:srgbClr val="E37A17"/>
                </a:gs>
                <a:gs pos="100000">
                  <a:srgbClr val="EB5603"/>
                </a:gs>
              </a:gsLst>
              <a:lin ang="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35" name="任意多边形: 形状 34"/>
            <p:cNvSpPr/>
            <p:nvPr/>
          </p:nvSpPr>
          <p:spPr>
            <a:xfrm>
              <a:off x="8107853" y="937099"/>
              <a:ext cx="1022924" cy="251482"/>
            </a:xfrm>
            <a:custGeom>
              <a:avLst/>
              <a:gdLst/>
              <a:ahLst/>
              <a:cxnLst/>
              <a:rect l="l" t="t" r="r" b="b"/>
              <a:pathLst>
                <a:path w="1022924" h="251482">
                  <a:moveTo>
                    <a:pt x="916186" y="184845"/>
                  </a:moveTo>
                  <a:lnTo>
                    <a:pt x="916186" y="203932"/>
                  </a:lnTo>
                  <a:lnTo>
                    <a:pt x="947329" y="203932"/>
                  </a:lnTo>
                  <a:cubicBezTo>
                    <a:pt x="947998" y="202593"/>
                    <a:pt x="949003" y="201253"/>
                    <a:pt x="950342" y="199914"/>
                  </a:cubicBezTo>
                  <a:cubicBezTo>
                    <a:pt x="951012" y="198574"/>
                    <a:pt x="952686" y="196230"/>
                    <a:pt x="955365" y="192882"/>
                  </a:cubicBezTo>
                  <a:cubicBezTo>
                    <a:pt x="948668" y="193551"/>
                    <a:pt x="945654" y="191542"/>
                    <a:pt x="946324" y="186854"/>
                  </a:cubicBezTo>
                  <a:lnTo>
                    <a:pt x="946324" y="184845"/>
                  </a:lnTo>
                  <a:close/>
                  <a:moveTo>
                    <a:pt x="916186" y="153702"/>
                  </a:moveTo>
                  <a:lnTo>
                    <a:pt x="916186" y="176808"/>
                  </a:lnTo>
                  <a:lnTo>
                    <a:pt x="946324" y="176808"/>
                  </a:lnTo>
                  <a:lnTo>
                    <a:pt x="946324" y="153702"/>
                  </a:lnTo>
                  <a:close/>
                  <a:moveTo>
                    <a:pt x="847874" y="153702"/>
                  </a:moveTo>
                  <a:lnTo>
                    <a:pt x="847874" y="176808"/>
                  </a:lnTo>
                  <a:lnTo>
                    <a:pt x="877007" y="176808"/>
                  </a:lnTo>
                  <a:lnTo>
                    <a:pt x="877007" y="153702"/>
                  </a:lnTo>
                  <a:close/>
                  <a:moveTo>
                    <a:pt x="330510" y="130597"/>
                  </a:moveTo>
                  <a:lnTo>
                    <a:pt x="330510" y="132606"/>
                  </a:lnTo>
                  <a:cubicBezTo>
                    <a:pt x="331180" y="137294"/>
                    <a:pt x="329506" y="140643"/>
                    <a:pt x="325487" y="142652"/>
                  </a:cubicBezTo>
                  <a:cubicBezTo>
                    <a:pt x="336203" y="152698"/>
                    <a:pt x="346584" y="161069"/>
                    <a:pt x="356630" y="167767"/>
                  </a:cubicBezTo>
                  <a:cubicBezTo>
                    <a:pt x="360648" y="157051"/>
                    <a:pt x="362992" y="144661"/>
                    <a:pt x="363662" y="130597"/>
                  </a:cubicBezTo>
                  <a:close/>
                  <a:moveTo>
                    <a:pt x="916186" y="124569"/>
                  </a:moveTo>
                  <a:lnTo>
                    <a:pt x="916186" y="146670"/>
                  </a:lnTo>
                  <a:lnTo>
                    <a:pt x="946324" y="146670"/>
                  </a:lnTo>
                  <a:lnTo>
                    <a:pt x="946324" y="124569"/>
                  </a:lnTo>
                  <a:close/>
                  <a:moveTo>
                    <a:pt x="853902" y="124569"/>
                  </a:moveTo>
                  <a:cubicBezTo>
                    <a:pt x="849883" y="124569"/>
                    <a:pt x="847874" y="126913"/>
                    <a:pt x="847874" y="131602"/>
                  </a:cubicBezTo>
                  <a:lnTo>
                    <a:pt x="847874" y="146670"/>
                  </a:lnTo>
                  <a:lnTo>
                    <a:pt x="877007" y="146670"/>
                  </a:lnTo>
                  <a:lnTo>
                    <a:pt x="877007" y="124569"/>
                  </a:lnTo>
                  <a:close/>
                  <a:moveTo>
                    <a:pt x="989521" y="69317"/>
                  </a:moveTo>
                  <a:cubicBezTo>
                    <a:pt x="996219" y="71326"/>
                    <a:pt x="1006599" y="79363"/>
                    <a:pt x="1020664" y="93427"/>
                  </a:cubicBezTo>
                  <a:cubicBezTo>
                    <a:pt x="1022673" y="95436"/>
                    <a:pt x="1023343" y="97445"/>
                    <a:pt x="1022673" y="99455"/>
                  </a:cubicBezTo>
                  <a:cubicBezTo>
                    <a:pt x="1022003" y="101464"/>
                    <a:pt x="1020329" y="102468"/>
                    <a:pt x="1017650" y="102468"/>
                  </a:cubicBezTo>
                  <a:cubicBezTo>
                    <a:pt x="1016310" y="102468"/>
                    <a:pt x="1011957" y="102468"/>
                    <a:pt x="1004590" y="102468"/>
                  </a:cubicBezTo>
                  <a:cubicBezTo>
                    <a:pt x="984498" y="101799"/>
                    <a:pt x="969429" y="101464"/>
                    <a:pt x="959384" y="101464"/>
                  </a:cubicBezTo>
                  <a:cubicBezTo>
                    <a:pt x="978136" y="108831"/>
                    <a:pt x="989521" y="115528"/>
                    <a:pt x="993540" y="121556"/>
                  </a:cubicBezTo>
                  <a:cubicBezTo>
                    <a:pt x="994209" y="124904"/>
                    <a:pt x="992535" y="127583"/>
                    <a:pt x="988517" y="129592"/>
                  </a:cubicBezTo>
                  <a:cubicBezTo>
                    <a:pt x="986508" y="130932"/>
                    <a:pt x="985503" y="133276"/>
                    <a:pt x="985503" y="136624"/>
                  </a:cubicBezTo>
                  <a:cubicBezTo>
                    <a:pt x="985503" y="150019"/>
                    <a:pt x="986508" y="162409"/>
                    <a:pt x="988517" y="173794"/>
                  </a:cubicBezTo>
                  <a:cubicBezTo>
                    <a:pt x="989856" y="180492"/>
                    <a:pt x="986842" y="185180"/>
                    <a:pt x="979475" y="187859"/>
                  </a:cubicBezTo>
                  <a:cubicBezTo>
                    <a:pt x="979475" y="187859"/>
                    <a:pt x="978806" y="187859"/>
                    <a:pt x="977466" y="187859"/>
                  </a:cubicBezTo>
                  <a:cubicBezTo>
                    <a:pt x="976797" y="188528"/>
                    <a:pt x="976127" y="188863"/>
                    <a:pt x="975457" y="188863"/>
                  </a:cubicBezTo>
                  <a:cubicBezTo>
                    <a:pt x="980815" y="192882"/>
                    <a:pt x="986173" y="197570"/>
                    <a:pt x="991531" y="202927"/>
                  </a:cubicBezTo>
                  <a:cubicBezTo>
                    <a:pt x="993540" y="205606"/>
                    <a:pt x="994209" y="207615"/>
                    <a:pt x="993540" y="208955"/>
                  </a:cubicBezTo>
                  <a:cubicBezTo>
                    <a:pt x="992870" y="210964"/>
                    <a:pt x="991196" y="211969"/>
                    <a:pt x="988517" y="211969"/>
                  </a:cubicBezTo>
                  <a:cubicBezTo>
                    <a:pt x="980480" y="211969"/>
                    <a:pt x="968760" y="211634"/>
                    <a:pt x="953356" y="210964"/>
                  </a:cubicBezTo>
                  <a:cubicBezTo>
                    <a:pt x="937952" y="210964"/>
                    <a:pt x="926567" y="210964"/>
                    <a:pt x="919200" y="210964"/>
                  </a:cubicBezTo>
                  <a:lnTo>
                    <a:pt x="916186" y="210964"/>
                  </a:lnTo>
                  <a:lnTo>
                    <a:pt x="916186" y="232061"/>
                  </a:lnTo>
                  <a:lnTo>
                    <a:pt x="967420" y="232061"/>
                  </a:lnTo>
                  <a:cubicBezTo>
                    <a:pt x="978806" y="218666"/>
                    <a:pt x="985503" y="211969"/>
                    <a:pt x="987512" y="211969"/>
                  </a:cubicBezTo>
                  <a:cubicBezTo>
                    <a:pt x="995549" y="213978"/>
                    <a:pt x="1005930" y="220340"/>
                    <a:pt x="1018655" y="231056"/>
                  </a:cubicBezTo>
                  <a:cubicBezTo>
                    <a:pt x="1022673" y="236414"/>
                    <a:pt x="1022003" y="239428"/>
                    <a:pt x="1016645" y="240097"/>
                  </a:cubicBezTo>
                  <a:cubicBezTo>
                    <a:pt x="1001911" y="240097"/>
                    <a:pt x="984833" y="240097"/>
                    <a:pt x="965411" y="240097"/>
                  </a:cubicBezTo>
                  <a:lnTo>
                    <a:pt x="822759" y="240097"/>
                  </a:lnTo>
                  <a:cubicBezTo>
                    <a:pt x="802668" y="240097"/>
                    <a:pt x="789943" y="240432"/>
                    <a:pt x="784585" y="241102"/>
                  </a:cubicBezTo>
                  <a:cubicBezTo>
                    <a:pt x="782576" y="241772"/>
                    <a:pt x="780901" y="241437"/>
                    <a:pt x="779562" y="240097"/>
                  </a:cubicBezTo>
                  <a:cubicBezTo>
                    <a:pt x="777553" y="238088"/>
                    <a:pt x="775544" y="235409"/>
                    <a:pt x="773535" y="232061"/>
                  </a:cubicBezTo>
                  <a:cubicBezTo>
                    <a:pt x="772865" y="230721"/>
                    <a:pt x="772865" y="229716"/>
                    <a:pt x="773535" y="229047"/>
                  </a:cubicBezTo>
                  <a:cubicBezTo>
                    <a:pt x="773535" y="229047"/>
                    <a:pt x="774204" y="229047"/>
                    <a:pt x="775544" y="229047"/>
                  </a:cubicBezTo>
                  <a:cubicBezTo>
                    <a:pt x="785590" y="230386"/>
                    <a:pt x="804007" y="231391"/>
                    <a:pt x="830796" y="232061"/>
                  </a:cubicBezTo>
                  <a:lnTo>
                    <a:pt x="877007" y="232061"/>
                  </a:lnTo>
                  <a:lnTo>
                    <a:pt x="877007" y="210964"/>
                  </a:lnTo>
                  <a:lnTo>
                    <a:pt x="844860" y="210964"/>
                  </a:lnTo>
                  <a:cubicBezTo>
                    <a:pt x="839503" y="210964"/>
                    <a:pt x="831131" y="211634"/>
                    <a:pt x="819746" y="212973"/>
                  </a:cubicBezTo>
                  <a:cubicBezTo>
                    <a:pt x="817737" y="213643"/>
                    <a:pt x="816062" y="213978"/>
                    <a:pt x="814723" y="213978"/>
                  </a:cubicBezTo>
                  <a:cubicBezTo>
                    <a:pt x="812713" y="213978"/>
                    <a:pt x="811039" y="213308"/>
                    <a:pt x="809700" y="211969"/>
                  </a:cubicBezTo>
                  <a:cubicBezTo>
                    <a:pt x="807691" y="208620"/>
                    <a:pt x="805681" y="205606"/>
                    <a:pt x="803672" y="202927"/>
                  </a:cubicBezTo>
                  <a:cubicBezTo>
                    <a:pt x="802333" y="200918"/>
                    <a:pt x="803003" y="200248"/>
                    <a:pt x="805681" y="200918"/>
                  </a:cubicBezTo>
                  <a:cubicBezTo>
                    <a:pt x="806351" y="200918"/>
                    <a:pt x="807356" y="200918"/>
                    <a:pt x="808695" y="200918"/>
                  </a:cubicBezTo>
                  <a:cubicBezTo>
                    <a:pt x="826108" y="202927"/>
                    <a:pt x="839168" y="203932"/>
                    <a:pt x="847874" y="203932"/>
                  </a:cubicBezTo>
                  <a:lnTo>
                    <a:pt x="877007" y="203932"/>
                  </a:lnTo>
                  <a:lnTo>
                    <a:pt x="877007" y="184845"/>
                  </a:lnTo>
                  <a:lnTo>
                    <a:pt x="847874" y="184845"/>
                  </a:lnTo>
                  <a:cubicBezTo>
                    <a:pt x="847874" y="187524"/>
                    <a:pt x="844860" y="189533"/>
                    <a:pt x="838833" y="190872"/>
                  </a:cubicBezTo>
                  <a:cubicBezTo>
                    <a:pt x="833475" y="192212"/>
                    <a:pt x="826778" y="192882"/>
                    <a:pt x="818741" y="192882"/>
                  </a:cubicBezTo>
                  <a:cubicBezTo>
                    <a:pt x="809365" y="193551"/>
                    <a:pt x="805681" y="190872"/>
                    <a:pt x="807691" y="184845"/>
                  </a:cubicBezTo>
                  <a:cubicBezTo>
                    <a:pt x="808360" y="170781"/>
                    <a:pt x="808695" y="161069"/>
                    <a:pt x="808695" y="155712"/>
                  </a:cubicBezTo>
                  <a:lnTo>
                    <a:pt x="808695" y="146670"/>
                  </a:lnTo>
                  <a:cubicBezTo>
                    <a:pt x="808695" y="129927"/>
                    <a:pt x="808025" y="118877"/>
                    <a:pt x="806686" y="113519"/>
                  </a:cubicBezTo>
                  <a:cubicBezTo>
                    <a:pt x="805347" y="106152"/>
                    <a:pt x="808360" y="103473"/>
                    <a:pt x="815727" y="105482"/>
                  </a:cubicBezTo>
                  <a:cubicBezTo>
                    <a:pt x="825773" y="107491"/>
                    <a:pt x="838498" y="111175"/>
                    <a:pt x="853902" y="116533"/>
                  </a:cubicBezTo>
                  <a:lnTo>
                    <a:pt x="943310" y="116533"/>
                  </a:lnTo>
                  <a:cubicBezTo>
                    <a:pt x="947329" y="109166"/>
                    <a:pt x="951012" y="104143"/>
                    <a:pt x="954361" y="101464"/>
                  </a:cubicBezTo>
                  <a:lnTo>
                    <a:pt x="945319" y="101464"/>
                  </a:lnTo>
                  <a:lnTo>
                    <a:pt x="819746" y="101464"/>
                  </a:lnTo>
                  <a:cubicBezTo>
                    <a:pt x="805012" y="101464"/>
                    <a:pt x="792287" y="102134"/>
                    <a:pt x="781571" y="103473"/>
                  </a:cubicBezTo>
                  <a:cubicBezTo>
                    <a:pt x="779562" y="103473"/>
                    <a:pt x="777888" y="103138"/>
                    <a:pt x="776548" y="102468"/>
                  </a:cubicBezTo>
                  <a:cubicBezTo>
                    <a:pt x="775879" y="101799"/>
                    <a:pt x="774874" y="100459"/>
                    <a:pt x="773535" y="98450"/>
                  </a:cubicBezTo>
                  <a:cubicBezTo>
                    <a:pt x="772195" y="96441"/>
                    <a:pt x="771191" y="95101"/>
                    <a:pt x="770521" y="94432"/>
                  </a:cubicBezTo>
                  <a:cubicBezTo>
                    <a:pt x="769851" y="93092"/>
                    <a:pt x="769851" y="92088"/>
                    <a:pt x="770521" y="91418"/>
                  </a:cubicBezTo>
                  <a:cubicBezTo>
                    <a:pt x="770521" y="91418"/>
                    <a:pt x="771191" y="91418"/>
                    <a:pt x="772530" y="91418"/>
                  </a:cubicBezTo>
                  <a:cubicBezTo>
                    <a:pt x="782576" y="93427"/>
                    <a:pt x="801328" y="94432"/>
                    <a:pt x="828787" y="94432"/>
                  </a:cubicBezTo>
                  <a:lnTo>
                    <a:pt x="968425" y="94432"/>
                  </a:lnTo>
                  <a:cubicBezTo>
                    <a:pt x="978471" y="79028"/>
                    <a:pt x="985503" y="70656"/>
                    <a:pt x="989521" y="69317"/>
                  </a:cubicBezTo>
                  <a:close/>
                  <a:moveTo>
                    <a:pt x="406859" y="65299"/>
                  </a:moveTo>
                  <a:cubicBezTo>
                    <a:pt x="406859" y="86060"/>
                    <a:pt x="406524" y="101129"/>
                    <a:pt x="405855" y="110505"/>
                  </a:cubicBezTo>
                  <a:cubicBezTo>
                    <a:pt x="405855" y="114523"/>
                    <a:pt x="405855" y="118542"/>
                    <a:pt x="405855" y="122560"/>
                  </a:cubicBezTo>
                  <a:lnTo>
                    <a:pt x="443025" y="122560"/>
                  </a:lnTo>
                  <a:lnTo>
                    <a:pt x="443025" y="65299"/>
                  </a:lnTo>
                  <a:close/>
                  <a:moveTo>
                    <a:pt x="332520" y="65299"/>
                  </a:moveTo>
                  <a:cubicBezTo>
                    <a:pt x="331180" y="65968"/>
                    <a:pt x="330510" y="67977"/>
                    <a:pt x="330510" y="71326"/>
                  </a:cubicBezTo>
                  <a:lnTo>
                    <a:pt x="330510" y="122560"/>
                  </a:lnTo>
                  <a:lnTo>
                    <a:pt x="364667" y="122560"/>
                  </a:lnTo>
                  <a:cubicBezTo>
                    <a:pt x="364667" y="119212"/>
                    <a:pt x="364667" y="116198"/>
                    <a:pt x="364667" y="113519"/>
                  </a:cubicBezTo>
                  <a:cubicBezTo>
                    <a:pt x="365336" y="104812"/>
                    <a:pt x="365671" y="88739"/>
                    <a:pt x="365671" y="65299"/>
                  </a:cubicBezTo>
                  <a:close/>
                  <a:moveTo>
                    <a:pt x="855911" y="50230"/>
                  </a:moveTo>
                  <a:lnTo>
                    <a:pt x="855911" y="71326"/>
                  </a:lnTo>
                  <a:lnTo>
                    <a:pt x="937283" y="71326"/>
                  </a:lnTo>
                  <a:lnTo>
                    <a:pt x="937283" y="50230"/>
                  </a:lnTo>
                  <a:close/>
                  <a:moveTo>
                    <a:pt x="860934" y="21097"/>
                  </a:moveTo>
                  <a:cubicBezTo>
                    <a:pt x="860934" y="21097"/>
                    <a:pt x="860599" y="21431"/>
                    <a:pt x="859929" y="22101"/>
                  </a:cubicBezTo>
                  <a:cubicBezTo>
                    <a:pt x="857250" y="22771"/>
                    <a:pt x="855911" y="24780"/>
                    <a:pt x="855911" y="28129"/>
                  </a:cubicBezTo>
                  <a:lnTo>
                    <a:pt x="855911" y="42193"/>
                  </a:lnTo>
                  <a:lnTo>
                    <a:pt x="937283" y="42193"/>
                  </a:lnTo>
                  <a:lnTo>
                    <a:pt x="937283" y="21097"/>
                  </a:lnTo>
                  <a:close/>
                  <a:moveTo>
                    <a:pt x="615814" y="2009"/>
                  </a:moveTo>
                  <a:cubicBezTo>
                    <a:pt x="630548" y="3349"/>
                    <a:pt x="644277" y="5358"/>
                    <a:pt x="657002" y="8037"/>
                  </a:cubicBezTo>
                  <a:cubicBezTo>
                    <a:pt x="663030" y="10046"/>
                    <a:pt x="663699" y="13730"/>
                    <a:pt x="659011" y="19087"/>
                  </a:cubicBezTo>
                  <a:cubicBezTo>
                    <a:pt x="655663" y="21097"/>
                    <a:pt x="653988" y="24110"/>
                    <a:pt x="653988" y="28129"/>
                  </a:cubicBezTo>
                  <a:cubicBezTo>
                    <a:pt x="653988" y="44872"/>
                    <a:pt x="653988" y="60276"/>
                    <a:pt x="653988" y="74340"/>
                  </a:cubicBezTo>
                  <a:lnTo>
                    <a:pt x="696181" y="74340"/>
                  </a:lnTo>
                  <a:cubicBezTo>
                    <a:pt x="703548" y="63624"/>
                    <a:pt x="708906" y="57932"/>
                    <a:pt x="712255" y="57262"/>
                  </a:cubicBezTo>
                  <a:cubicBezTo>
                    <a:pt x="733686" y="65299"/>
                    <a:pt x="746745" y="73000"/>
                    <a:pt x="751434" y="80367"/>
                  </a:cubicBezTo>
                  <a:cubicBezTo>
                    <a:pt x="751434" y="82377"/>
                    <a:pt x="750094" y="84386"/>
                    <a:pt x="747415" y="86395"/>
                  </a:cubicBezTo>
                  <a:cubicBezTo>
                    <a:pt x="746745" y="87065"/>
                    <a:pt x="746076" y="87734"/>
                    <a:pt x="745406" y="88404"/>
                  </a:cubicBezTo>
                  <a:cubicBezTo>
                    <a:pt x="743397" y="89744"/>
                    <a:pt x="742057" y="92088"/>
                    <a:pt x="741388" y="95436"/>
                  </a:cubicBezTo>
                  <a:cubicBezTo>
                    <a:pt x="740718" y="125574"/>
                    <a:pt x="738039" y="159730"/>
                    <a:pt x="733351" y="197904"/>
                  </a:cubicBezTo>
                  <a:cubicBezTo>
                    <a:pt x="732011" y="222684"/>
                    <a:pt x="724645" y="236749"/>
                    <a:pt x="711250" y="240097"/>
                  </a:cubicBezTo>
                  <a:cubicBezTo>
                    <a:pt x="705222" y="242776"/>
                    <a:pt x="696181" y="245120"/>
                    <a:pt x="684126" y="247129"/>
                  </a:cubicBezTo>
                  <a:cubicBezTo>
                    <a:pt x="675420" y="249139"/>
                    <a:pt x="670062" y="247464"/>
                    <a:pt x="668053" y="242106"/>
                  </a:cubicBezTo>
                  <a:cubicBezTo>
                    <a:pt x="667383" y="230051"/>
                    <a:pt x="659346" y="221680"/>
                    <a:pt x="643942" y="216992"/>
                  </a:cubicBezTo>
                  <a:cubicBezTo>
                    <a:pt x="637915" y="216322"/>
                    <a:pt x="634901" y="214313"/>
                    <a:pt x="634901" y="210964"/>
                  </a:cubicBezTo>
                  <a:cubicBezTo>
                    <a:pt x="635571" y="208955"/>
                    <a:pt x="638919" y="208285"/>
                    <a:pt x="644947" y="208955"/>
                  </a:cubicBezTo>
                  <a:cubicBezTo>
                    <a:pt x="658342" y="209625"/>
                    <a:pt x="667718" y="209625"/>
                    <a:pt x="673076" y="208955"/>
                  </a:cubicBezTo>
                  <a:cubicBezTo>
                    <a:pt x="683121" y="208955"/>
                    <a:pt x="688479" y="202593"/>
                    <a:pt x="689149" y="189868"/>
                  </a:cubicBezTo>
                  <a:cubicBezTo>
                    <a:pt x="695177" y="136959"/>
                    <a:pt x="698190" y="100794"/>
                    <a:pt x="698190" y="81372"/>
                  </a:cubicBezTo>
                  <a:lnTo>
                    <a:pt x="652984" y="81372"/>
                  </a:lnTo>
                  <a:cubicBezTo>
                    <a:pt x="651644" y="134950"/>
                    <a:pt x="642268" y="173125"/>
                    <a:pt x="624855" y="195895"/>
                  </a:cubicBezTo>
                  <a:cubicBezTo>
                    <a:pt x="610121" y="216657"/>
                    <a:pt x="577305" y="235074"/>
                    <a:pt x="526405" y="251148"/>
                  </a:cubicBezTo>
                  <a:cubicBezTo>
                    <a:pt x="523057" y="251817"/>
                    <a:pt x="521048" y="251483"/>
                    <a:pt x="520378" y="250143"/>
                  </a:cubicBezTo>
                  <a:cubicBezTo>
                    <a:pt x="519708" y="248804"/>
                    <a:pt x="520713" y="247129"/>
                    <a:pt x="523392" y="245120"/>
                  </a:cubicBezTo>
                  <a:cubicBezTo>
                    <a:pt x="580319" y="213643"/>
                    <a:pt x="608782" y="159060"/>
                    <a:pt x="608782" y="81372"/>
                  </a:cubicBezTo>
                  <a:lnTo>
                    <a:pt x="578644" y="81372"/>
                  </a:lnTo>
                  <a:cubicBezTo>
                    <a:pt x="565250" y="81372"/>
                    <a:pt x="552525" y="82042"/>
                    <a:pt x="540470" y="83381"/>
                  </a:cubicBezTo>
                  <a:cubicBezTo>
                    <a:pt x="539130" y="84051"/>
                    <a:pt x="538126" y="83716"/>
                    <a:pt x="537456" y="82377"/>
                  </a:cubicBezTo>
                  <a:cubicBezTo>
                    <a:pt x="536786" y="81707"/>
                    <a:pt x="536451" y="81372"/>
                    <a:pt x="536451" y="81372"/>
                  </a:cubicBezTo>
                  <a:cubicBezTo>
                    <a:pt x="535782" y="80702"/>
                    <a:pt x="534442" y="79028"/>
                    <a:pt x="532433" y="76349"/>
                  </a:cubicBezTo>
                  <a:cubicBezTo>
                    <a:pt x="533772" y="77688"/>
                    <a:pt x="533438" y="77019"/>
                    <a:pt x="531428" y="74340"/>
                  </a:cubicBezTo>
                  <a:cubicBezTo>
                    <a:pt x="530759" y="73000"/>
                    <a:pt x="530759" y="72331"/>
                    <a:pt x="531428" y="72331"/>
                  </a:cubicBezTo>
                  <a:cubicBezTo>
                    <a:pt x="531428" y="71661"/>
                    <a:pt x="532098" y="71326"/>
                    <a:pt x="533438" y="71326"/>
                  </a:cubicBezTo>
                  <a:cubicBezTo>
                    <a:pt x="543483" y="73335"/>
                    <a:pt x="561231" y="74340"/>
                    <a:pt x="586681" y="74340"/>
                  </a:cubicBezTo>
                  <a:lnTo>
                    <a:pt x="609786" y="74340"/>
                  </a:lnTo>
                  <a:cubicBezTo>
                    <a:pt x="609786" y="66973"/>
                    <a:pt x="609786" y="59606"/>
                    <a:pt x="609786" y="52239"/>
                  </a:cubicBezTo>
                  <a:cubicBezTo>
                    <a:pt x="609786" y="29468"/>
                    <a:pt x="609117" y="15739"/>
                    <a:pt x="607777" y="11051"/>
                  </a:cubicBezTo>
                  <a:cubicBezTo>
                    <a:pt x="606438" y="4353"/>
                    <a:pt x="609117" y="1340"/>
                    <a:pt x="615814" y="2009"/>
                  </a:cubicBezTo>
                  <a:close/>
                  <a:moveTo>
                    <a:pt x="950342" y="1005"/>
                  </a:moveTo>
                  <a:cubicBezTo>
                    <a:pt x="964407" y="7032"/>
                    <a:pt x="976127" y="14399"/>
                    <a:pt x="985503" y="23106"/>
                  </a:cubicBezTo>
                  <a:cubicBezTo>
                    <a:pt x="986173" y="27124"/>
                    <a:pt x="984833" y="29803"/>
                    <a:pt x="981485" y="31143"/>
                  </a:cubicBezTo>
                  <a:cubicBezTo>
                    <a:pt x="978136" y="33152"/>
                    <a:pt x="976462" y="35496"/>
                    <a:pt x="976462" y="38175"/>
                  </a:cubicBezTo>
                  <a:cubicBezTo>
                    <a:pt x="975792" y="44202"/>
                    <a:pt x="976127" y="55588"/>
                    <a:pt x="977466" y="72331"/>
                  </a:cubicBezTo>
                  <a:cubicBezTo>
                    <a:pt x="978136" y="79028"/>
                    <a:pt x="975457" y="83381"/>
                    <a:pt x="969429" y="85390"/>
                  </a:cubicBezTo>
                  <a:cubicBezTo>
                    <a:pt x="966081" y="87400"/>
                    <a:pt x="959719" y="89074"/>
                    <a:pt x="950342" y="90413"/>
                  </a:cubicBezTo>
                  <a:cubicBezTo>
                    <a:pt x="949673" y="90413"/>
                    <a:pt x="949338" y="90413"/>
                    <a:pt x="949338" y="90413"/>
                  </a:cubicBezTo>
                  <a:cubicBezTo>
                    <a:pt x="940631" y="90413"/>
                    <a:pt x="936613" y="88069"/>
                    <a:pt x="937283" y="83381"/>
                  </a:cubicBezTo>
                  <a:lnTo>
                    <a:pt x="937283" y="78358"/>
                  </a:lnTo>
                  <a:lnTo>
                    <a:pt x="855911" y="78358"/>
                  </a:lnTo>
                  <a:cubicBezTo>
                    <a:pt x="855241" y="83046"/>
                    <a:pt x="852562" y="86395"/>
                    <a:pt x="847874" y="88404"/>
                  </a:cubicBezTo>
                  <a:cubicBezTo>
                    <a:pt x="841847" y="90413"/>
                    <a:pt x="834480" y="91753"/>
                    <a:pt x="825773" y="92422"/>
                  </a:cubicBezTo>
                  <a:cubicBezTo>
                    <a:pt x="817737" y="93092"/>
                    <a:pt x="814388" y="89409"/>
                    <a:pt x="815727" y="81372"/>
                  </a:cubicBezTo>
                  <a:cubicBezTo>
                    <a:pt x="816397" y="69317"/>
                    <a:pt x="816732" y="54583"/>
                    <a:pt x="816732" y="37170"/>
                  </a:cubicBezTo>
                  <a:cubicBezTo>
                    <a:pt x="816732" y="24445"/>
                    <a:pt x="816397" y="15739"/>
                    <a:pt x="815727" y="11051"/>
                  </a:cubicBezTo>
                  <a:cubicBezTo>
                    <a:pt x="814388" y="7032"/>
                    <a:pt x="814723" y="4353"/>
                    <a:pt x="816732" y="3014"/>
                  </a:cubicBezTo>
                  <a:cubicBezTo>
                    <a:pt x="818071" y="2344"/>
                    <a:pt x="820750" y="2344"/>
                    <a:pt x="824769" y="3014"/>
                  </a:cubicBezTo>
                  <a:cubicBezTo>
                    <a:pt x="835484" y="5023"/>
                    <a:pt x="846870" y="8372"/>
                    <a:pt x="858925" y="13060"/>
                  </a:cubicBezTo>
                  <a:cubicBezTo>
                    <a:pt x="859594" y="13060"/>
                    <a:pt x="860264" y="13395"/>
                    <a:pt x="860934" y="14064"/>
                  </a:cubicBezTo>
                  <a:lnTo>
                    <a:pt x="936278" y="14064"/>
                  </a:lnTo>
                  <a:cubicBezTo>
                    <a:pt x="942306" y="6028"/>
                    <a:pt x="946994" y="1675"/>
                    <a:pt x="950342" y="1005"/>
                  </a:cubicBezTo>
                  <a:close/>
                  <a:moveTo>
                    <a:pt x="367680" y="1005"/>
                  </a:moveTo>
                  <a:cubicBezTo>
                    <a:pt x="369020" y="1005"/>
                    <a:pt x="371364" y="1340"/>
                    <a:pt x="374712" y="2009"/>
                  </a:cubicBezTo>
                  <a:cubicBezTo>
                    <a:pt x="392795" y="4019"/>
                    <a:pt x="405520" y="6028"/>
                    <a:pt x="412887" y="8037"/>
                  </a:cubicBezTo>
                  <a:cubicBezTo>
                    <a:pt x="416235" y="8707"/>
                    <a:pt x="418245" y="10381"/>
                    <a:pt x="418914" y="13060"/>
                  </a:cubicBezTo>
                  <a:cubicBezTo>
                    <a:pt x="418914" y="15739"/>
                    <a:pt x="417240" y="17748"/>
                    <a:pt x="413891" y="19087"/>
                  </a:cubicBezTo>
                  <a:cubicBezTo>
                    <a:pt x="409203" y="21097"/>
                    <a:pt x="406859" y="25450"/>
                    <a:pt x="406859" y="32147"/>
                  </a:cubicBezTo>
                  <a:lnTo>
                    <a:pt x="406859" y="57262"/>
                  </a:lnTo>
                  <a:lnTo>
                    <a:pt x="439006" y="57262"/>
                  </a:lnTo>
                  <a:cubicBezTo>
                    <a:pt x="447713" y="45207"/>
                    <a:pt x="453070" y="39179"/>
                    <a:pt x="455080" y="39179"/>
                  </a:cubicBezTo>
                  <a:cubicBezTo>
                    <a:pt x="469144" y="44537"/>
                    <a:pt x="481199" y="52909"/>
                    <a:pt x="491245" y="64294"/>
                  </a:cubicBezTo>
                  <a:cubicBezTo>
                    <a:pt x="491915" y="66973"/>
                    <a:pt x="490240" y="69652"/>
                    <a:pt x="486222" y="72331"/>
                  </a:cubicBezTo>
                  <a:cubicBezTo>
                    <a:pt x="482873" y="73000"/>
                    <a:pt x="481534" y="75679"/>
                    <a:pt x="482203" y="80367"/>
                  </a:cubicBezTo>
                  <a:cubicBezTo>
                    <a:pt x="482203" y="105817"/>
                    <a:pt x="482538" y="120886"/>
                    <a:pt x="483208" y="125574"/>
                  </a:cubicBezTo>
                  <a:cubicBezTo>
                    <a:pt x="484548" y="133611"/>
                    <a:pt x="482203" y="138969"/>
                    <a:pt x="476176" y="141647"/>
                  </a:cubicBezTo>
                  <a:cubicBezTo>
                    <a:pt x="469479" y="143657"/>
                    <a:pt x="462112" y="145331"/>
                    <a:pt x="454075" y="146670"/>
                  </a:cubicBezTo>
                  <a:cubicBezTo>
                    <a:pt x="446038" y="147340"/>
                    <a:pt x="442355" y="144661"/>
                    <a:pt x="443025" y="138634"/>
                  </a:cubicBezTo>
                  <a:lnTo>
                    <a:pt x="443025" y="130597"/>
                  </a:lnTo>
                  <a:lnTo>
                    <a:pt x="404850" y="130597"/>
                  </a:lnTo>
                  <a:cubicBezTo>
                    <a:pt x="402841" y="153368"/>
                    <a:pt x="398823" y="172120"/>
                    <a:pt x="392795" y="186854"/>
                  </a:cubicBezTo>
                  <a:cubicBezTo>
                    <a:pt x="424942" y="200248"/>
                    <a:pt x="461777" y="204937"/>
                    <a:pt x="503300" y="200918"/>
                  </a:cubicBezTo>
                  <a:cubicBezTo>
                    <a:pt x="506649" y="200918"/>
                    <a:pt x="508658" y="202258"/>
                    <a:pt x="509327" y="204937"/>
                  </a:cubicBezTo>
                  <a:cubicBezTo>
                    <a:pt x="509997" y="206946"/>
                    <a:pt x="508993" y="208955"/>
                    <a:pt x="506314" y="210964"/>
                  </a:cubicBezTo>
                  <a:cubicBezTo>
                    <a:pt x="494259" y="219001"/>
                    <a:pt x="487226" y="229047"/>
                    <a:pt x="485217" y="241102"/>
                  </a:cubicBezTo>
                  <a:cubicBezTo>
                    <a:pt x="485217" y="247129"/>
                    <a:pt x="481199" y="249473"/>
                    <a:pt x="473162" y="248134"/>
                  </a:cubicBezTo>
                  <a:cubicBezTo>
                    <a:pt x="426951" y="244785"/>
                    <a:pt x="392795" y="234070"/>
                    <a:pt x="370694" y="215987"/>
                  </a:cubicBezTo>
                  <a:cubicBezTo>
                    <a:pt x="353281" y="230721"/>
                    <a:pt x="319795" y="242106"/>
                    <a:pt x="270235" y="250143"/>
                  </a:cubicBezTo>
                  <a:cubicBezTo>
                    <a:pt x="266217" y="250813"/>
                    <a:pt x="263873" y="250143"/>
                    <a:pt x="263203" y="248134"/>
                  </a:cubicBezTo>
                  <a:cubicBezTo>
                    <a:pt x="263203" y="246125"/>
                    <a:pt x="264877" y="244450"/>
                    <a:pt x="268226" y="243111"/>
                  </a:cubicBezTo>
                  <a:cubicBezTo>
                    <a:pt x="308409" y="227038"/>
                    <a:pt x="334529" y="209960"/>
                    <a:pt x="346584" y="191877"/>
                  </a:cubicBezTo>
                  <a:cubicBezTo>
                    <a:pt x="336538" y="179152"/>
                    <a:pt x="327497" y="163414"/>
                    <a:pt x="319460" y="144661"/>
                  </a:cubicBezTo>
                  <a:cubicBezTo>
                    <a:pt x="312763" y="146670"/>
                    <a:pt x="305731" y="147675"/>
                    <a:pt x="298364" y="147675"/>
                  </a:cubicBezTo>
                  <a:cubicBezTo>
                    <a:pt x="289657" y="147675"/>
                    <a:pt x="286309" y="143991"/>
                    <a:pt x="288318" y="136624"/>
                  </a:cubicBezTo>
                  <a:cubicBezTo>
                    <a:pt x="290327" y="125239"/>
                    <a:pt x="291331" y="109835"/>
                    <a:pt x="291331" y="90413"/>
                  </a:cubicBezTo>
                  <a:cubicBezTo>
                    <a:pt x="291331" y="75679"/>
                    <a:pt x="290662" y="62620"/>
                    <a:pt x="289322" y="51234"/>
                  </a:cubicBezTo>
                  <a:cubicBezTo>
                    <a:pt x="288653" y="47886"/>
                    <a:pt x="288987" y="45876"/>
                    <a:pt x="290327" y="45207"/>
                  </a:cubicBezTo>
                  <a:cubicBezTo>
                    <a:pt x="290997" y="44537"/>
                    <a:pt x="293341" y="44537"/>
                    <a:pt x="297359" y="45207"/>
                  </a:cubicBezTo>
                  <a:cubicBezTo>
                    <a:pt x="301377" y="45876"/>
                    <a:pt x="310419" y="48221"/>
                    <a:pt x="324483" y="52239"/>
                  </a:cubicBezTo>
                  <a:cubicBezTo>
                    <a:pt x="329171" y="52909"/>
                    <a:pt x="332185" y="53578"/>
                    <a:pt x="333524" y="54248"/>
                  </a:cubicBezTo>
                  <a:cubicBezTo>
                    <a:pt x="334864" y="54918"/>
                    <a:pt x="335533" y="55922"/>
                    <a:pt x="335533" y="57262"/>
                  </a:cubicBezTo>
                  <a:lnTo>
                    <a:pt x="365671" y="57262"/>
                  </a:lnTo>
                  <a:cubicBezTo>
                    <a:pt x="365671" y="51234"/>
                    <a:pt x="365671" y="44872"/>
                    <a:pt x="365671" y="38175"/>
                  </a:cubicBezTo>
                  <a:cubicBezTo>
                    <a:pt x="365671" y="36165"/>
                    <a:pt x="365336" y="31143"/>
                    <a:pt x="364667" y="23106"/>
                  </a:cubicBezTo>
                  <a:cubicBezTo>
                    <a:pt x="363997" y="15739"/>
                    <a:pt x="363327" y="11051"/>
                    <a:pt x="362657" y="9042"/>
                  </a:cubicBezTo>
                  <a:cubicBezTo>
                    <a:pt x="361318" y="5693"/>
                    <a:pt x="360983" y="3349"/>
                    <a:pt x="361653" y="2009"/>
                  </a:cubicBezTo>
                  <a:cubicBezTo>
                    <a:pt x="362322" y="1340"/>
                    <a:pt x="364332" y="1005"/>
                    <a:pt x="367680" y="1005"/>
                  </a:cubicBezTo>
                  <a:close/>
                  <a:moveTo>
                    <a:pt x="211969" y="0"/>
                  </a:moveTo>
                  <a:cubicBezTo>
                    <a:pt x="220676" y="1340"/>
                    <a:pt x="232061" y="9376"/>
                    <a:pt x="246125" y="24110"/>
                  </a:cubicBezTo>
                  <a:cubicBezTo>
                    <a:pt x="247465" y="28798"/>
                    <a:pt x="246125" y="31812"/>
                    <a:pt x="242107" y="33152"/>
                  </a:cubicBezTo>
                  <a:cubicBezTo>
                    <a:pt x="222015" y="31812"/>
                    <a:pt x="199579" y="31143"/>
                    <a:pt x="174799" y="31143"/>
                  </a:cubicBezTo>
                  <a:lnTo>
                    <a:pt x="77354" y="31143"/>
                  </a:lnTo>
                  <a:cubicBezTo>
                    <a:pt x="77354" y="31143"/>
                    <a:pt x="77354" y="31477"/>
                    <a:pt x="77354" y="32147"/>
                  </a:cubicBezTo>
                  <a:cubicBezTo>
                    <a:pt x="76684" y="32147"/>
                    <a:pt x="76349" y="32482"/>
                    <a:pt x="76349" y="33152"/>
                  </a:cubicBezTo>
                  <a:cubicBezTo>
                    <a:pt x="75010" y="33821"/>
                    <a:pt x="74340" y="36500"/>
                    <a:pt x="74340" y="41188"/>
                  </a:cubicBezTo>
                  <a:lnTo>
                    <a:pt x="74340" y="73335"/>
                  </a:lnTo>
                  <a:cubicBezTo>
                    <a:pt x="74340" y="76684"/>
                    <a:pt x="74005" y="81372"/>
                    <a:pt x="73336" y="87400"/>
                  </a:cubicBezTo>
                  <a:cubicBezTo>
                    <a:pt x="73336" y="92757"/>
                    <a:pt x="73336" y="96776"/>
                    <a:pt x="73336" y="99455"/>
                  </a:cubicBezTo>
                  <a:cubicBezTo>
                    <a:pt x="82042" y="100124"/>
                    <a:pt x="91418" y="100459"/>
                    <a:pt x="101464" y="100459"/>
                  </a:cubicBezTo>
                  <a:lnTo>
                    <a:pt x="111510" y="100459"/>
                  </a:lnTo>
                  <a:cubicBezTo>
                    <a:pt x="111510" y="96441"/>
                    <a:pt x="111510" y="92757"/>
                    <a:pt x="111510" y="89409"/>
                  </a:cubicBezTo>
                  <a:cubicBezTo>
                    <a:pt x="112180" y="72666"/>
                    <a:pt x="111510" y="58266"/>
                    <a:pt x="109501" y="46211"/>
                  </a:cubicBezTo>
                  <a:cubicBezTo>
                    <a:pt x="108161" y="42193"/>
                    <a:pt x="108161" y="39849"/>
                    <a:pt x="109501" y="39179"/>
                  </a:cubicBezTo>
                  <a:cubicBezTo>
                    <a:pt x="110171" y="37840"/>
                    <a:pt x="112850" y="37170"/>
                    <a:pt x="117538" y="37170"/>
                  </a:cubicBezTo>
                  <a:cubicBezTo>
                    <a:pt x="130262" y="37170"/>
                    <a:pt x="142987" y="38175"/>
                    <a:pt x="155712" y="40184"/>
                  </a:cubicBezTo>
                  <a:cubicBezTo>
                    <a:pt x="162409" y="42193"/>
                    <a:pt x="163414" y="46211"/>
                    <a:pt x="158726" y="52239"/>
                  </a:cubicBezTo>
                  <a:cubicBezTo>
                    <a:pt x="154707" y="53578"/>
                    <a:pt x="153033" y="56257"/>
                    <a:pt x="153703" y="60276"/>
                  </a:cubicBezTo>
                  <a:cubicBezTo>
                    <a:pt x="153703" y="74340"/>
                    <a:pt x="153703" y="87734"/>
                    <a:pt x="153703" y="100459"/>
                  </a:cubicBezTo>
                  <a:lnTo>
                    <a:pt x="182836" y="100459"/>
                  </a:lnTo>
                  <a:cubicBezTo>
                    <a:pt x="189533" y="89744"/>
                    <a:pt x="195561" y="84051"/>
                    <a:pt x="200919" y="83381"/>
                  </a:cubicBezTo>
                  <a:cubicBezTo>
                    <a:pt x="212974" y="86060"/>
                    <a:pt x="225029" y="92757"/>
                    <a:pt x="237084" y="103473"/>
                  </a:cubicBezTo>
                  <a:cubicBezTo>
                    <a:pt x="241102" y="108161"/>
                    <a:pt x="240432" y="111845"/>
                    <a:pt x="235075" y="114523"/>
                  </a:cubicBezTo>
                  <a:cubicBezTo>
                    <a:pt x="231726" y="115863"/>
                    <a:pt x="230052" y="118542"/>
                    <a:pt x="230052" y="122560"/>
                  </a:cubicBezTo>
                  <a:cubicBezTo>
                    <a:pt x="227373" y="159395"/>
                    <a:pt x="224359" y="188528"/>
                    <a:pt x="221010" y="209960"/>
                  </a:cubicBezTo>
                  <a:cubicBezTo>
                    <a:pt x="219671" y="227372"/>
                    <a:pt x="205942" y="239093"/>
                    <a:pt x="179822" y="245120"/>
                  </a:cubicBezTo>
                  <a:cubicBezTo>
                    <a:pt x="171116" y="247799"/>
                    <a:pt x="166093" y="245790"/>
                    <a:pt x="164753" y="239093"/>
                  </a:cubicBezTo>
                  <a:cubicBezTo>
                    <a:pt x="162744" y="227707"/>
                    <a:pt x="153703" y="220005"/>
                    <a:pt x="137629" y="215987"/>
                  </a:cubicBezTo>
                  <a:cubicBezTo>
                    <a:pt x="134281" y="215987"/>
                    <a:pt x="132606" y="214982"/>
                    <a:pt x="132606" y="212973"/>
                  </a:cubicBezTo>
                  <a:cubicBezTo>
                    <a:pt x="132606" y="210964"/>
                    <a:pt x="134951" y="209960"/>
                    <a:pt x="139639" y="209960"/>
                  </a:cubicBezTo>
                  <a:cubicBezTo>
                    <a:pt x="165088" y="212638"/>
                    <a:pt x="178148" y="207281"/>
                    <a:pt x="178818" y="193886"/>
                  </a:cubicBezTo>
                  <a:cubicBezTo>
                    <a:pt x="182836" y="167767"/>
                    <a:pt x="185515" y="138969"/>
                    <a:pt x="186854" y="107491"/>
                  </a:cubicBezTo>
                  <a:lnTo>
                    <a:pt x="152698" y="107491"/>
                  </a:lnTo>
                  <a:cubicBezTo>
                    <a:pt x="153368" y="179822"/>
                    <a:pt x="115528" y="225363"/>
                    <a:pt x="39180" y="244116"/>
                  </a:cubicBezTo>
                  <a:cubicBezTo>
                    <a:pt x="35831" y="244785"/>
                    <a:pt x="33822" y="244450"/>
                    <a:pt x="33152" y="243111"/>
                  </a:cubicBezTo>
                  <a:cubicBezTo>
                    <a:pt x="31813" y="241772"/>
                    <a:pt x="32482" y="240097"/>
                    <a:pt x="35161" y="238088"/>
                  </a:cubicBezTo>
                  <a:cubicBezTo>
                    <a:pt x="85391" y="205271"/>
                    <a:pt x="110506" y="161739"/>
                    <a:pt x="110506" y="107491"/>
                  </a:cubicBezTo>
                  <a:lnTo>
                    <a:pt x="93427" y="107491"/>
                  </a:lnTo>
                  <a:cubicBezTo>
                    <a:pt x="86060" y="107491"/>
                    <a:pt x="79363" y="108161"/>
                    <a:pt x="73336" y="109501"/>
                  </a:cubicBezTo>
                  <a:cubicBezTo>
                    <a:pt x="71996" y="172455"/>
                    <a:pt x="49895" y="217327"/>
                    <a:pt x="7033" y="244116"/>
                  </a:cubicBezTo>
                  <a:cubicBezTo>
                    <a:pt x="4354" y="246125"/>
                    <a:pt x="2345" y="246794"/>
                    <a:pt x="1005" y="246125"/>
                  </a:cubicBezTo>
                  <a:cubicBezTo>
                    <a:pt x="-334" y="244785"/>
                    <a:pt x="-334" y="242441"/>
                    <a:pt x="1005" y="239093"/>
                  </a:cubicBezTo>
                  <a:cubicBezTo>
                    <a:pt x="22436" y="200918"/>
                    <a:pt x="33152" y="156716"/>
                    <a:pt x="33152" y="106487"/>
                  </a:cubicBezTo>
                  <a:lnTo>
                    <a:pt x="33152" y="63289"/>
                  </a:lnTo>
                  <a:cubicBezTo>
                    <a:pt x="33152" y="51904"/>
                    <a:pt x="32148" y="37170"/>
                    <a:pt x="30138" y="19087"/>
                  </a:cubicBezTo>
                  <a:cubicBezTo>
                    <a:pt x="28799" y="15069"/>
                    <a:pt x="28799" y="12390"/>
                    <a:pt x="30138" y="11051"/>
                  </a:cubicBezTo>
                  <a:cubicBezTo>
                    <a:pt x="31478" y="9711"/>
                    <a:pt x="33822" y="9376"/>
                    <a:pt x="37170" y="10046"/>
                  </a:cubicBezTo>
                  <a:cubicBezTo>
                    <a:pt x="48556" y="12055"/>
                    <a:pt x="60946" y="15404"/>
                    <a:pt x="74340" y="20092"/>
                  </a:cubicBezTo>
                  <a:cubicBezTo>
                    <a:pt x="74340" y="20092"/>
                    <a:pt x="74675" y="20427"/>
                    <a:pt x="75345" y="21097"/>
                  </a:cubicBezTo>
                  <a:cubicBezTo>
                    <a:pt x="76015" y="21097"/>
                    <a:pt x="77019" y="22101"/>
                    <a:pt x="78359" y="24110"/>
                  </a:cubicBezTo>
                  <a:lnTo>
                    <a:pt x="190873" y="24110"/>
                  </a:lnTo>
                  <a:cubicBezTo>
                    <a:pt x="200249" y="8037"/>
                    <a:pt x="207281" y="0"/>
                    <a:pt x="211969" y="0"/>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buClr>
                  <a:schemeClr val="bg1"/>
                </a:buClr>
                <a:buSzPct val="90000"/>
              </a:pPr>
              <a:endParaRPr lang="zh-CN" altLang="en-US" sz="2000" dirty="0">
                <a:solidFill>
                  <a:schemeClr val="bg1"/>
                </a:solidFill>
                <a:effectLst>
                  <a:outerShdw blurRad="38100" dist="38100" dir="2700000" algn="tl">
                    <a:srgbClr val="000000">
                      <a:alpha val="43137"/>
                    </a:srgbClr>
                  </a:outerShdw>
                </a:effectLst>
                <a:latin typeface="方正粗宋简体" panose="03000509000000000000" pitchFamily="65" charset="-122"/>
                <a:ea typeface="方正粗宋简体" panose="03000509000000000000" pitchFamily="65" charset="-122"/>
              </a:endParaRPr>
            </a:p>
          </p:txBody>
        </p:sp>
      </p:grpSp>
      <p:grpSp>
        <p:nvGrpSpPr>
          <p:cNvPr id="10" name="组合 9"/>
          <p:cNvGrpSpPr/>
          <p:nvPr/>
        </p:nvGrpSpPr>
        <p:grpSpPr>
          <a:xfrm>
            <a:off x="-73440" y="1624391"/>
            <a:ext cx="2874300" cy="3973769"/>
            <a:chOff x="166119" y="725818"/>
            <a:chExt cx="2780539" cy="3844143"/>
          </a:xfrm>
          <a:effectLst>
            <a:outerShdw blurRad="50800" dist="38100" dir="2700000" algn="tl" rotWithShape="0">
              <a:prstClr val="black">
                <a:alpha val="28000"/>
              </a:prstClr>
            </a:outerShdw>
          </a:effectLst>
        </p:grpSpPr>
        <p:grpSp>
          <p:nvGrpSpPr>
            <p:cNvPr id="39" name="组合 38"/>
            <p:cNvGrpSpPr/>
            <p:nvPr/>
          </p:nvGrpSpPr>
          <p:grpSpPr>
            <a:xfrm>
              <a:off x="166119" y="725818"/>
              <a:ext cx="2780539" cy="3844143"/>
              <a:chOff x="422987" y="2445958"/>
              <a:chExt cx="2844022" cy="3931909"/>
            </a:xfrm>
          </p:grpSpPr>
          <p:pic>
            <p:nvPicPr>
              <p:cNvPr id="41" name="图片 4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987" y="2445958"/>
                <a:ext cx="2844022" cy="3931909"/>
              </a:xfrm>
              <a:prstGeom prst="rect">
                <a:avLst/>
              </a:prstGeom>
            </p:spPr>
          </p:pic>
          <p:pic>
            <p:nvPicPr>
              <p:cNvPr id="42" name="图片 4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79644" y="2445958"/>
                <a:ext cx="2187365" cy="3220433"/>
              </a:xfrm>
              <a:prstGeom prst="rect">
                <a:avLst/>
              </a:prstGeom>
            </p:spPr>
          </p:pic>
        </p:grpSp>
        <p:pic>
          <p:nvPicPr>
            <p:cNvPr id="8" name="图片 7"/>
            <p:cNvPicPr>
              <a:picLocks noChangeAspect="1"/>
            </p:cNvPicPr>
            <p:nvPr/>
          </p:nvPicPr>
          <p:blipFill>
            <a:blip r:embed="rId5"/>
            <a:stretch>
              <a:fillRect/>
            </a:stretch>
          </p:blipFill>
          <p:spPr>
            <a:xfrm>
              <a:off x="824550" y="727001"/>
              <a:ext cx="2061221" cy="3080338"/>
            </a:xfrm>
            <a:prstGeom prst="rect">
              <a:avLst/>
            </a:prstGeom>
          </p:spPr>
        </p:pic>
      </p:grpSp>
      <p:grpSp>
        <p:nvGrpSpPr>
          <p:cNvPr id="47" name="组合 46"/>
          <p:cNvGrpSpPr/>
          <p:nvPr/>
        </p:nvGrpSpPr>
        <p:grpSpPr>
          <a:xfrm>
            <a:off x="0" y="5195601"/>
            <a:ext cx="12192000" cy="1157750"/>
            <a:chOff x="0" y="5516709"/>
            <a:chExt cx="12192000" cy="908590"/>
          </a:xfrm>
        </p:grpSpPr>
        <p:sp>
          <p:nvSpPr>
            <p:cNvPr id="48" name="矩形 47"/>
            <p:cNvSpPr/>
            <p:nvPr/>
          </p:nvSpPr>
          <p:spPr>
            <a:xfrm>
              <a:off x="0" y="5516709"/>
              <a:ext cx="12192000" cy="908590"/>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文本框 48"/>
            <p:cNvSpPr txBox="1"/>
            <p:nvPr/>
          </p:nvSpPr>
          <p:spPr>
            <a:xfrm>
              <a:off x="1701309" y="5563048"/>
              <a:ext cx="8789382" cy="754409"/>
            </a:xfrm>
            <a:prstGeom prst="rect">
              <a:avLst/>
            </a:prstGeom>
            <a:noFill/>
          </p:spPr>
          <p:txBody>
            <a:bodyPr wrap="square" rtlCol="0">
              <a:spAutoFit/>
            </a:body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共产主义远大理想既是现代的，又是古老的；</a:t>
              </a:r>
            </a:p>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既呈现出先进本质和未来气息，也蕴含古老的历史渊源和传统力量。</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矩形 43"/>
          <p:cNvSpPr/>
          <p:nvPr/>
        </p:nvSpPr>
        <p:spPr>
          <a:xfrm>
            <a:off x="0" y="4511192"/>
            <a:ext cx="12192000" cy="1459731"/>
          </a:xfrm>
          <a:prstGeom prst="rect">
            <a:avLst/>
          </a:prstGeom>
          <a:gradFill flip="none" rotWithShape="1">
            <a:gsLst>
              <a:gs pos="0">
                <a:srgbClr val="E17751"/>
              </a:gs>
              <a:gs pos="53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a:extLst>
              <a:ext uri="{FF2B5EF4-FFF2-40B4-BE49-F238E27FC236}">
                <a16:creationId xmlns="" xmlns:a16="http://schemas.microsoft.com/office/drawing/2014/main" id="{3C9CABC7-CDD4-B513-E039-453C588AF41A}"/>
              </a:ext>
            </a:extLst>
          </p:cNvPr>
          <p:cNvGrpSpPr/>
          <p:nvPr/>
        </p:nvGrpSpPr>
        <p:grpSpPr>
          <a:xfrm>
            <a:off x="1162764" y="2435427"/>
            <a:ext cx="3168000" cy="3079092"/>
            <a:chOff x="913864" y="2435427"/>
            <a:chExt cx="3168000" cy="3079092"/>
          </a:xfrm>
        </p:grpSpPr>
        <p:sp>
          <p:nvSpPr>
            <p:cNvPr id="66" name="矩形 65"/>
            <p:cNvSpPr/>
            <p:nvPr/>
          </p:nvSpPr>
          <p:spPr>
            <a:xfrm>
              <a:off x="913864" y="2634519"/>
              <a:ext cx="3168000" cy="2880000"/>
            </a:xfrm>
            <a:prstGeom prst="rect">
              <a:avLst/>
            </a:prstGeom>
            <a:solidFill>
              <a:schemeClr val="bg1"/>
            </a:solidFill>
            <a:ln>
              <a:noFill/>
            </a:ln>
            <a:effectLst>
              <a:outerShdw blurRad="254000" dist="63500" dir="2700000" algn="tl" rotWithShape="0">
                <a:prstClr val="black">
                  <a:alpha val="15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73" name="文本框 72"/>
            <p:cNvSpPr txBox="1"/>
            <p:nvPr/>
          </p:nvSpPr>
          <p:spPr>
            <a:xfrm>
              <a:off x="1301065" y="3210588"/>
              <a:ext cx="2393598" cy="1884618"/>
            </a:xfrm>
            <a:prstGeom prst="rect">
              <a:avLst/>
            </a:prstGeom>
            <a:noFill/>
          </p:spPr>
          <p:txBody>
            <a:bodyPr wrap="square">
              <a:spAutoFit/>
            </a:bodyPr>
            <a:lstStyle/>
            <a:p>
              <a:pPr indent="468000" algn="just">
                <a:lnSpc>
                  <a:spcPct val="150000"/>
                </a:lnSpc>
                <a:spcAft>
                  <a:spcPts val="1200"/>
                </a:spcAft>
                <a:buClr>
                  <a:srgbClr val="0076AA"/>
                </a:buClr>
                <a:buSzPct val="11000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从自发到自觉，从零星要素到形成系统，从虚幻到真实，从空想到科学。</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65" name="直接连接符 64"/>
            <p:cNvCxnSpPr>
              <a:cxnSpLocks/>
            </p:cNvCxnSpPr>
            <p:nvPr/>
          </p:nvCxnSpPr>
          <p:spPr>
            <a:xfrm>
              <a:off x="1788471" y="5462267"/>
              <a:ext cx="1418787" cy="0"/>
            </a:xfrm>
            <a:prstGeom prst="line">
              <a:avLst/>
            </a:prstGeom>
            <a:ln w="25400">
              <a:solidFill>
                <a:srgbClr val="E17751"/>
              </a:solidFill>
            </a:ln>
          </p:spPr>
          <p:style>
            <a:lnRef idx="1">
              <a:schemeClr val="accent1"/>
            </a:lnRef>
            <a:fillRef idx="0">
              <a:schemeClr val="accent1"/>
            </a:fillRef>
            <a:effectRef idx="0">
              <a:schemeClr val="accent1"/>
            </a:effectRef>
            <a:fontRef idx="minor">
              <a:schemeClr val="tx1"/>
            </a:fontRef>
          </p:style>
        </p:cxnSp>
        <p:sp>
          <p:nvSpPr>
            <p:cNvPr id="74" name="矩形: 圆角 73"/>
            <p:cNvSpPr/>
            <p:nvPr/>
          </p:nvSpPr>
          <p:spPr>
            <a:xfrm>
              <a:off x="1418147" y="2435427"/>
              <a:ext cx="2159434" cy="468000"/>
            </a:xfrm>
            <a:prstGeom prst="roundRect">
              <a:avLst>
                <a:gd name="adj" fmla="val 50000"/>
              </a:avLst>
            </a:prstGeom>
            <a:gradFill>
              <a:gsLst>
                <a:gs pos="100000">
                  <a:srgbClr val="E17751"/>
                </a:gs>
                <a:gs pos="4000">
                  <a:srgbClr val="FBC98F"/>
                </a:gs>
              </a:gsLst>
              <a:lin ang="12000000" scaled="0"/>
            </a:gra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坚实理论基础</a:t>
              </a:r>
            </a:p>
          </p:txBody>
        </p:sp>
      </p:grpSp>
      <p:grpSp>
        <p:nvGrpSpPr>
          <p:cNvPr id="6" name="组合 5">
            <a:extLst>
              <a:ext uri="{FF2B5EF4-FFF2-40B4-BE49-F238E27FC236}">
                <a16:creationId xmlns="" xmlns:a16="http://schemas.microsoft.com/office/drawing/2014/main" id="{24AD925E-F7BB-13F2-3895-AA391AE1051B}"/>
              </a:ext>
            </a:extLst>
          </p:cNvPr>
          <p:cNvGrpSpPr/>
          <p:nvPr/>
        </p:nvGrpSpPr>
        <p:grpSpPr>
          <a:xfrm>
            <a:off x="4512000" y="2446857"/>
            <a:ext cx="3168000" cy="3067662"/>
            <a:chOff x="4338643" y="2446857"/>
            <a:chExt cx="3168000" cy="3067662"/>
          </a:xfrm>
        </p:grpSpPr>
        <p:sp>
          <p:nvSpPr>
            <p:cNvPr id="52" name="矩形 51"/>
            <p:cNvSpPr/>
            <p:nvPr/>
          </p:nvSpPr>
          <p:spPr>
            <a:xfrm>
              <a:off x="4338643" y="2634519"/>
              <a:ext cx="3168000" cy="2880000"/>
            </a:xfrm>
            <a:prstGeom prst="rect">
              <a:avLst/>
            </a:prstGeom>
            <a:solidFill>
              <a:schemeClr val="bg1"/>
            </a:solidFill>
            <a:ln>
              <a:noFill/>
            </a:ln>
            <a:effectLst>
              <a:outerShdw blurRad="254000" dist="63500" dir="2700000" algn="tl" rotWithShape="0">
                <a:prstClr val="black">
                  <a:alpha val="15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53" name="文本框 52"/>
            <p:cNvSpPr txBox="1"/>
            <p:nvPr/>
          </p:nvSpPr>
          <p:spPr>
            <a:xfrm>
              <a:off x="4632870" y="3210588"/>
              <a:ext cx="2579546" cy="1884618"/>
            </a:xfrm>
            <a:prstGeom prst="rect">
              <a:avLst/>
            </a:prstGeom>
            <a:noFill/>
          </p:spPr>
          <p:txBody>
            <a:bodyPr wrap="square">
              <a:spAutoFit/>
            </a:bodyPr>
            <a:lstStyle/>
            <a:p>
              <a:pPr indent="504000" algn="just">
                <a:lnSpc>
                  <a:spcPct val="150000"/>
                </a:lnSpc>
                <a:spcAft>
                  <a:spcPts val="1200"/>
                </a:spcAft>
                <a:buClr>
                  <a:srgbClr val="0076AA"/>
                </a:buClr>
                <a:buSzPct val="11000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马克思、恩格斯汲取人类创造的一切优秀文化成果和自然科学发展最新成就。</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51" name="直接连接符 50"/>
            <p:cNvCxnSpPr>
              <a:cxnSpLocks/>
            </p:cNvCxnSpPr>
            <p:nvPr/>
          </p:nvCxnSpPr>
          <p:spPr>
            <a:xfrm>
              <a:off x="5213250" y="5462267"/>
              <a:ext cx="1418787" cy="0"/>
            </a:xfrm>
            <a:prstGeom prst="line">
              <a:avLst/>
            </a:prstGeom>
            <a:ln w="25400">
              <a:solidFill>
                <a:srgbClr val="A49C61"/>
              </a:solidFill>
            </a:ln>
          </p:spPr>
          <p:style>
            <a:lnRef idx="1">
              <a:schemeClr val="accent1"/>
            </a:lnRef>
            <a:fillRef idx="0">
              <a:schemeClr val="accent1"/>
            </a:fillRef>
            <a:effectRef idx="0">
              <a:schemeClr val="accent1"/>
            </a:effectRef>
            <a:fontRef idx="minor">
              <a:schemeClr val="tx1"/>
            </a:fontRef>
          </p:style>
        </p:cxnSp>
        <p:sp>
          <p:nvSpPr>
            <p:cNvPr id="75" name="矩形: 圆角 74"/>
            <p:cNvSpPr/>
            <p:nvPr/>
          </p:nvSpPr>
          <p:spPr>
            <a:xfrm>
              <a:off x="4842926" y="2446857"/>
              <a:ext cx="2159434" cy="468000"/>
            </a:xfrm>
            <a:prstGeom prst="roundRect">
              <a:avLst>
                <a:gd name="adj" fmla="val 50000"/>
              </a:avLst>
            </a:prstGeom>
            <a:gradFill>
              <a:gsLst>
                <a:gs pos="0">
                  <a:srgbClr val="7E7847"/>
                </a:gs>
                <a:gs pos="100000">
                  <a:srgbClr val="C5BC78"/>
                </a:gs>
              </a:gsLst>
              <a:lin ang="4800000" scaled="0"/>
            </a:gradFill>
            <a:ln>
              <a:noFill/>
            </a:ln>
            <a:effectLst>
              <a:outerShdw blurRad="50800" dist="381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优秀文化基础</a:t>
              </a:r>
            </a:p>
          </p:txBody>
        </p:sp>
      </p:grpSp>
      <p:grpSp>
        <p:nvGrpSpPr>
          <p:cNvPr id="7" name="组合 6">
            <a:extLst>
              <a:ext uri="{FF2B5EF4-FFF2-40B4-BE49-F238E27FC236}">
                <a16:creationId xmlns="" xmlns:a16="http://schemas.microsoft.com/office/drawing/2014/main" id="{11E5F9F1-EA0B-8C5A-C125-E7C8B2194CD1}"/>
              </a:ext>
            </a:extLst>
          </p:cNvPr>
          <p:cNvGrpSpPr/>
          <p:nvPr/>
        </p:nvGrpSpPr>
        <p:grpSpPr>
          <a:xfrm>
            <a:off x="7861236" y="2435427"/>
            <a:ext cx="3168000" cy="3079092"/>
            <a:chOff x="7763421" y="2435427"/>
            <a:chExt cx="3168000" cy="3079092"/>
          </a:xfrm>
        </p:grpSpPr>
        <p:sp>
          <p:nvSpPr>
            <p:cNvPr id="42" name="矩形 41"/>
            <p:cNvSpPr/>
            <p:nvPr/>
          </p:nvSpPr>
          <p:spPr>
            <a:xfrm>
              <a:off x="7763421" y="2634519"/>
              <a:ext cx="3168000" cy="2880000"/>
            </a:xfrm>
            <a:prstGeom prst="rect">
              <a:avLst/>
            </a:prstGeom>
            <a:solidFill>
              <a:schemeClr val="bg1"/>
            </a:solidFill>
            <a:ln>
              <a:noFill/>
            </a:ln>
            <a:effectLst>
              <a:outerShdw blurRad="254000" dist="63500" dir="2700000" algn="tl" rotWithShape="0">
                <a:prstClr val="black">
                  <a:alpha val="15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43" name="文本框 42"/>
            <p:cNvSpPr txBox="1"/>
            <p:nvPr/>
          </p:nvSpPr>
          <p:spPr>
            <a:xfrm>
              <a:off x="7990435" y="3210588"/>
              <a:ext cx="2713972" cy="1884618"/>
            </a:xfrm>
            <a:prstGeom prst="rect">
              <a:avLst/>
            </a:prstGeom>
            <a:noFill/>
          </p:spPr>
          <p:txBody>
            <a:bodyPr wrap="square">
              <a:spAutoFit/>
            </a:bodyPr>
            <a:lstStyle/>
            <a:p>
              <a:pPr indent="468000" algn="just">
                <a:lnSpc>
                  <a:spcPct val="150000"/>
                </a:lnSpc>
                <a:spcAft>
                  <a:spcPts val="1200"/>
                </a:spcAft>
                <a:buClr>
                  <a:srgbClr val="0076AA"/>
                </a:buClr>
                <a:buSzPct val="11000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马克思主义基本原理科学地揭示了自然、社会和人类思维发展一般规律及必然趋势。</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41" name="直接连接符 40"/>
            <p:cNvCxnSpPr>
              <a:cxnSpLocks/>
            </p:cNvCxnSpPr>
            <p:nvPr/>
          </p:nvCxnSpPr>
          <p:spPr>
            <a:xfrm>
              <a:off x="8638028" y="5462267"/>
              <a:ext cx="1418787" cy="0"/>
            </a:xfrm>
            <a:prstGeom prst="line">
              <a:avLst/>
            </a:prstGeom>
            <a:ln w="25400">
              <a:solidFill>
                <a:srgbClr val="E17751"/>
              </a:solidFill>
            </a:ln>
          </p:spPr>
          <p:style>
            <a:lnRef idx="1">
              <a:schemeClr val="accent1"/>
            </a:lnRef>
            <a:fillRef idx="0">
              <a:schemeClr val="accent1"/>
            </a:fillRef>
            <a:effectRef idx="0">
              <a:schemeClr val="accent1"/>
            </a:effectRef>
            <a:fontRef idx="minor">
              <a:schemeClr val="tx1"/>
            </a:fontRef>
          </p:style>
        </p:cxnSp>
        <p:sp>
          <p:nvSpPr>
            <p:cNvPr id="76" name="矩形: 圆角 75"/>
            <p:cNvSpPr/>
            <p:nvPr/>
          </p:nvSpPr>
          <p:spPr>
            <a:xfrm>
              <a:off x="8267704" y="2435427"/>
              <a:ext cx="2159434" cy="468000"/>
            </a:xfrm>
            <a:prstGeom prst="roundRect">
              <a:avLst>
                <a:gd name="adj" fmla="val 50000"/>
              </a:avLst>
            </a:prstGeom>
            <a:gradFill>
              <a:gsLst>
                <a:gs pos="100000">
                  <a:srgbClr val="E17751"/>
                </a:gs>
                <a:gs pos="4000">
                  <a:srgbClr val="FBC98F"/>
                </a:gs>
              </a:gsLst>
              <a:lin ang="12000000" scaled="0"/>
            </a:gra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科学思想内容</a:t>
              </a:r>
            </a:p>
          </p:txBody>
        </p:sp>
      </p:grpSp>
      <p:grpSp>
        <p:nvGrpSpPr>
          <p:cNvPr id="3" name="组合 2"/>
          <p:cNvGrpSpPr/>
          <p:nvPr/>
        </p:nvGrpSpPr>
        <p:grpSpPr>
          <a:xfrm>
            <a:off x="2554510" y="768430"/>
            <a:ext cx="7059579" cy="764214"/>
            <a:chOff x="2322286" y="768430"/>
            <a:chExt cx="7059579" cy="764214"/>
          </a:xfrm>
          <a:effectLst>
            <a:outerShdw blurRad="50800" dist="38100" dir="2700000" algn="tl" rotWithShape="0">
              <a:srgbClr val="E17751">
                <a:alpha val="30000"/>
              </a:srgbClr>
            </a:outerShdw>
          </a:effectLst>
        </p:grpSpPr>
        <p:sp>
          <p:nvSpPr>
            <p:cNvPr id="31" name="立方体 30"/>
            <p:cNvSpPr/>
            <p:nvPr/>
          </p:nvSpPr>
          <p:spPr>
            <a:xfrm>
              <a:off x="2322286" y="947238"/>
              <a:ext cx="5880790" cy="581912"/>
            </a:xfrm>
            <a:prstGeom prst="cube">
              <a:avLst>
                <a:gd name="adj" fmla="val 9074"/>
              </a:avLst>
            </a:prstGeom>
            <a:solidFill>
              <a:schemeClr val="bg1"/>
            </a:solidFill>
            <a:ln w="6350">
              <a:gradFill>
                <a:gsLst>
                  <a:gs pos="0">
                    <a:srgbClr val="E37A17">
                      <a:alpha val="30000"/>
                    </a:srgbClr>
                  </a:gs>
                  <a:gs pos="24000">
                    <a:srgbClr val="E37A17">
                      <a:alpha val="30000"/>
                    </a:srgbClr>
                  </a:gs>
                  <a:gs pos="100000">
                    <a:srgbClr val="EB5603">
                      <a:alpha val="30000"/>
                    </a:srgbClr>
                  </a:gs>
                </a:gsLst>
                <a:lin ang="51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2" name="矩形 31"/>
            <p:cNvSpPr/>
            <p:nvPr/>
          </p:nvSpPr>
          <p:spPr>
            <a:xfrm>
              <a:off x="2510971" y="1048763"/>
              <a:ext cx="5692105" cy="461665"/>
            </a:xfrm>
            <a:prstGeom prst="rect">
              <a:avLst/>
            </a:prstGeom>
          </p:spPr>
          <p:txBody>
            <a:bodyPr wrap="square">
              <a:spAutoFit/>
            </a:bodyPr>
            <a:lstStyle/>
            <a:p>
              <a:pPr eaLnBrk="0" hangingPunct="0">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共产主义远大理想具有坚实的科学论证和强大的</a:t>
              </a:r>
            </a:p>
          </p:txBody>
        </p:sp>
        <p:sp>
          <p:nvSpPr>
            <p:cNvPr id="33" name="立方体 32"/>
            <p:cNvSpPr/>
            <p:nvPr/>
          </p:nvSpPr>
          <p:spPr>
            <a:xfrm>
              <a:off x="8140835" y="768430"/>
              <a:ext cx="1241030" cy="764214"/>
            </a:xfrm>
            <a:prstGeom prst="cube">
              <a:avLst>
                <a:gd name="adj" fmla="val 9074"/>
              </a:avLst>
            </a:prstGeom>
            <a:gradFill>
              <a:gsLst>
                <a:gs pos="14000">
                  <a:srgbClr val="E37A17"/>
                </a:gs>
                <a:gs pos="100000">
                  <a:srgbClr val="EB5603"/>
                </a:gs>
              </a:gsLst>
              <a:lin ang="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35" name="任意多边形: 形状 34"/>
            <p:cNvSpPr/>
            <p:nvPr/>
          </p:nvSpPr>
          <p:spPr>
            <a:xfrm>
              <a:off x="8215123" y="1068417"/>
              <a:ext cx="1026138" cy="250477"/>
            </a:xfrm>
            <a:custGeom>
              <a:avLst/>
              <a:gdLst/>
              <a:ahLst/>
              <a:cxnLst/>
              <a:rect l="l" t="t" r="r" b="b"/>
              <a:pathLst>
                <a:path w="1026138" h="250477">
                  <a:moveTo>
                    <a:pt x="137831" y="186854"/>
                  </a:moveTo>
                  <a:cubicBezTo>
                    <a:pt x="169308" y="186854"/>
                    <a:pt x="192413" y="191876"/>
                    <a:pt x="207147" y="201922"/>
                  </a:cubicBezTo>
                  <a:cubicBezTo>
                    <a:pt x="225230" y="213308"/>
                    <a:pt x="228578" y="226702"/>
                    <a:pt x="217193" y="242106"/>
                  </a:cubicBezTo>
                  <a:cubicBezTo>
                    <a:pt x="207817" y="250143"/>
                    <a:pt x="198106" y="248134"/>
                    <a:pt x="188060" y="236078"/>
                  </a:cubicBezTo>
                  <a:cubicBezTo>
                    <a:pt x="175335" y="219335"/>
                    <a:pt x="158257" y="204936"/>
                    <a:pt x="136826" y="192881"/>
                  </a:cubicBezTo>
                  <a:cubicBezTo>
                    <a:pt x="134147" y="191542"/>
                    <a:pt x="132808" y="190202"/>
                    <a:pt x="132808" y="188863"/>
                  </a:cubicBezTo>
                  <a:cubicBezTo>
                    <a:pt x="133477" y="187523"/>
                    <a:pt x="135152" y="186854"/>
                    <a:pt x="137831" y="186854"/>
                  </a:cubicBezTo>
                  <a:close/>
                  <a:moveTo>
                    <a:pt x="919401" y="183840"/>
                  </a:moveTo>
                  <a:lnTo>
                    <a:pt x="919401" y="202927"/>
                  </a:lnTo>
                  <a:lnTo>
                    <a:pt x="950544" y="202927"/>
                  </a:lnTo>
                  <a:cubicBezTo>
                    <a:pt x="951213" y="201588"/>
                    <a:pt x="952218" y="200248"/>
                    <a:pt x="953557" y="198909"/>
                  </a:cubicBezTo>
                  <a:cubicBezTo>
                    <a:pt x="954227" y="197569"/>
                    <a:pt x="955901" y="195225"/>
                    <a:pt x="958580" y="191876"/>
                  </a:cubicBezTo>
                  <a:cubicBezTo>
                    <a:pt x="951883" y="192546"/>
                    <a:pt x="948869" y="190537"/>
                    <a:pt x="949539" y="185849"/>
                  </a:cubicBezTo>
                  <a:lnTo>
                    <a:pt x="949539" y="183840"/>
                  </a:lnTo>
                  <a:close/>
                  <a:moveTo>
                    <a:pt x="84085" y="183840"/>
                  </a:moveTo>
                  <a:cubicBezTo>
                    <a:pt x="85759" y="183170"/>
                    <a:pt x="87601" y="183170"/>
                    <a:pt x="89610" y="183840"/>
                  </a:cubicBezTo>
                  <a:cubicBezTo>
                    <a:pt x="103005" y="189198"/>
                    <a:pt x="113720" y="194555"/>
                    <a:pt x="121757" y="199913"/>
                  </a:cubicBezTo>
                  <a:cubicBezTo>
                    <a:pt x="125106" y="205271"/>
                    <a:pt x="123766" y="208620"/>
                    <a:pt x="117739" y="209959"/>
                  </a:cubicBezTo>
                  <a:cubicBezTo>
                    <a:pt x="113051" y="209959"/>
                    <a:pt x="109032" y="211633"/>
                    <a:pt x="105684" y="214982"/>
                  </a:cubicBezTo>
                  <a:cubicBezTo>
                    <a:pt x="85592" y="232395"/>
                    <a:pt x="55454" y="243445"/>
                    <a:pt x="15271" y="248134"/>
                  </a:cubicBezTo>
                  <a:cubicBezTo>
                    <a:pt x="11252" y="248803"/>
                    <a:pt x="8908" y="248134"/>
                    <a:pt x="8239" y="246124"/>
                  </a:cubicBezTo>
                  <a:cubicBezTo>
                    <a:pt x="8239" y="244785"/>
                    <a:pt x="9913" y="243111"/>
                    <a:pt x="13262" y="241101"/>
                  </a:cubicBezTo>
                  <a:cubicBezTo>
                    <a:pt x="48087" y="221010"/>
                    <a:pt x="70188" y="203262"/>
                    <a:pt x="79564" y="187858"/>
                  </a:cubicBezTo>
                  <a:cubicBezTo>
                    <a:pt x="80904" y="185849"/>
                    <a:pt x="82411" y="184510"/>
                    <a:pt x="84085" y="183840"/>
                  </a:cubicBezTo>
                  <a:close/>
                  <a:moveTo>
                    <a:pt x="919401" y="152697"/>
                  </a:moveTo>
                  <a:lnTo>
                    <a:pt x="919401" y="175803"/>
                  </a:lnTo>
                  <a:lnTo>
                    <a:pt x="949539" y="175803"/>
                  </a:lnTo>
                  <a:lnTo>
                    <a:pt x="949539" y="152697"/>
                  </a:lnTo>
                  <a:close/>
                  <a:moveTo>
                    <a:pt x="851089" y="152697"/>
                  </a:moveTo>
                  <a:lnTo>
                    <a:pt x="851089" y="175803"/>
                  </a:lnTo>
                  <a:lnTo>
                    <a:pt x="880222" y="175803"/>
                  </a:lnTo>
                  <a:lnTo>
                    <a:pt x="880222" y="152697"/>
                  </a:lnTo>
                  <a:close/>
                  <a:moveTo>
                    <a:pt x="90615" y="150688"/>
                  </a:moveTo>
                  <a:lnTo>
                    <a:pt x="90615" y="175803"/>
                  </a:lnTo>
                  <a:lnTo>
                    <a:pt x="158927" y="175803"/>
                  </a:lnTo>
                  <a:lnTo>
                    <a:pt x="158927" y="150688"/>
                  </a:lnTo>
                  <a:close/>
                  <a:moveTo>
                    <a:pt x="919401" y="123564"/>
                  </a:moveTo>
                  <a:lnTo>
                    <a:pt x="919401" y="145665"/>
                  </a:lnTo>
                  <a:lnTo>
                    <a:pt x="949539" y="145665"/>
                  </a:lnTo>
                  <a:lnTo>
                    <a:pt x="949539" y="123564"/>
                  </a:lnTo>
                  <a:close/>
                  <a:moveTo>
                    <a:pt x="857117" y="123564"/>
                  </a:moveTo>
                  <a:cubicBezTo>
                    <a:pt x="853098" y="123564"/>
                    <a:pt x="851089" y="125908"/>
                    <a:pt x="851089" y="130597"/>
                  </a:cubicBezTo>
                  <a:lnTo>
                    <a:pt x="851089" y="145665"/>
                  </a:lnTo>
                  <a:lnTo>
                    <a:pt x="880222" y="145665"/>
                  </a:lnTo>
                  <a:lnTo>
                    <a:pt x="880222" y="123564"/>
                  </a:lnTo>
                  <a:close/>
                  <a:moveTo>
                    <a:pt x="90615" y="123564"/>
                  </a:moveTo>
                  <a:lnTo>
                    <a:pt x="90615" y="143656"/>
                  </a:lnTo>
                  <a:lnTo>
                    <a:pt x="158927" y="143656"/>
                  </a:lnTo>
                  <a:lnTo>
                    <a:pt x="158927" y="123564"/>
                  </a:lnTo>
                  <a:close/>
                  <a:moveTo>
                    <a:pt x="323679" y="104477"/>
                  </a:moveTo>
                  <a:lnTo>
                    <a:pt x="323679" y="164753"/>
                  </a:lnTo>
                  <a:cubicBezTo>
                    <a:pt x="325019" y="164083"/>
                    <a:pt x="327363" y="163413"/>
                    <a:pt x="330712" y="162743"/>
                  </a:cubicBezTo>
                  <a:cubicBezTo>
                    <a:pt x="338079" y="161404"/>
                    <a:pt x="348459" y="158725"/>
                    <a:pt x="361854" y="154707"/>
                  </a:cubicBezTo>
                  <a:cubicBezTo>
                    <a:pt x="365872" y="154037"/>
                    <a:pt x="368551" y="154372"/>
                    <a:pt x="369891" y="155711"/>
                  </a:cubicBezTo>
                  <a:cubicBezTo>
                    <a:pt x="370560" y="157720"/>
                    <a:pt x="369221" y="160064"/>
                    <a:pt x="365872" y="162743"/>
                  </a:cubicBezTo>
                  <a:lnTo>
                    <a:pt x="360849" y="165757"/>
                  </a:lnTo>
                  <a:cubicBezTo>
                    <a:pt x="365537" y="166427"/>
                    <a:pt x="372235" y="166762"/>
                    <a:pt x="380941" y="166762"/>
                  </a:cubicBezTo>
                  <a:lnTo>
                    <a:pt x="404047" y="166762"/>
                  </a:lnTo>
                  <a:lnTo>
                    <a:pt x="404047" y="127583"/>
                  </a:lnTo>
                  <a:lnTo>
                    <a:pt x="388978" y="127583"/>
                  </a:lnTo>
                  <a:lnTo>
                    <a:pt x="388978" y="131601"/>
                  </a:lnTo>
                  <a:cubicBezTo>
                    <a:pt x="388978" y="136959"/>
                    <a:pt x="385964" y="140308"/>
                    <a:pt x="379937" y="141647"/>
                  </a:cubicBezTo>
                  <a:cubicBezTo>
                    <a:pt x="375918" y="142317"/>
                    <a:pt x="369891" y="143321"/>
                    <a:pt x="361854" y="144661"/>
                  </a:cubicBezTo>
                  <a:cubicBezTo>
                    <a:pt x="355157" y="146670"/>
                    <a:pt x="352478" y="142986"/>
                    <a:pt x="353817" y="133610"/>
                  </a:cubicBezTo>
                  <a:lnTo>
                    <a:pt x="353817" y="104477"/>
                  </a:lnTo>
                  <a:close/>
                  <a:moveTo>
                    <a:pt x="90615" y="96440"/>
                  </a:moveTo>
                  <a:lnTo>
                    <a:pt x="90615" y="115528"/>
                  </a:lnTo>
                  <a:lnTo>
                    <a:pt x="158927" y="115528"/>
                  </a:lnTo>
                  <a:lnTo>
                    <a:pt x="158927" y="96440"/>
                  </a:lnTo>
                  <a:close/>
                  <a:moveTo>
                    <a:pt x="441217" y="76349"/>
                  </a:moveTo>
                  <a:lnTo>
                    <a:pt x="441217" y="119546"/>
                  </a:lnTo>
                  <a:lnTo>
                    <a:pt x="457290" y="119546"/>
                  </a:lnTo>
                  <a:lnTo>
                    <a:pt x="457290" y="76349"/>
                  </a:lnTo>
                  <a:close/>
                  <a:moveTo>
                    <a:pt x="388978" y="76349"/>
                  </a:moveTo>
                  <a:lnTo>
                    <a:pt x="388978" y="119546"/>
                  </a:lnTo>
                  <a:lnTo>
                    <a:pt x="404047" y="119546"/>
                  </a:lnTo>
                  <a:lnTo>
                    <a:pt x="404047" y="76349"/>
                  </a:lnTo>
                  <a:close/>
                  <a:moveTo>
                    <a:pt x="92624" y="70321"/>
                  </a:moveTo>
                  <a:cubicBezTo>
                    <a:pt x="91285" y="70321"/>
                    <a:pt x="90615" y="72665"/>
                    <a:pt x="90615" y="77353"/>
                  </a:cubicBezTo>
                  <a:lnTo>
                    <a:pt x="90615" y="89408"/>
                  </a:lnTo>
                  <a:lnTo>
                    <a:pt x="158927" y="89408"/>
                  </a:lnTo>
                  <a:lnTo>
                    <a:pt x="158927" y="70321"/>
                  </a:lnTo>
                  <a:close/>
                  <a:moveTo>
                    <a:pt x="992736" y="68312"/>
                  </a:moveTo>
                  <a:cubicBezTo>
                    <a:pt x="999434" y="70321"/>
                    <a:pt x="1009814" y="78358"/>
                    <a:pt x="1023879" y="92422"/>
                  </a:cubicBezTo>
                  <a:cubicBezTo>
                    <a:pt x="1025888" y="94431"/>
                    <a:pt x="1026557" y="96440"/>
                    <a:pt x="1025888" y="98450"/>
                  </a:cubicBezTo>
                  <a:cubicBezTo>
                    <a:pt x="1025218" y="100459"/>
                    <a:pt x="1023544" y="101463"/>
                    <a:pt x="1020865" y="101463"/>
                  </a:cubicBezTo>
                  <a:cubicBezTo>
                    <a:pt x="1019525" y="101463"/>
                    <a:pt x="1015172" y="101463"/>
                    <a:pt x="1007805" y="101463"/>
                  </a:cubicBezTo>
                  <a:cubicBezTo>
                    <a:pt x="987713" y="100794"/>
                    <a:pt x="972645" y="100459"/>
                    <a:pt x="962599" y="100459"/>
                  </a:cubicBezTo>
                  <a:cubicBezTo>
                    <a:pt x="981351" y="107826"/>
                    <a:pt x="992736" y="114523"/>
                    <a:pt x="996755" y="120551"/>
                  </a:cubicBezTo>
                  <a:cubicBezTo>
                    <a:pt x="997424" y="123899"/>
                    <a:pt x="995750" y="126578"/>
                    <a:pt x="991732" y="128587"/>
                  </a:cubicBezTo>
                  <a:cubicBezTo>
                    <a:pt x="989723" y="129927"/>
                    <a:pt x="988718" y="132271"/>
                    <a:pt x="988718" y="135619"/>
                  </a:cubicBezTo>
                  <a:cubicBezTo>
                    <a:pt x="988718" y="149014"/>
                    <a:pt x="989723" y="161404"/>
                    <a:pt x="991732" y="172789"/>
                  </a:cubicBezTo>
                  <a:cubicBezTo>
                    <a:pt x="993071" y="179487"/>
                    <a:pt x="990057" y="184175"/>
                    <a:pt x="982691" y="186854"/>
                  </a:cubicBezTo>
                  <a:cubicBezTo>
                    <a:pt x="982691" y="186854"/>
                    <a:pt x="982021" y="186854"/>
                    <a:pt x="980681" y="186854"/>
                  </a:cubicBezTo>
                  <a:cubicBezTo>
                    <a:pt x="980011" y="187523"/>
                    <a:pt x="979342" y="187858"/>
                    <a:pt x="978672" y="187858"/>
                  </a:cubicBezTo>
                  <a:cubicBezTo>
                    <a:pt x="984030" y="191876"/>
                    <a:pt x="989388" y="196565"/>
                    <a:pt x="994745" y="201922"/>
                  </a:cubicBezTo>
                  <a:cubicBezTo>
                    <a:pt x="996755" y="204601"/>
                    <a:pt x="997424" y="206610"/>
                    <a:pt x="996755" y="207950"/>
                  </a:cubicBezTo>
                  <a:cubicBezTo>
                    <a:pt x="996085" y="209959"/>
                    <a:pt x="994411" y="210964"/>
                    <a:pt x="991732" y="210964"/>
                  </a:cubicBezTo>
                  <a:cubicBezTo>
                    <a:pt x="983695" y="210964"/>
                    <a:pt x="971975" y="210629"/>
                    <a:pt x="956571" y="209959"/>
                  </a:cubicBezTo>
                  <a:cubicBezTo>
                    <a:pt x="941167" y="209959"/>
                    <a:pt x="929782" y="209959"/>
                    <a:pt x="922415" y="209959"/>
                  </a:cubicBezTo>
                  <a:lnTo>
                    <a:pt x="919401" y="209959"/>
                  </a:lnTo>
                  <a:lnTo>
                    <a:pt x="919401" y="231056"/>
                  </a:lnTo>
                  <a:lnTo>
                    <a:pt x="970635" y="231056"/>
                  </a:lnTo>
                  <a:cubicBezTo>
                    <a:pt x="982021" y="217661"/>
                    <a:pt x="988718" y="210964"/>
                    <a:pt x="990727" y="210964"/>
                  </a:cubicBezTo>
                  <a:cubicBezTo>
                    <a:pt x="998764" y="212973"/>
                    <a:pt x="1009145" y="219335"/>
                    <a:pt x="1021869" y="230051"/>
                  </a:cubicBezTo>
                  <a:cubicBezTo>
                    <a:pt x="1025888" y="235409"/>
                    <a:pt x="1025218" y="238423"/>
                    <a:pt x="1019860" y="239092"/>
                  </a:cubicBezTo>
                  <a:cubicBezTo>
                    <a:pt x="1005126" y="239092"/>
                    <a:pt x="988048" y="239092"/>
                    <a:pt x="968626" y="239092"/>
                  </a:cubicBezTo>
                  <a:lnTo>
                    <a:pt x="825974" y="239092"/>
                  </a:lnTo>
                  <a:cubicBezTo>
                    <a:pt x="805883" y="239092"/>
                    <a:pt x="793158" y="239427"/>
                    <a:pt x="787800" y="240097"/>
                  </a:cubicBezTo>
                  <a:cubicBezTo>
                    <a:pt x="785791" y="240767"/>
                    <a:pt x="784117" y="240432"/>
                    <a:pt x="782777" y="239092"/>
                  </a:cubicBezTo>
                  <a:cubicBezTo>
                    <a:pt x="780768" y="237083"/>
                    <a:pt x="778759" y="234404"/>
                    <a:pt x="776749" y="231056"/>
                  </a:cubicBezTo>
                  <a:cubicBezTo>
                    <a:pt x="776080" y="229716"/>
                    <a:pt x="776080" y="228711"/>
                    <a:pt x="776749" y="228042"/>
                  </a:cubicBezTo>
                  <a:cubicBezTo>
                    <a:pt x="776749" y="228042"/>
                    <a:pt x="777419" y="228042"/>
                    <a:pt x="778759" y="228042"/>
                  </a:cubicBezTo>
                  <a:cubicBezTo>
                    <a:pt x="788805" y="229381"/>
                    <a:pt x="807222" y="230386"/>
                    <a:pt x="834011" y="231056"/>
                  </a:cubicBezTo>
                  <a:lnTo>
                    <a:pt x="880222" y="231056"/>
                  </a:lnTo>
                  <a:lnTo>
                    <a:pt x="880222" y="209959"/>
                  </a:lnTo>
                  <a:lnTo>
                    <a:pt x="848075" y="209959"/>
                  </a:lnTo>
                  <a:cubicBezTo>
                    <a:pt x="842718" y="209959"/>
                    <a:pt x="834346" y="210629"/>
                    <a:pt x="822961" y="211968"/>
                  </a:cubicBezTo>
                  <a:cubicBezTo>
                    <a:pt x="820951" y="212638"/>
                    <a:pt x="819277" y="212973"/>
                    <a:pt x="817938" y="212973"/>
                  </a:cubicBezTo>
                  <a:cubicBezTo>
                    <a:pt x="815929" y="212973"/>
                    <a:pt x="814254" y="212303"/>
                    <a:pt x="812915" y="210964"/>
                  </a:cubicBezTo>
                  <a:cubicBezTo>
                    <a:pt x="810906" y="207615"/>
                    <a:pt x="808896" y="204601"/>
                    <a:pt x="806887" y="201922"/>
                  </a:cubicBezTo>
                  <a:cubicBezTo>
                    <a:pt x="805548" y="199913"/>
                    <a:pt x="806217" y="199243"/>
                    <a:pt x="808896" y="199913"/>
                  </a:cubicBezTo>
                  <a:cubicBezTo>
                    <a:pt x="809566" y="199913"/>
                    <a:pt x="810571" y="199913"/>
                    <a:pt x="811910" y="199913"/>
                  </a:cubicBezTo>
                  <a:cubicBezTo>
                    <a:pt x="829323" y="201922"/>
                    <a:pt x="842383" y="202927"/>
                    <a:pt x="851089" y="202927"/>
                  </a:cubicBezTo>
                  <a:lnTo>
                    <a:pt x="880222" y="202927"/>
                  </a:lnTo>
                  <a:lnTo>
                    <a:pt x="880222" y="183840"/>
                  </a:lnTo>
                  <a:lnTo>
                    <a:pt x="851089" y="183840"/>
                  </a:lnTo>
                  <a:cubicBezTo>
                    <a:pt x="851089" y="186519"/>
                    <a:pt x="848075" y="188528"/>
                    <a:pt x="842048" y="189867"/>
                  </a:cubicBezTo>
                  <a:cubicBezTo>
                    <a:pt x="836690" y="191207"/>
                    <a:pt x="829993" y="191876"/>
                    <a:pt x="821956" y="191876"/>
                  </a:cubicBezTo>
                  <a:cubicBezTo>
                    <a:pt x="812580" y="192546"/>
                    <a:pt x="808896" y="189867"/>
                    <a:pt x="810906" y="183840"/>
                  </a:cubicBezTo>
                  <a:cubicBezTo>
                    <a:pt x="811575" y="169776"/>
                    <a:pt x="811910" y="160064"/>
                    <a:pt x="811910" y="154707"/>
                  </a:cubicBezTo>
                  <a:lnTo>
                    <a:pt x="811910" y="145665"/>
                  </a:lnTo>
                  <a:cubicBezTo>
                    <a:pt x="811910" y="128922"/>
                    <a:pt x="811240" y="117872"/>
                    <a:pt x="809901" y="112514"/>
                  </a:cubicBezTo>
                  <a:cubicBezTo>
                    <a:pt x="808562" y="105147"/>
                    <a:pt x="811575" y="102468"/>
                    <a:pt x="818942" y="104477"/>
                  </a:cubicBezTo>
                  <a:cubicBezTo>
                    <a:pt x="828988" y="106486"/>
                    <a:pt x="841713" y="110170"/>
                    <a:pt x="857117" y="115528"/>
                  </a:cubicBezTo>
                  <a:lnTo>
                    <a:pt x="946525" y="115528"/>
                  </a:lnTo>
                  <a:cubicBezTo>
                    <a:pt x="950544" y="108161"/>
                    <a:pt x="954227" y="103138"/>
                    <a:pt x="957576" y="100459"/>
                  </a:cubicBezTo>
                  <a:lnTo>
                    <a:pt x="948534" y="100459"/>
                  </a:lnTo>
                  <a:lnTo>
                    <a:pt x="822961" y="100459"/>
                  </a:lnTo>
                  <a:cubicBezTo>
                    <a:pt x="808227" y="100459"/>
                    <a:pt x="795502" y="101129"/>
                    <a:pt x="784786" y="102468"/>
                  </a:cubicBezTo>
                  <a:cubicBezTo>
                    <a:pt x="782777" y="102468"/>
                    <a:pt x="781103" y="102133"/>
                    <a:pt x="779763" y="101463"/>
                  </a:cubicBezTo>
                  <a:cubicBezTo>
                    <a:pt x="779094" y="100794"/>
                    <a:pt x="778089" y="99454"/>
                    <a:pt x="776749" y="97445"/>
                  </a:cubicBezTo>
                  <a:cubicBezTo>
                    <a:pt x="775410" y="95436"/>
                    <a:pt x="774405" y="94096"/>
                    <a:pt x="773736" y="93427"/>
                  </a:cubicBezTo>
                  <a:cubicBezTo>
                    <a:pt x="773066" y="92087"/>
                    <a:pt x="773066" y="91083"/>
                    <a:pt x="773736" y="90413"/>
                  </a:cubicBezTo>
                  <a:cubicBezTo>
                    <a:pt x="773736" y="90413"/>
                    <a:pt x="774405" y="90413"/>
                    <a:pt x="775745" y="90413"/>
                  </a:cubicBezTo>
                  <a:cubicBezTo>
                    <a:pt x="785791" y="92422"/>
                    <a:pt x="804543" y="93427"/>
                    <a:pt x="832002" y="93427"/>
                  </a:cubicBezTo>
                  <a:lnTo>
                    <a:pt x="971640" y="93427"/>
                  </a:lnTo>
                  <a:cubicBezTo>
                    <a:pt x="981686" y="78023"/>
                    <a:pt x="988718" y="69651"/>
                    <a:pt x="992736" y="68312"/>
                  </a:cubicBezTo>
                  <a:close/>
                  <a:moveTo>
                    <a:pt x="859126" y="49225"/>
                  </a:moveTo>
                  <a:lnTo>
                    <a:pt x="859126" y="70321"/>
                  </a:lnTo>
                  <a:lnTo>
                    <a:pt x="940498" y="70321"/>
                  </a:lnTo>
                  <a:lnTo>
                    <a:pt x="940498" y="49225"/>
                  </a:lnTo>
                  <a:close/>
                  <a:moveTo>
                    <a:pt x="329707" y="35160"/>
                  </a:moveTo>
                  <a:cubicBezTo>
                    <a:pt x="329707" y="37170"/>
                    <a:pt x="329037" y="38844"/>
                    <a:pt x="327698" y="40183"/>
                  </a:cubicBezTo>
                  <a:cubicBezTo>
                    <a:pt x="325019" y="42193"/>
                    <a:pt x="323679" y="44872"/>
                    <a:pt x="323679" y="48220"/>
                  </a:cubicBezTo>
                  <a:lnTo>
                    <a:pt x="323679" y="93427"/>
                  </a:lnTo>
                  <a:cubicBezTo>
                    <a:pt x="327698" y="86060"/>
                    <a:pt x="331381" y="81372"/>
                    <a:pt x="334730" y="79362"/>
                  </a:cubicBezTo>
                  <a:cubicBezTo>
                    <a:pt x="339418" y="80032"/>
                    <a:pt x="345781" y="83716"/>
                    <a:pt x="353817" y="90413"/>
                  </a:cubicBezTo>
                  <a:lnTo>
                    <a:pt x="353817" y="41188"/>
                  </a:lnTo>
                  <a:cubicBezTo>
                    <a:pt x="353817" y="39849"/>
                    <a:pt x="353482" y="37839"/>
                    <a:pt x="352813" y="35160"/>
                  </a:cubicBezTo>
                  <a:close/>
                  <a:moveTo>
                    <a:pt x="441217" y="27124"/>
                  </a:moveTo>
                  <a:lnTo>
                    <a:pt x="441217" y="68312"/>
                  </a:lnTo>
                  <a:lnTo>
                    <a:pt x="457290" y="68312"/>
                  </a:lnTo>
                  <a:lnTo>
                    <a:pt x="457290" y="27124"/>
                  </a:lnTo>
                  <a:close/>
                  <a:moveTo>
                    <a:pt x="394001" y="27124"/>
                  </a:moveTo>
                  <a:cubicBezTo>
                    <a:pt x="390652" y="26454"/>
                    <a:pt x="388978" y="27793"/>
                    <a:pt x="388978" y="31142"/>
                  </a:cubicBezTo>
                  <a:lnTo>
                    <a:pt x="388978" y="68312"/>
                  </a:lnTo>
                  <a:lnTo>
                    <a:pt x="404047" y="68312"/>
                  </a:lnTo>
                  <a:lnTo>
                    <a:pt x="404047" y="27124"/>
                  </a:lnTo>
                  <a:lnTo>
                    <a:pt x="395005" y="27124"/>
                  </a:lnTo>
                  <a:cubicBezTo>
                    <a:pt x="395005" y="27124"/>
                    <a:pt x="394671" y="27124"/>
                    <a:pt x="394001" y="27124"/>
                  </a:cubicBezTo>
                  <a:close/>
                  <a:moveTo>
                    <a:pt x="864149" y="20092"/>
                  </a:moveTo>
                  <a:cubicBezTo>
                    <a:pt x="864149" y="20092"/>
                    <a:pt x="863814" y="20427"/>
                    <a:pt x="863144" y="21096"/>
                  </a:cubicBezTo>
                  <a:cubicBezTo>
                    <a:pt x="860465" y="21766"/>
                    <a:pt x="859126" y="23775"/>
                    <a:pt x="859126" y="27124"/>
                  </a:cubicBezTo>
                  <a:lnTo>
                    <a:pt x="859126" y="41188"/>
                  </a:lnTo>
                  <a:lnTo>
                    <a:pt x="940498" y="41188"/>
                  </a:lnTo>
                  <a:lnTo>
                    <a:pt x="940498" y="20092"/>
                  </a:lnTo>
                  <a:close/>
                  <a:moveTo>
                    <a:pt x="466331" y="4018"/>
                  </a:moveTo>
                  <a:cubicBezTo>
                    <a:pt x="475707" y="4688"/>
                    <a:pt x="485753" y="9711"/>
                    <a:pt x="496469" y="19087"/>
                  </a:cubicBezTo>
                  <a:cubicBezTo>
                    <a:pt x="501157" y="23105"/>
                    <a:pt x="501492" y="27124"/>
                    <a:pt x="497474" y="31142"/>
                  </a:cubicBezTo>
                  <a:cubicBezTo>
                    <a:pt x="495464" y="32482"/>
                    <a:pt x="494460" y="34826"/>
                    <a:pt x="494460" y="38174"/>
                  </a:cubicBezTo>
                  <a:lnTo>
                    <a:pt x="494460" y="64294"/>
                  </a:lnTo>
                  <a:cubicBezTo>
                    <a:pt x="494460" y="76349"/>
                    <a:pt x="495129" y="95771"/>
                    <a:pt x="496469" y="122560"/>
                  </a:cubicBezTo>
                  <a:cubicBezTo>
                    <a:pt x="497139" y="129257"/>
                    <a:pt x="493790" y="133945"/>
                    <a:pt x="486423" y="136624"/>
                  </a:cubicBezTo>
                  <a:cubicBezTo>
                    <a:pt x="483074" y="137964"/>
                    <a:pt x="477382" y="139303"/>
                    <a:pt x="469345" y="140642"/>
                  </a:cubicBezTo>
                  <a:cubicBezTo>
                    <a:pt x="468675" y="140642"/>
                    <a:pt x="468006" y="140642"/>
                    <a:pt x="467336" y="140642"/>
                  </a:cubicBezTo>
                  <a:cubicBezTo>
                    <a:pt x="459969" y="142652"/>
                    <a:pt x="456620" y="140642"/>
                    <a:pt x="457290" y="134615"/>
                  </a:cubicBezTo>
                  <a:lnTo>
                    <a:pt x="457290" y="127583"/>
                  </a:lnTo>
                  <a:lnTo>
                    <a:pt x="441217" y="127583"/>
                  </a:lnTo>
                  <a:lnTo>
                    <a:pt x="441217" y="166762"/>
                  </a:lnTo>
                  <a:lnTo>
                    <a:pt x="455281" y="166762"/>
                  </a:lnTo>
                  <a:cubicBezTo>
                    <a:pt x="462648" y="154037"/>
                    <a:pt x="468341" y="147005"/>
                    <a:pt x="472359" y="145665"/>
                  </a:cubicBezTo>
                  <a:cubicBezTo>
                    <a:pt x="479726" y="147005"/>
                    <a:pt x="489772" y="154372"/>
                    <a:pt x="502497" y="167766"/>
                  </a:cubicBezTo>
                  <a:cubicBezTo>
                    <a:pt x="503836" y="172454"/>
                    <a:pt x="502497" y="174798"/>
                    <a:pt x="498478" y="174798"/>
                  </a:cubicBezTo>
                  <a:cubicBezTo>
                    <a:pt x="483074" y="174798"/>
                    <a:pt x="465662" y="174798"/>
                    <a:pt x="446239" y="174798"/>
                  </a:cubicBezTo>
                  <a:lnTo>
                    <a:pt x="441217" y="174798"/>
                  </a:lnTo>
                  <a:lnTo>
                    <a:pt x="441217" y="219000"/>
                  </a:lnTo>
                  <a:lnTo>
                    <a:pt x="458295" y="219000"/>
                  </a:lnTo>
                  <a:cubicBezTo>
                    <a:pt x="469680" y="204936"/>
                    <a:pt x="476712" y="198239"/>
                    <a:pt x="479391" y="198909"/>
                  </a:cubicBezTo>
                  <a:cubicBezTo>
                    <a:pt x="487428" y="201588"/>
                    <a:pt x="497474" y="208285"/>
                    <a:pt x="509529" y="219000"/>
                  </a:cubicBezTo>
                  <a:cubicBezTo>
                    <a:pt x="512208" y="223689"/>
                    <a:pt x="511538" y="226367"/>
                    <a:pt x="507519" y="227037"/>
                  </a:cubicBezTo>
                  <a:cubicBezTo>
                    <a:pt x="489437" y="227037"/>
                    <a:pt x="470350" y="227037"/>
                    <a:pt x="450258" y="227037"/>
                  </a:cubicBezTo>
                  <a:lnTo>
                    <a:pt x="360849" y="227037"/>
                  </a:lnTo>
                  <a:cubicBezTo>
                    <a:pt x="346785" y="227037"/>
                    <a:pt x="338413" y="227372"/>
                    <a:pt x="335735" y="228042"/>
                  </a:cubicBezTo>
                  <a:cubicBezTo>
                    <a:pt x="333725" y="228711"/>
                    <a:pt x="332386" y="228042"/>
                    <a:pt x="331716" y="226033"/>
                  </a:cubicBezTo>
                  <a:cubicBezTo>
                    <a:pt x="329707" y="224023"/>
                    <a:pt x="328033" y="221679"/>
                    <a:pt x="326693" y="219000"/>
                  </a:cubicBezTo>
                  <a:cubicBezTo>
                    <a:pt x="326024" y="216991"/>
                    <a:pt x="326693" y="215987"/>
                    <a:pt x="328702" y="215987"/>
                  </a:cubicBezTo>
                  <a:cubicBezTo>
                    <a:pt x="342767" y="217326"/>
                    <a:pt x="354822" y="218331"/>
                    <a:pt x="364868" y="219000"/>
                  </a:cubicBezTo>
                  <a:lnTo>
                    <a:pt x="404047" y="219000"/>
                  </a:lnTo>
                  <a:lnTo>
                    <a:pt x="404047" y="174798"/>
                  </a:lnTo>
                  <a:lnTo>
                    <a:pt x="375918" y="174798"/>
                  </a:lnTo>
                  <a:cubicBezTo>
                    <a:pt x="368551" y="174798"/>
                    <a:pt x="363528" y="175133"/>
                    <a:pt x="360849" y="175803"/>
                  </a:cubicBezTo>
                  <a:cubicBezTo>
                    <a:pt x="359510" y="177143"/>
                    <a:pt x="357836" y="176808"/>
                    <a:pt x="355826" y="174798"/>
                  </a:cubicBezTo>
                  <a:lnTo>
                    <a:pt x="352813" y="171785"/>
                  </a:lnTo>
                  <a:cubicBezTo>
                    <a:pt x="333391" y="184510"/>
                    <a:pt x="312629" y="197234"/>
                    <a:pt x="290528" y="209959"/>
                  </a:cubicBezTo>
                  <a:cubicBezTo>
                    <a:pt x="287849" y="210629"/>
                    <a:pt x="285170" y="212303"/>
                    <a:pt x="282491" y="214982"/>
                  </a:cubicBezTo>
                  <a:cubicBezTo>
                    <a:pt x="279143" y="219670"/>
                    <a:pt x="275459" y="219670"/>
                    <a:pt x="271441" y="214982"/>
                  </a:cubicBezTo>
                  <a:cubicBezTo>
                    <a:pt x="268092" y="210294"/>
                    <a:pt x="263739" y="200583"/>
                    <a:pt x="258381" y="185849"/>
                  </a:cubicBezTo>
                  <a:cubicBezTo>
                    <a:pt x="256372" y="180491"/>
                    <a:pt x="258381" y="177143"/>
                    <a:pt x="264409" y="175803"/>
                  </a:cubicBezTo>
                  <a:cubicBezTo>
                    <a:pt x="265078" y="175803"/>
                    <a:pt x="266083" y="175803"/>
                    <a:pt x="267423" y="175803"/>
                  </a:cubicBezTo>
                  <a:cubicBezTo>
                    <a:pt x="272780" y="175133"/>
                    <a:pt x="279478" y="173794"/>
                    <a:pt x="287514" y="171785"/>
                  </a:cubicBezTo>
                  <a:lnTo>
                    <a:pt x="287514" y="104477"/>
                  </a:lnTo>
                  <a:lnTo>
                    <a:pt x="284501" y="104477"/>
                  </a:lnTo>
                  <a:cubicBezTo>
                    <a:pt x="283831" y="104477"/>
                    <a:pt x="281487" y="104477"/>
                    <a:pt x="277468" y="104477"/>
                  </a:cubicBezTo>
                  <a:cubicBezTo>
                    <a:pt x="273450" y="105147"/>
                    <a:pt x="270771" y="105482"/>
                    <a:pt x="269432" y="105482"/>
                  </a:cubicBezTo>
                  <a:cubicBezTo>
                    <a:pt x="266753" y="106821"/>
                    <a:pt x="265078" y="106486"/>
                    <a:pt x="264409" y="104477"/>
                  </a:cubicBezTo>
                  <a:cubicBezTo>
                    <a:pt x="262400" y="102468"/>
                    <a:pt x="261060" y="100124"/>
                    <a:pt x="260390" y="97445"/>
                  </a:cubicBezTo>
                  <a:cubicBezTo>
                    <a:pt x="259721" y="95436"/>
                    <a:pt x="260390" y="94766"/>
                    <a:pt x="262400" y="95436"/>
                  </a:cubicBezTo>
                  <a:cubicBezTo>
                    <a:pt x="267757" y="96106"/>
                    <a:pt x="276129" y="96440"/>
                    <a:pt x="287514" y="96440"/>
                  </a:cubicBezTo>
                  <a:lnTo>
                    <a:pt x="287514" y="35160"/>
                  </a:lnTo>
                  <a:lnTo>
                    <a:pt x="283496" y="35160"/>
                  </a:lnTo>
                  <a:cubicBezTo>
                    <a:pt x="278808" y="35160"/>
                    <a:pt x="273785" y="35830"/>
                    <a:pt x="268427" y="37170"/>
                  </a:cubicBezTo>
                  <a:cubicBezTo>
                    <a:pt x="266418" y="37839"/>
                    <a:pt x="264409" y="37170"/>
                    <a:pt x="262400" y="35160"/>
                  </a:cubicBezTo>
                  <a:cubicBezTo>
                    <a:pt x="261060" y="33821"/>
                    <a:pt x="259721" y="31812"/>
                    <a:pt x="258381" y="29133"/>
                  </a:cubicBezTo>
                  <a:cubicBezTo>
                    <a:pt x="257711" y="27124"/>
                    <a:pt x="258381" y="26119"/>
                    <a:pt x="260390" y="26119"/>
                  </a:cubicBezTo>
                  <a:cubicBezTo>
                    <a:pt x="269767" y="27459"/>
                    <a:pt x="278808" y="28128"/>
                    <a:pt x="287514" y="28128"/>
                  </a:cubicBezTo>
                  <a:lnTo>
                    <a:pt x="319661" y="28128"/>
                  </a:lnTo>
                  <a:cubicBezTo>
                    <a:pt x="326358" y="14734"/>
                    <a:pt x="331381" y="7702"/>
                    <a:pt x="334730" y="7032"/>
                  </a:cubicBezTo>
                  <a:cubicBezTo>
                    <a:pt x="338079" y="7032"/>
                    <a:pt x="343771" y="10046"/>
                    <a:pt x="351808" y="16073"/>
                  </a:cubicBezTo>
                  <a:cubicBezTo>
                    <a:pt x="351138" y="16073"/>
                    <a:pt x="350803" y="15404"/>
                    <a:pt x="350803" y="14064"/>
                  </a:cubicBezTo>
                  <a:cubicBezTo>
                    <a:pt x="350134" y="7367"/>
                    <a:pt x="353147" y="4688"/>
                    <a:pt x="359845" y="6027"/>
                  </a:cubicBezTo>
                  <a:cubicBezTo>
                    <a:pt x="370560" y="9376"/>
                    <a:pt x="381946" y="13729"/>
                    <a:pt x="394001" y="19087"/>
                  </a:cubicBezTo>
                  <a:lnTo>
                    <a:pt x="452267" y="19087"/>
                  </a:lnTo>
                  <a:cubicBezTo>
                    <a:pt x="459634" y="9041"/>
                    <a:pt x="464322" y="4018"/>
                    <a:pt x="466331" y="4018"/>
                  </a:cubicBezTo>
                  <a:close/>
                  <a:moveTo>
                    <a:pt x="619029" y="1004"/>
                  </a:moveTo>
                  <a:cubicBezTo>
                    <a:pt x="633763" y="2344"/>
                    <a:pt x="647492" y="4353"/>
                    <a:pt x="660217" y="7032"/>
                  </a:cubicBezTo>
                  <a:cubicBezTo>
                    <a:pt x="666245" y="9041"/>
                    <a:pt x="666914" y="12725"/>
                    <a:pt x="662226" y="18082"/>
                  </a:cubicBezTo>
                  <a:cubicBezTo>
                    <a:pt x="658878" y="20092"/>
                    <a:pt x="657203" y="23105"/>
                    <a:pt x="657203" y="27124"/>
                  </a:cubicBezTo>
                  <a:cubicBezTo>
                    <a:pt x="657203" y="43867"/>
                    <a:pt x="657203" y="59271"/>
                    <a:pt x="657203" y="73335"/>
                  </a:cubicBezTo>
                  <a:lnTo>
                    <a:pt x="699396" y="73335"/>
                  </a:lnTo>
                  <a:cubicBezTo>
                    <a:pt x="706763" y="62619"/>
                    <a:pt x="712121" y="56927"/>
                    <a:pt x="715470" y="56257"/>
                  </a:cubicBezTo>
                  <a:cubicBezTo>
                    <a:pt x="736901" y="64294"/>
                    <a:pt x="749960" y="71995"/>
                    <a:pt x="754649" y="79362"/>
                  </a:cubicBezTo>
                  <a:cubicBezTo>
                    <a:pt x="754649" y="81372"/>
                    <a:pt x="753309" y="83381"/>
                    <a:pt x="750630" y="85390"/>
                  </a:cubicBezTo>
                  <a:cubicBezTo>
                    <a:pt x="749960" y="86060"/>
                    <a:pt x="749291" y="86729"/>
                    <a:pt x="748621" y="87399"/>
                  </a:cubicBezTo>
                  <a:cubicBezTo>
                    <a:pt x="746612" y="88739"/>
                    <a:pt x="745272" y="91083"/>
                    <a:pt x="744603" y="94431"/>
                  </a:cubicBezTo>
                  <a:cubicBezTo>
                    <a:pt x="743933" y="124569"/>
                    <a:pt x="741254" y="158725"/>
                    <a:pt x="736566" y="196899"/>
                  </a:cubicBezTo>
                  <a:cubicBezTo>
                    <a:pt x="735227" y="221679"/>
                    <a:pt x="727859" y="235744"/>
                    <a:pt x="714465" y="239092"/>
                  </a:cubicBezTo>
                  <a:cubicBezTo>
                    <a:pt x="708437" y="241771"/>
                    <a:pt x="699396" y="244115"/>
                    <a:pt x="687341" y="246124"/>
                  </a:cubicBezTo>
                  <a:cubicBezTo>
                    <a:pt x="678635" y="248134"/>
                    <a:pt x="673277" y="246459"/>
                    <a:pt x="671268" y="241101"/>
                  </a:cubicBezTo>
                  <a:cubicBezTo>
                    <a:pt x="670598" y="229046"/>
                    <a:pt x="662561" y="220675"/>
                    <a:pt x="647157" y="215987"/>
                  </a:cubicBezTo>
                  <a:cubicBezTo>
                    <a:pt x="641130" y="215317"/>
                    <a:pt x="638116" y="213308"/>
                    <a:pt x="638116" y="209959"/>
                  </a:cubicBezTo>
                  <a:cubicBezTo>
                    <a:pt x="638786" y="207950"/>
                    <a:pt x="642135" y="207280"/>
                    <a:pt x="648162" y="207950"/>
                  </a:cubicBezTo>
                  <a:cubicBezTo>
                    <a:pt x="661557" y="208620"/>
                    <a:pt x="670933" y="208620"/>
                    <a:pt x="676291" y="207950"/>
                  </a:cubicBezTo>
                  <a:cubicBezTo>
                    <a:pt x="686336" y="207950"/>
                    <a:pt x="691694" y="201588"/>
                    <a:pt x="692364" y="188863"/>
                  </a:cubicBezTo>
                  <a:cubicBezTo>
                    <a:pt x="698391" y="135954"/>
                    <a:pt x="701405" y="99789"/>
                    <a:pt x="701405" y="80367"/>
                  </a:cubicBezTo>
                  <a:lnTo>
                    <a:pt x="656199" y="80367"/>
                  </a:lnTo>
                  <a:cubicBezTo>
                    <a:pt x="654859" y="133945"/>
                    <a:pt x="645483" y="172120"/>
                    <a:pt x="628070" y="194890"/>
                  </a:cubicBezTo>
                  <a:cubicBezTo>
                    <a:pt x="613336" y="215652"/>
                    <a:pt x="580520" y="234069"/>
                    <a:pt x="529620" y="250143"/>
                  </a:cubicBezTo>
                  <a:cubicBezTo>
                    <a:pt x="526272" y="250812"/>
                    <a:pt x="524263" y="250478"/>
                    <a:pt x="523593" y="249138"/>
                  </a:cubicBezTo>
                  <a:cubicBezTo>
                    <a:pt x="522923" y="247799"/>
                    <a:pt x="523928" y="246124"/>
                    <a:pt x="526607" y="244115"/>
                  </a:cubicBezTo>
                  <a:cubicBezTo>
                    <a:pt x="583533" y="212638"/>
                    <a:pt x="611997" y="158055"/>
                    <a:pt x="611997" y="80367"/>
                  </a:cubicBezTo>
                  <a:lnTo>
                    <a:pt x="581859" y="80367"/>
                  </a:lnTo>
                  <a:cubicBezTo>
                    <a:pt x="568465" y="80367"/>
                    <a:pt x="555740" y="81037"/>
                    <a:pt x="543685" y="82376"/>
                  </a:cubicBezTo>
                  <a:cubicBezTo>
                    <a:pt x="542345" y="83046"/>
                    <a:pt x="541341" y="82711"/>
                    <a:pt x="540671" y="81372"/>
                  </a:cubicBezTo>
                  <a:cubicBezTo>
                    <a:pt x="540001" y="80702"/>
                    <a:pt x="539666" y="80367"/>
                    <a:pt x="539666" y="80367"/>
                  </a:cubicBezTo>
                  <a:cubicBezTo>
                    <a:pt x="538997" y="79697"/>
                    <a:pt x="537657" y="78023"/>
                    <a:pt x="535648" y="75344"/>
                  </a:cubicBezTo>
                  <a:cubicBezTo>
                    <a:pt x="536987" y="76684"/>
                    <a:pt x="536653" y="76014"/>
                    <a:pt x="534643" y="73335"/>
                  </a:cubicBezTo>
                  <a:cubicBezTo>
                    <a:pt x="533974" y="71995"/>
                    <a:pt x="533974" y="71326"/>
                    <a:pt x="534643" y="71326"/>
                  </a:cubicBezTo>
                  <a:cubicBezTo>
                    <a:pt x="534643" y="70656"/>
                    <a:pt x="535313" y="70321"/>
                    <a:pt x="536653" y="70321"/>
                  </a:cubicBezTo>
                  <a:cubicBezTo>
                    <a:pt x="546698" y="72330"/>
                    <a:pt x="564446" y="73335"/>
                    <a:pt x="589896" y="73335"/>
                  </a:cubicBezTo>
                  <a:lnTo>
                    <a:pt x="613001" y="73335"/>
                  </a:lnTo>
                  <a:cubicBezTo>
                    <a:pt x="613001" y="65968"/>
                    <a:pt x="613001" y="58601"/>
                    <a:pt x="613001" y="51234"/>
                  </a:cubicBezTo>
                  <a:cubicBezTo>
                    <a:pt x="613001" y="28463"/>
                    <a:pt x="612332" y="14734"/>
                    <a:pt x="610992" y="10046"/>
                  </a:cubicBezTo>
                  <a:cubicBezTo>
                    <a:pt x="609653" y="3348"/>
                    <a:pt x="612332" y="335"/>
                    <a:pt x="619029" y="1004"/>
                  </a:cubicBezTo>
                  <a:close/>
                  <a:moveTo>
                    <a:pt x="953557" y="0"/>
                  </a:moveTo>
                  <a:cubicBezTo>
                    <a:pt x="967622" y="6027"/>
                    <a:pt x="979342" y="13394"/>
                    <a:pt x="988718" y="22101"/>
                  </a:cubicBezTo>
                  <a:cubicBezTo>
                    <a:pt x="989388" y="26119"/>
                    <a:pt x="988048" y="28798"/>
                    <a:pt x="984700" y="30138"/>
                  </a:cubicBezTo>
                  <a:cubicBezTo>
                    <a:pt x="981351" y="32147"/>
                    <a:pt x="979677" y="34491"/>
                    <a:pt x="979677" y="37170"/>
                  </a:cubicBezTo>
                  <a:cubicBezTo>
                    <a:pt x="979007" y="43197"/>
                    <a:pt x="979342" y="54583"/>
                    <a:pt x="980681" y="71326"/>
                  </a:cubicBezTo>
                  <a:cubicBezTo>
                    <a:pt x="981351" y="78023"/>
                    <a:pt x="978672" y="82376"/>
                    <a:pt x="972645" y="84385"/>
                  </a:cubicBezTo>
                  <a:cubicBezTo>
                    <a:pt x="969296" y="86395"/>
                    <a:pt x="962933" y="88069"/>
                    <a:pt x="953557" y="89408"/>
                  </a:cubicBezTo>
                  <a:cubicBezTo>
                    <a:pt x="952888" y="89408"/>
                    <a:pt x="952553" y="89408"/>
                    <a:pt x="952553" y="89408"/>
                  </a:cubicBezTo>
                  <a:cubicBezTo>
                    <a:pt x="943846" y="89408"/>
                    <a:pt x="939828" y="87064"/>
                    <a:pt x="940498" y="82376"/>
                  </a:cubicBezTo>
                  <a:lnTo>
                    <a:pt x="940498" y="77353"/>
                  </a:lnTo>
                  <a:lnTo>
                    <a:pt x="859126" y="77353"/>
                  </a:lnTo>
                  <a:cubicBezTo>
                    <a:pt x="858456" y="82041"/>
                    <a:pt x="855777" y="85390"/>
                    <a:pt x="851089" y="87399"/>
                  </a:cubicBezTo>
                  <a:cubicBezTo>
                    <a:pt x="845062" y="89408"/>
                    <a:pt x="837695" y="90748"/>
                    <a:pt x="828988" y="91418"/>
                  </a:cubicBezTo>
                  <a:cubicBezTo>
                    <a:pt x="820951" y="92087"/>
                    <a:pt x="817603" y="88404"/>
                    <a:pt x="818942" y="80367"/>
                  </a:cubicBezTo>
                  <a:cubicBezTo>
                    <a:pt x="819612" y="68312"/>
                    <a:pt x="819947" y="53578"/>
                    <a:pt x="819947" y="36165"/>
                  </a:cubicBezTo>
                  <a:cubicBezTo>
                    <a:pt x="819947" y="23440"/>
                    <a:pt x="819612" y="14734"/>
                    <a:pt x="818942" y="10046"/>
                  </a:cubicBezTo>
                  <a:cubicBezTo>
                    <a:pt x="817603" y="6027"/>
                    <a:pt x="817938" y="3348"/>
                    <a:pt x="819947" y="2009"/>
                  </a:cubicBezTo>
                  <a:cubicBezTo>
                    <a:pt x="821286" y="1339"/>
                    <a:pt x="823965" y="1339"/>
                    <a:pt x="827984" y="2009"/>
                  </a:cubicBezTo>
                  <a:cubicBezTo>
                    <a:pt x="838699" y="4018"/>
                    <a:pt x="850085" y="7367"/>
                    <a:pt x="862140" y="12055"/>
                  </a:cubicBezTo>
                  <a:cubicBezTo>
                    <a:pt x="862809" y="12055"/>
                    <a:pt x="863479" y="12390"/>
                    <a:pt x="864149" y="13060"/>
                  </a:cubicBezTo>
                  <a:lnTo>
                    <a:pt x="939493" y="13060"/>
                  </a:lnTo>
                  <a:cubicBezTo>
                    <a:pt x="945521" y="5023"/>
                    <a:pt x="950209" y="670"/>
                    <a:pt x="953557" y="0"/>
                  </a:cubicBezTo>
                  <a:close/>
                  <a:moveTo>
                    <a:pt x="111711" y="0"/>
                  </a:moveTo>
                  <a:cubicBezTo>
                    <a:pt x="123766" y="670"/>
                    <a:pt x="134817" y="2009"/>
                    <a:pt x="144863" y="4018"/>
                  </a:cubicBezTo>
                  <a:cubicBezTo>
                    <a:pt x="147542" y="4688"/>
                    <a:pt x="148881" y="6027"/>
                    <a:pt x="148881" y="8037"/>
                  </a:cubicBezTo>
                  <a:cubicBezTo>
                    <a:pt x="148881" y="10046"/>
                    <a:pt x="147877" y="11720"/>
                    <a:pt x="145867" y="13060"/>
                  </a:cubicBezTo>
                  <a:cubicBezTo>
                    <a:pt x="143858" y="15069"/>
                    <a:pt x="142854" y="17748"/>
                    <a:pt x="142854" y="21096"/>
                  </a:cubicBezTo>
                  <a:lnTo>
                    <a:pt x="142854" y="34156"/>
                  </a:lnTo>
                  <a:lnTo>
                    <a:pt x="192078" y="34156"/>
                  </a:lnTo>
                  <a:cubicBezTo>
                    <a:pt x="201454" y="17413"/>
                    <a:pt x="208152" y="9041"/>
                    <a:pt x="212170" y="9041"/>
                  </a:cubicBezTo>
                  <a:cubicBezTo>
                    <a:pt x="219537" y="11050"/>
                    <a:pt x="229583" y="19422"/>
                    <a:pt x="242308" y="34156"/>
                  </a:cubicBezTo>
                  <a:cubicBezTo>
                    <a:pt x="244317" y="36165"/>
                    <a:pt x="244652" y="38174"/>
                    <a:pt x="243312" y="40183"/>
                  </a:cubicBezTo>
                  <a:cubicBezTo>
                    <a:pt x="242643" y="42193"/>
                    <a:pt x="240968" y="42862"/>
                    <a:pt x="238289" y="42193"/>
                  </a:cubicBezTo>
                  <a:cubicBezTo>
                    <a:pt x="230253" y="41523"/>
                    <a:pt x="210831" y="41188"/>
                    <a:pt x="180023" y="41188"/>
                  </a:cubicBezTo>
                  <a:lnTo>
                    <a:pt x="142854" y="41188"/>
                  </a:lnTo>
                  <a:lnTo>
                    <a:pt x="142854" y="62284"/>
                  </a:lnTo>
                  <a:lnTo>
                    <a:pt x="154909" y="62284"/>
                  </a:lnTo>
                  <a:cubicBezTo>
                    <a:pt x="162945" y="52239"/>
                    <a:pt x="168303" y="47216"/>
                    <a:pt x="170982" y="47216"/>
                  </a:cubicBezTo>
                  <a:cubicBezTo>
                    <a:pt x="181697" y="50564"/>
                    <a:pt x="192748" y="57596"/>
                    <a:pt x="204133" y="68312"/>
                  </a:cubicBezTo>
                  <a:cubicBezTo>
                    <a:pt x="204803" y="71661"/>
                    <a:pt x="204133" y="74339"/>
                    <a:pt x="202124" y="76349"/>
                  </a:cubicBezTo>
                  <a:cubicBezTo>
                    <a:pt x="199445" y="78358"/>
                    <a:pt x="198106" y="80702"/>
                    <a:pt x="198106" y="83381"/>
                  </a:cubicBezTo>
                  <a:lnTo>
                    <a:pt x="198106" y="175803"/>
                  </a:lnTo>
                  <a:lnTo>
                    <a:pt x="203129" y="175803"/>
                  </a:lnTo>
                  <a:cubicBezTo>
                    <a:pt x="211165" y="160399"/>
                    <a:pt x="217193" y="152028"/>
                    <a:pt x="221211" y="150688"/>
                  </a:cubicBezTo>
                  <a:cubicBezTo>
                    <a:pt x="230588" y="152697"/>
                    <a:pt x="240968" y="160734"/>
                    <a:pt x="252354" y="174798"/>
                  </a:cubicBezTo>
                  <a:cubicBezTo>
                    <a:pt x="255033" y="180826"/>
                    <a:pt x="253693" y="183840"/>
                    <a:pt x="248335" y="183840"/>
                  </a:cubicBezTo>
                  <a:cubicBezTo>
                    <a:pt x="240968" y="183170"/>
                    <a:pt x="221546" y="182835"/>
                    <a:pt x="190069" y="182835"/>
                  </a:cubicBezTo>
                  <a:lnTo>
                    <a:pt x="47418" y="182835"/>
                  </a:lnTo>
                  <a:cubicBezTo>
                    <a:pt x="42729" y="182835"/>
                    <a:pt x="32684" y="183505"/>
                    <a:pt x="17280" y="184844"/>
                  </a:cubicBezTo>
                  <a:cubicBezTo>
                    <a:pt x="14601" y="185514"/>
                    <a:pt x="12592" y="185849"/>
                    <a:pt x="11252" y="185849"/>
                  </a:cubicBezTo>
                  <a:cubicBezTo>
                    <a:pt x="9243" y="185849"/>
                    <a:pt x="7569" y="185179"/>
                    <a:pt x="6229" y="183840"/>
                  </a:cubicBezTo>
                  <a:cubicBezTo>
                    <a:pt x="4220" y="180491"/>
                    <a:pt x="2211" y="177812"/>
                    <a:pt x="202" y="175803"/>
                  </a:cubicBezTo>
                  <a:cubicBezTo>
                    <a:pt x="-468" y="173794"/>
                    <a:pt x="537" y="172789"/>
                    <a:pt x="3216" y="172789"/>
                  </a:cubicBezTo>
                  <a:cubicBezTo>
                    <a:pt x="16610" y="174798"/>
                    <a:pt x="33353" y="175803"/>
                    <a:pt x="53445" y="175803"/>
                  </a:cubicBezTo>
                  <a:lnTo>
                    <a:pt x="53445" y="93427"/>
                  </a:lnTo>
                  <a:cubicBezTo>
                    <a:pt x="53445" y="82711"/>
                    <a:pt x="52441" y="71661"/>
                    <a:pt x="50431" y="60275"/>
                  </a:cubicBezTo>
                  <a:cubicBezTo>
                    <a:pt x="49762" y="54917"/>
                    <a:pt x="52441" y="52573"/>
                    <a:pt x="58468" y="53243"/>
                  </a:cubicBezTo>
                  <a:cubicBezTo>
                    <a:pt x="71193" y="55252"/>
                    <a:pt x="81908" y="57596"/>
                    <a:pt x="90615" y="60275"/>
                  </a:cubicBezTo>
                  <a:cubicBezTo>
                    <a:pt x="91954" y="61615"/>
                    <a:pt x="92959" y="62284"/>
                    <a:pt x="93629" y="62284"/>
                  </a:cubicBezTo>
                  <a:lnTo>
                    <a:pt x="105684" y="62284"/>
                  </a:lnTo>
                  <a:lnTo>
                    <a:pt x="105684" y="41188"/>
                  </a:lnTo>
                  <a:lnTo>
                    <a:pt x="55454" y="41188"/>
                  </a:lnTo>
                  <a:cubicBezTo>
                    <a:pt x="40720" y="41188"/>
                    <a:pt x="29000" y="42193"/>
                    <a:pt x="20294" y="44202"/>
                  </a:cubicBezTo>
                  <a:cubicBezTo>
                    <a:pt x="17615" y="44872"/>
                    <a:pt x="15606" y="43867"/>
                    <a:pt x="14266" y="41188"/>
                  </a:cubicBezTo>
                  <a:cubicBezTo>
                    <a:pt x="14266" y="40518"/>
                    <a:pt x="13596" y="39179"/>
                    <a:pt x="12257" y="37170"/>
                  </a:cubicBezTo>
                  <a:cubicBezTo>
                    <a:pt x="10917" y="35830"/>
                    <a:pt x="9913" y="34826"/>
                    <a:pt x="9243" y="34156"/>
                  </a:cubicBezTo>
                  <a:cubicBezTo>
                    <a:pt x="8573" y="32147"/>
                    <a:pt x="9243" y="31142"/>
                    <a:pt x="11252" y="31142"/>
                  </a:cubicBezTo>
                  <a:cubicBezTo>
                    <a:pt x="13931" y="31142"/>
                    <a:pt x="17950" y="31477"/>
                    <a:pt x="23307" y="32147"/>
                  </a:cubicBezTo>
                  <a:cubicBezTo>
                    <a:pt x="42060" y="33486"/>
                    <a:pt x="55789" y="34156"/>
                    <a:pt x="64496" y="34156"/>
                  </a:cubicBezTo>
                  <a:lnTo>
                    <a:pt x="105684" y="34156"/>
                  </a:lnTo>
                  <a:cubicBezTo>
                    <a:pt x="105684" y="20761"/>
                    <a:pt x="105014" y="11720"/>
                    <a:pt x="103675" y="7032"/>
                  </a:cubicBezTo>
                  <a:cubicBezTo>
                    <a:pt x="102335" y="2344"/>
                    <a:pt x="105014" y="0"/>
                    <a:pt x="111711" y="0"/>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buClr>
                  <a:schemeClr val="bg1"/>
                </a:buClr>
                <a:buSzPct val="90000"/>
              </a:pPr>
              <a:endParaRPr lang="zh-CN" altLang="en-US" sz="2000" dirty="0">
                <a:solidFill>
                  <a:schemeClr val="bg1"/>
                </a:solidFill>
                <a:effectLst>
                  <a:outerShdw blurRad="38100" dist="38100" dir="2700000" algn="tl">
                    <a:srgbClr val="000000">
                      <a:alpha val="43137"/>
                    </a:srgbClr>
                  </a:outerShdw>
                </a:effectLst>
                <a:latin typeface="方正粗宋简体" panose="03000509000000000000" pitchFamily="65" charset="-122"/>
                <a:ea typeface="方正粗宋简体" panose="03000509000000000000" pitchFamily="65"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圆角矩形 14"/>
          <p:cNvSpPr/>
          <p:nvPr/>
        </p:nvSpPr>
        <p:spPr>
          <a:xfrm>
            <a:off x="840055" y="1902622"/>
            <a:ext cx="10511891" cy="4356645"/>
          </a:xfrm>
          <a:prstGeom prst="roundRect">
            <a:avLst>
              <a:gd name="adj" fmla="val 2804"/>
            </a:avLst>
          </a:prstGeom>
          <a:solidFill>
            <a:schemeClr val="bg1">
              <a:alpha val="95000"/>
            </a:schemeClr>
          </a:solidFill>
          <a:ln>
            <a:gradFill>
              <a:gsLst>
                <a:gs pos="0">
                  <a:srgbClr val="E17751"/>
                </a:gs>
                <a:gs pos="54000">
                  <a:srgbClr val="DD1807"/>
                </a:gs>
                <a:gs pos="100000">
                  <a:srgbClr val="FB9705"/>
                </a:gs>
              </a:gsLst>
              <a:lin ang="6000000" scaled="0"/>
            </a:gradFill>
          </a:ln>
          <a:effectLst>
            <a:outerShdw blurRad="2667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30"/>
          <p:cNvSpPr/>
          <p:nvPr/>
        </p:nvSpPr>
        <p:spPr>
          <a:xfrm>
            <a:off x="5503529" y="3860727"/>
            <a:ext cx="1184940" cy="492443"/>
          </a:xfrm>
          <a:prstGeom prst="rect">
            <a:avLst/>
          </a:prstGeom>
        </p:spPr>
        <p:txBody>
          <a:bodyPr wrap="none">
            <a:spAutoFit/>
          </a:bodyPr>
          <a:lstStyle/>
          <a:p>
            <a:pPr algn="dist">
              <a:defRPr>
                <a:solidFill>
                  <a:srgbClr val="FFFFFF"/>
                </a:solidFill>
              </a:defRPr>
            </a:pPr>
            <a:r>
              <a:rPr lang="zh-CN" altLang="en-US" sz="2600" b="1" dirty="0">
                <a:solidFill>
                  <a:schemeClr val="tx1">
                    <a:lumMod val="85000"/>
                    <a:lumOff val="15000"/>
                  </a:schemeClr>
                </a:solidFill>
                <a:latin typeface="微软雅黑" panose="020B0503020204020204" pitchFamily="34" charset="-122"/>
                <a:ea typeface="微软雅黑" panose="020B0503020204020204" pitchFamily="34" charset="-122"/>
              </a:rPr>
              <a:t>人民性</a:t>
            </a:r>
          </a:p>
        </p:txBody>
      </p:sp>
      <p:grpSp>
        <p:nvGrpSpPr>
          <p:cNvPr id="32" name="组合 31"/>
          <p:cNvGrpSpPr/>
          <p:nvPr/>
        </p:nvGrpSpPr>
        <p:grpSpPr>
          <a:xfrm>
            <a:off x="4298011" y="2279160"/>
            <a:ext cx="3595976" cy="3603569"/>
            <a:chOff x="4224623" y="1588544"/>
            <a:chExt cx="3685063" cy="3692844"/>
          </a:xfrm>
          <a:effectLst>
            <a:outerShdw blurRad="50800" dist="38100" dir="2700000" algn="tl" rotWithShape="0">
              <a:prstClr val="black">
                <a:alpha val="40000"/>
              </a:prstClr>
            </a:outerShdw>
          </a:effectLst>
        </p:grpSpPr>
        <p:sp>
          <p:nvSpPr>
            <p:cNvPr id="33" name="íšļîḋê"/>
            <p:cNvSpPr/>
            <p:nvPr/>
          </p:nvSpPr>
          <p:spPr bwMode="auto">
            <a:xfrm>
              <a:off x="4224623" y="1594381"/>
              <a:ext cx="2194695" cy="1852259"/>
            </a:xfrm>
            <a:custGeom>
              <a:avLst/>
              <a:gdLst/>
              <a:ahLst/>
              <a:cxnLst>
                <a:cxn ang="0">
                  <a:pos x="372" y="215"/>
                </a:cxn>
                <a:cxn ang="0">
                  <a:pos x="372" y="215"/>
                </a:cxn>
                <a:cxn ang="0">
                  <a:pos x="260" y="262"/>
                </a:cxn>
                <a:cxn ang="0">
                  <a:pos x="214" y="373"/>
                </a:cxn>
                <a:cxn ang="0">
                  <a:pos x="214" y="375"/>
                </a:cxn>
                <a:cxn ang="0">
                  <a:pos x="158" y="375"/>
                </a:cxn>
                <a:cxn ang="0">
                  <a:pos x="167" y="368"/>
                </a:cxn>
                <a:cxn ang="0">
                  <a:pos x="179" y="340"/>
                </a:cxn>
                <a:cxn ang="0">
                  <a:pos x="167" y="311"/>
                </a:cxn>
                <a:cxn ang="0">
                  <a:pos x="138" y="299"/>
                </a:cxn>
                <a:cxn ang="0">
                  <a:pos x="109" y="311"/>
                </a:cxn>
                <a:cxn ang="0">
                  <a:pos x="97" y="340"/>
                </a:cxn>
                <a:cxn ang="0">
                  <a:pos x="109" y="368"/>
                </a:cxn>
                <a:cxn ang="0">
                  <a:pos x="118" y="375"/>
                </a:cxn>
                <a:cxn ang="0">
                  <a:pos x="61" y="375"/>
                </a:cxn>
                <a:cxn ang="0">
                  <a:pos x="61" y="373"/>
                </a:cxn>
                <a:cxn ang="0">
                  <a:pos x="61" y="367"/>
                </a:cxn>
                <a:cxn ang="0">
                  <a:pos x="62" y="342"/>
                </a:cxn>
                <a:cxn ang="0">
                  <a:pos x="0" y="307"/>
                </a:cxn>
                <a:cxn ang="0">
                  <a:pos x="17" y="243"/>
                </a:cxn>
                <a:cxn ang="0">
                  <a:pos x="86" y="247"/>
                </a:cxn>
                <a:cxn ang="0">
                  <a:pos x="119" y="191"/>
                </a:cxn>
                <a:cxn ang="0">
                  <a:pos x="85" y="127"/>
                </a:cxn>
                <a:cxn ang="0">
                  <a:pos x="106" y="105"/>
                </a:cxn>
                <a:cxn ang="0">
                  <a:pos x="128" y="84"/>
                </a:cxn>
                <a:cxn ang="0">
                  <a:pos x="188" y="120"/>
                </a:cxn>
                <a:cxn ang="0">
                  <a:pos x="243" y="88"/>
                </a:cxn>
                <a:cxn ang="0">
                  <a:pos x="243" y="16"/>
                </a:cxn>
                <a:cxn ang="0">
                  <a:pos x="303" y="0"/>
                </a:cxn>
                <a:cxn ang="0">
                  <a:pos x="339" y="62"/>
                </a:cxn>
                <a:cxn ang="0">
                  <a:pos x="372" y="60"/>
                </a:cxn>
                <a:cxn ang="0">
                  <a:pos x="372" y="121"/>
                </a:cxn>
                <a:cxn ang="0">
                  <a:pos x="375" y="117"/>
                </a:cxn>
                <a:cxn ang="0">
                  <a:pos x="404" y="105"/>
                </a:cxn>
                <a:cxn ang="0">
                  <a:pos x="433" y="117"/>
                </a:cxn>
                <a:cxn ang="0">
                  <a:pos x="445" y="145"/>
                </a:cxn>
                <a:cxn ang="0">
                  <a:pos x="433" y="174"/>
                </a:cxn>
                <a:cxn ang="0">
                  <a:pos x="404" y="186"/>
                </a:cxn>
                <a:cxn ang="0">
                  <a:pos x="375" y="174"/>
                </a:cxn>
                <a:cxn ang="0">
                  <a:pos x="372" y="170"/>
                </a:cxn>
                <a:cxn ang="0">
                  <a:pos x="372" y="215"/>
                </a:cxn>
              </a:cxnLst>
              <a:rect l="0" t="0" r="r" b="b"/>
              <a:pathLst>
                <a:path w="445" h="375">
                  <a:moveTo>
                    <a:pt x="372" y="215"/>
                  </a:moveTo>
                  <a:cubicBezTo>
                    <a:pt x="372" y="215"/>
                    <a:pt x="372" y="215"/>
                    <a:pt x="372" y="215"/>
                  </a:cubicBezTo>
                  <a:cubicBezTo>
                    <a:pt x="328" y="215"/>
                    <a:pt x="291" y="231"/>
                    <a:pt x="260" y="262"/>
                  </a:cubicBezTo>
                  <a:cubicBezTo>
                    <a:pt x="229" y="292"/>
                    <a:pt x="214" y="330"/>
                    <a:pt x="214" y="373"/>
                  </a:cubicBezTo>
                  <a:cubicBezTo>
                    <a:pt x="214" y="374"/>
                    <a:pt x="214" y="375"/>
                    <a:pt x="214" y="375"/>
                  </a:cubicBezTo>
                  <a:cubicBezTo>
                    <a:pt x="158" y="375"/>
                    <a:pt x="158" y="375"/>
                    <a:pt x="158" y="375"/>
                  </a:cubicBezTo>
                  <a:cubicBezTo>
                    <a:pt x="161" y="373"/>
                    <a:pt x="164" y="371"/>
                    <a:pt x="167" y="368"/>
                  </a:cubicBezTo>
                  <a:cubicBezTo>
                    <a:pt x="175" y="360"/>
                    <a:pt x="179" y="351"/>
                    <a:pt x="179" y="340"/>
                  </a:cubicBezTo>
                  <a:cubicBezTo>
                    <a:pt x="179" y="328"/>
                    <a:pt x="175" y="319"/>
                    <a:pt x="167" y="311"/>
                  </a:cubicBezTo>
                  <a:cubicBezTo>
                    <a:pt x="159" y="303"/>
                    <a:pt x="149" y="299"/>
                    <a:pt x="138" y="299"/>
                  </a:cubicBezTo>
                  <a:cubicBezTo>
                    <a:pt x="127" y="299"/>
                    <a:pt x="117" y="303"/>
                    <a:pt x="109" y="311"/>
                  </a:cubicBezTo>
                  <a:cubicBezTo>
                    <a:pt x="101" y="319"/>
                    <a:pt x="97" y="328"/>
                    <a:pt x="97" y="340"/>
                  </a:cubicBezTo>
                  <a:cubicBezTo>
                    <a:pt x="97" y="351"/>
                    <a:pt x="101" y="360"/>
                    <a:pt x="109" y="368"/>
                  </a:cubicBezTo>
                  <a:cubicBezTo>
                    <a:pt x="112" y="371"/>
                    <a:pt x="115" y="373"/>
                    <a:pt x="118" y="375"/>
                  </a:cubicBezTo>
                  <a:cubicBezTo>
                    <a:pt x="61" y="375"/>
                    <a:pt x="61" y="375"/>
                    <a:pt x="61" y="375"/>
                  </a:cubicBezTo>
                  <a:cubicBezTo>
                    <a:pt x="61" y="374"/>
                    <a:pt x="61" y="374"/>
                    <a:pt x="61" y="373"/>
                  </a:cubicBezTo>
                  <a:cubicBezTo>
                    <a:pt x="61" y="371"/>
                    <a:pt x="61" y="369"/>
                    <a:pt x="61" y="367"/>
                  </a:cubicBezTo>
                  <a:cubicBezTo>
                    <a:pt x="61" y="359"/>
                    <a:pt x="62" y="350"/>
                    <a:pt x="62" y="342"/>
                  </a:cubicBezTo>
                  <a:cubicBezTo>
                    <a:pt x="0" y="307"/>
                    <a:pt x="0" y="307"/>
                    <a:pt x="0" y="307"/>
                  </a:cubicBezTo>
                  <a:cubicBezTo>
                    <a:pt x="4" y="285"/>
                    <a:pt x="9" y="263"/>
                    <a:pt x="17" y="243"/>
                  </a:cubicBezTo>
                  <a:cubicBezTo>
                    <a:pt x="86" y="247"/>
                    <a:pt x="86" y="247"/>
                    <a:pt x="86" y="247"/>
                  </a:cubicBezTo>
                  <a:cubicBezTo>
                    <a:pt x="95" y="227"/>
                    <a:pt x="106" y="209"/>
                    <a:pt x="119" y="191"/>
                  </a:cubicBezTo>
                  <a:cubicBezTo>
                    <a:pt x="85" y="127"/>
                    <a:pt x="85" y="127"/>
                    <a:pt x="85" y="127"/>
                  </a:cubicBezTo>
                  <a:cubicBezTo>
                    <a:pt x="92" y="120"/>
                    <a:pt x="99" y="112"/>
                    <a:pt x="106" y="105"/>
                  </a:cubicBezTo>
                  <a:cubicBezTo>
                    <a:pt x="113" y="98"/>
                    <a:pt x="120" y="91"/>
                    <a:pt x="128" y="84"/>
                  </a:cubicBezTo>
                  <a:cubicBezTo>
                    <a:pt x="188" y="120"/>
                    <a:pt x="188" y="120"/>
                    <a:pt x="188" y="120"/>
                  </a:cubicBezTo>
                  <a:cubicBezTo>
                    <a:pt x="206" y="107"/>
                    <a:pt x="224" y="96"/>
                    <a:pt x="243" y="88"/>
                  </a:cubicBezTo>
                  <a:cubicBezTo>
                    <a:pt x="243" y="16"/>
                    <a:pt x="243" y="16"/>
                    <a:pt x="243" y="16"/>
                  </a:cubicBezTo>
                  <a:cubicBezTo>
                    <a:pt x="262" y="9"/>
                    <a:pt x="283" y="4"/>
                    <a:pt x="303" y="0"/>
                  </a:cubicBezTo>
                  <a:cubicBezTo>
                    <a:pt x="339" y="62"/>
                    <a:pt x="339" y="62"/>
                    <a:pt x="339" y="62"/>
                  </a:cubicBezTo>
                  <a:cubicBezTo>
                    <a:pt x="350" y="61"/>
                    <a:pt x="361" y="60"/>
                    <a:pt x="372" y="60"/>
                  </a:cubicBezTo>
                  <a:cubicBezTo>
                    <a:pt x="372" y="121"/>
                    <a:pt x="372" y="121"/>
                    <a:pt x="372" y="121"/>
                  </a:cubicBezTo>
                  <a:cubicBezTo>
                    <a:pt x="373" y="119"/>
                    <a:pt x="374" y="118"/>
                    <a:pt x="375" y="117"/>
                  </a:cubicBezTo>
                  <a:cubicBezTo>
                    <a:pt x="383" y="109"/>
                    <a:pt x="393" y="105"/>
                    <a:pt x="404" y="105"/>
                  </a:cubicBezTo>
                  <a:cubicBezTo>
                    <a:pt x="415" y="105"/>
                    <a:pt x="425" y="109"/>
                    <a:pt x="433" y="117"/>
                  </a:cubicBezTo>
                  <a:cubicBezTo>
                    <a:pt x="441" y="125"/>
                    <a:pt x="445" y="134"/>
                    <a:pt x="445" y="145"/>
                  </a:cubicBezTo>
                  <a:cubicBezTo>
                    <a:pt x="445" y="157"/>
                    <a:pt x="441" y="166"/>
                    <a:pt x="433" y="174"/>
                  </a:cubicBezTo>
                  <a:cubicBezTo>
                    <a:pt x="425" y="182"/>
                    <a:pt x="415" y="186"/>
                    <a:pt x="404" y="186"/>
                  </a:cubicBezTo>
                  <a:cubicBezTo>
                    <a:pt x="393" y="186"/>
                    <a:pt x="383" y="182"/>
                    <a:pt x="375" y="174"/>
                  </a:cubicBezTo>
                  <a:cubicBezTo>
                    <a:pt x="374" y="173"/>
                    <a:pt x="373" y="172"/>
                    <a:pt x="372" y="170"/>
                  </a:cubicBezTo>
                  <a:lnTo>
                    <a:pt x="372" y="215"/>
                  </a:lnTo>
                  <a:close/>
                </a:path>
              </a:pathLst>
            </a:custGeom>
            <a:solidFill>
              <a:schemeClr val="accent2">
                <a:lumMod val="60000"/>
                <a:lumOff val="40000"/>
              </a:schemeClr>
            </a:solidFill>
            <a:ln w="19050">
              <a:noFill/>
              <a:round/>
            </a:ln>
            <a:effectLst/>
          </p:spPr>
          <p:txBody>
            <a:bodyPr anchor="ctr"/>
            <a:lstStyle/>
            <a:p>
              <a:pPr algn="ctr"/>
              <a:endParaRPr dirty="0"/>
            </a:p>
          </p:txBody>
        </p:sp>
        <p:sp>
          <p:nvSpPr>
            <p:cNvPr id="34" name="ísḷîḑé"/>
            <p:cNvSpPr/>
            <p:nvPr/>
          </p:nvSpPr>
          <p:spPr bwMode="auto">
            <a:xfrm>
              <a:off x="6059371" y="1588544"/>
              <a:ext cx="1844477" cy="2204422"/>
            </a:xfrm>
            <a:custGeom>
              <a:avLst/>
              <a:gdLst/>
              <a:ahLst/>
              <a:cxnLst>
                <a:cxn ang="0">
                  <a:pos x="314" y="376"/>
                </a:cxn>
                <a:cxn ang="0">
                  <a:pos x="256" y="376"/>
                </a:cxn>
                <a:cxn ang="0">
                  <a:pos x="257" y="377"/>
                </a:cxn>
                <a:cxn ang="0">
                  <a:pos x="269" y="406"/>
                </a:cxn>
                <a:cxn ang="0">
                  <a:pos x="257" y="434"/>
                </a:cxn>
                <a:cxn ang="0">
                  <a:pos x="228" y="446"/>
                </a:cxn>
                <a:cxn ang="0">
                  <a:pos x="200" y="434"/>
                </a:cxn>
                <a:cxn ang="0">
                  <a:pos x="188" y="406"/>
                </a:cxn>
                <a:cxn ang="0">
                  <a:pos x="200" y="377"/>
                </a:cxn>
                <a:cxn ang="0">
                  <a:pos x="200" y="376"/>
                </a:cxn>
                <a:cxn ang="0">
                  <a:pos x="158" y="376"/>
                </a:cxn>
                <a:cxn ang="0">
                  <a:pos x="158" y="374"/>
                </a:cxn>
                <a:cxn ang="0">
                  <a:pos x="111" y="263"/>
                </a:cxn>
                <a:cxn ang="0">
                  <a:pos x="0" y="216"/>
                </a:cxn>
                <a:cxn ang="0">
                  <a:pos x="0" y="171"/>
                </a:cxn>
                <a:cxn ang="0">
                  <a:pos x="3" y="175"/>
                </a:cxn>
                <a:cxn ang="0">
                  <a:pos x="32" y="187"/>
                </a:cxn>
                <a:cxn ang="0">
                  <a:pos x="61" y="175"/>
                </a:cxn>
                <a:cxn ang="0">
                  <a:pos x="73" y="146"/>
                </a:cxn>
                <a:cxn ang="0">
                  <a:pos x="61" y="118"/>
                </a:cxn>
                <a:cxn ang="0">
                  <a:pos x="32" y="106"/>
                </a:cxn>
                <a:cxn ang="0">
                  <a:pos x="3" y="118"/>
                </a:cxn>
                <a:cxn ang="0">
                  <a:pos x="0" y="122"/>
                </a:cxn>
                <a:cxn ang="0">
                  <a:pos x="0" y="61"/>
                </a:cxn>
                <a:cxn ang="0">
                  <a:pos x="2" y="61"/>
                </a:cxn>
                <a:cxn ang="0">
                  <a:pos x="32" y="62"/>
                </a:cxn>
                <a:cxn ang="0">
                  <a:pos x="67" y="0"/>
                </a:cxn>
                <a:cxn ang="0">
                  <a:pos x="126" y="15"/>
                </a:cxn>
                <a:cxn ang="0">
                  <a:pos x="126" y="86"/>
                </a:cxn>
                <a:cxn ang="0">
                  <a:pos x="186" y="120"/>
                </a:cxn>
                <a:cxn ang="0">
                  <a:pos x="246" y="84"/>
                </a:cxn>
                <a:cxn ang="0">
                  <a:pos x="270" y="106"/>
                </a:cxn>
                <a:cxn ang="0">
                  <a:pos x="288" y="126"/>
                </a:cxn>
                <a:cxn ang="0">
                  <a:pos x="252" y="186"/>
                </a:cxn>
                <a:cxn ang="0">
                  <a:pos x="288" y="244"/>
                </a:cxn>
                <a:cxn ang="0">
                  <a:pos x="359" y="244"/>
                </a:cxn>
                <a:cxn ang="0">
                  <a:pos x="374" y="301"/>
                </a:cxn>
                <a:cxn ang="0">
                  <a:pos x="313" y="341"/>
                </a:cxn>
                <a:cxn ang="0">
                  <a:pos x="314" y="374"/>
                </a:cxn>
                <a:cxn ang="0">
                  <a:pos x="314" y="376"/>
                </a:cxn>
              </a:cxnLst>
              <a:rect l="0" t="0" r="r" b="b"/>
              <a:pathLst>
                <a:path w="374" h="446">
                  <a:moveTo>
                    <a:pt x="314" y="376"/>
                  </a:moveTo>
                  <a:cubicBezTo>
                    <a:pt x="256" y="376"/>
                    <a:pt x="256" y="376"/>
                    <a:pt x="256" y="376"/>
                  </a:cubicBezTo>
                  <a:cubicBezTo>
                    <a:pt x="256" y="376"/>
                    <a:pt x="257" y="377"/>
                    <a:pt x="257" y="377"/>
                  </a:cubicBezTo>
                  <a:cubicBezTo>
                    <a:pt x="265" y="385"/>
                    <a:pt x="269" y="395"/>
                    <a:pt x="269" y="406"/>
                  </a:cubicBezTo>
                  <a:cubicBezTo>
                    <a:pt x="269" y="417"/>
                    <a:pt x="265" y="427"/>
                    <a:pt x="257" y="434"/>
                  </a:cubicBezTo>
                  <a:cubicBezTo>
                    <a:pt x="249" y="442"/>
                    <a:pt x="240" y="446"/>
                    <a:pt x="228" y="446"/>
                  </a:cubicBezTo>
                  <a:cubicBezTo>
                    <a:pt x="217" y="446"/>
                    <a:pt x="208" y="442"/>
                    <a:pt x="200" y="434"/>
                  </a:cubicBezTo>
                  <a:cubicBezTo>
                    <a:pt x="192" y="427"/>
                    <a:pt x="188" y="417"/>
                    <a:pt x="188" y="406"/>
                  </a:cubicBezTo>
                  <a:cubicBezTo>
                    <a:pt x="188" y="395"/>
                    <a:pt x="192" y="385"/>
                    <a:pt x="200" y="377"/>
                  </a:cubicBezTo>
                  <a:cubicBezTo>
                    <a:pt x="200" y="377"/>
                    <a:pt x="200" y="376"/>
                    <a:pt x="200" y="376"/>
                  </a:cubicBezTo>
                  <a:cubicBezTo>
                    <a:pt x="158" y="376"/>
                    <a:pt x="158" y="376"/>
                    <a:pt x="158" y="376"/>
                  </a:cubicBezTo>
                  <a:cubicBezTo>
                    <a:pt x="158" y="376"/>
                    <a:pt x="158" y="375"/>
                    <a:pt x="158" y="374"/>
                  </a:cubicBezTo>
                  <a:cubicBezTo>
                    <a:pt x="158" y="331"/>
                    <a:pt x="142" y="293"/>
                    <a:pt x="111" y="263"/>
                  </a:cubicBezTo>
                  <a:cubicBezTo>
                    <a:pt x="81" y="232"/>
                    <a:pt x="43" y="216"/>
                    <a:pt x="0" y="216"/>
                  </a:cubicBezTo>
                  <a:cubicBezTo>
                    <a:pt x="0" y="171"/>
                    <a:pt x="0" y="171"/>
                    <a:pt x="0" y="171"/>
                  </a:cubicBezTo>
                  <a:cubicBezTo>
                    <a:pt x="1" y="173"/>
                    <a:pt x="2" y="174"/>
                    <a:pt x="3" y="175"/>
                  </a:cubicBezTo>
                  <a:cubicBezTo>
                    <a:pt x="11" y="183"/>
                    <a:pt x="21" y="187"/>
                    <a:pt x="32" y="187"/>
                  </a:cubicBezTo>
                  <a:cubicBezTo>
                    <a:pt x="43" y="187"/>
                    <a:pt x="53" y="183"/>
                    <a:pt x="61" y="175"/>
                  </a:cubicBezTo>
                  <a:cubicBezTo>
                    <a:pt x="69" y="167"/>
                    <a:pt x="73" y="158"/>
                    <a:pt x="73" y="146"/>
                  </a:cubicBezTo>
                  <a:cubicBezTo>
                    <a:pt x="73" y="135"/>
                    <a:pt x="69" y="126"/>
                    <a:pt x="61" y="118"/>
                  </a:cubicBezTo>
                  <a:cubicBezTo>
                    <a:pt x="53" y="110"/>
                    <a:pt x="43" y="106"/>
                    <a:pt x="32" y="106"/>
                  </a:cubicBezTo>
                  <a:cubicBezTo>
                    <a:pt x="21" y="106"/>
                    <a:pt x="11" y="110"/>
                    <a:pt x="3" y="118"/>
                  </a:cubicBezTo>
                  <a:cubicBezTo>
                    <a:pt x="2" y="119"/>
                    <a:pt x="1" y="120"/>
                    <a:pt x="0" y="122"/>
                  </a:cubicBezTo>
                  <a:cubicBezTo>
                    <a:pt x="0" y="61"/>
                    <a:pt x="0" y="61"/>
                    <a:pt x="0" y="61"/>
                  </a:cubicBezTo>
                  <a:cubicBezTo>
                    <a:pt x="1" y="61"/>
                    <a:pt x="1" y="61"/>
                    <a:pt x="2" y="61"/>
                  </a:cubicBezTo>
                  <a:cubicBezTo>
                    <a:pt x="12" y="61"/>
                    <a:pt x="22" y="61"/>
                    <a:pt x="32" y="62"/>
                  </a:cubicBezTo>
                  <a:cubicBezTo>
                    <a:pt x="67" y="0"/>
                    <a:pt x="67" y="0"/>
                    <a:pt x="67" y="0"/>
                  </a:cubicBezTo>
                  <a:cubicBezTo>
                    <a:pt x="87" y="4"/>
                    <a:pt x="107" y="8"/>
                    <a:pt x="126" y="15"/>
                  </a:cubicBezTo>
                  <a:cubicBezTo>
                    <a:pt x="126" y="86"/>
                    <a:pt x="126" y="86"/>
                    <a:pt x="126" y="86"/>
                  </a:cubicBezTo>
                  <a:cubicBezTo>
                    <a:pt x="147" y="95"/>
                    <a:pt x="167" y="106"/>
                    <a:pt x="186" y="120"/>
                  </a:cubicBezTo>
                  <a:cubicBezTo>
                    <a:pt x="246" y="84"/>
                    <a:pt x="246" y="84"/>
                    <a:pt x="246" y="84"/>
                  </a:cubicBezTo>
                  <a:cubicBezTo>
                    <a:pt x="254" y="91"/>
                    <a:pt x="262" y="98"/>
                    <a:pt x="270" y="106"/>
                  </a:cubicBezTo>
                  <a:cubicBezTo>
                    <a:pt x="276" y="113"/>
                    <a:pt x="282" y="119"/>
                    <a:pt x="288" y="126"/>
                  </a:cubicBezTo>
                  <a:cubicBezTo>
                    <a:pt x="252" y="186"/>
                    <a:pt x="252" y="186"/>
                    <a:pt x="252" y="186"/>
                  </a:cubicBezTo>
                  <a:cubicBezTo>
                    <a:pt x="266" y="204"/>
                    <a:pt x="278" y="224"/>
                    <a:pt x="288" y="244"/>
                  </a:cubicBezTo>
                  <a:cubicBezTo>
                    <a:pt x="359" y="244"/>
                    <a:pt x="359" y="244"/>
                    <a:pt x="359" y="244"/>
                  </a:cubicBezTo>
                  <a:cubicBezTo>
                    <a:pt x="365" y="263"/>
                    <a:pt x="370" y="282"/>
                    <a:pt x="374" y="301"/>
                  </a:cubicBezTo>
                  <a:cubicBezTo>
                    <a:pt x="313" y="341"/>
                    <a:pt x="313" y="341"/>
                    <a:pt x="313" y="341"/>
                  </a:cubicBezTo>
                  <a:cubicBezTo>
                    <a:pt x="314" y="352"/>
                    <a:pt x="314" y="363"/>
                    <a:pt x="314" y="374"/>
                  </a:cubicBezTo>
                  <a:cubicBezTo>
                    <a:pt x="314" y="375"/>
                    <a:pt x="314" y="375"/>
                    <a:pt x="314" y="376"/>
                  </a:cubicBezTo>
                  <a:close/>
                </a:path>
              </a:pathLst>
            </a:custGeom>
            <a:solidFill>
              <a:srgbClr val="E17751"/>
            </a:solidFill>
            <a:ln w="19050">
              <a:noFill/>
              <a:round/>
            </a:ln>
            <a:effectLst/>
          </p:spPr>
          <p:txBody>
            <a:bodyPr anchor="ctr"/>
            <a:lstStyle/>
            <a:p>
              <a:pPr algn="ctr"/>
              <a:endParaRPr dirty="0"/>
            </a:p>
          </p:txBody>
        </p:sp>
        <p:sp>
          <p:nvSpPr>
            <p:cNvPr id="35" name="îṡľiḓê"/>
            <p:cNvSpPr/>
            <p:nvPr/>
          </p:nvSpPr>
          <p:spPr bwMode="auto">
            <a:xfrm>
              <a:off x="5693590" y="3446639"/>
              <a:ext cx="2216096" cy="1834749"/>
            </a:xfrm>
            <a:custGeom>
              <a:avLst/>
              <a:gdLst/>
              <a:ahLst/>
              <a:cxnLst>
                <a:cxn ang="0">
                  <a:pos x="74" y="156"/>
                </a:cxn>
                <a:cxn ang="0">
                  <a:pos x="185" y="110"/>
                </a:cxn>
                <a:cxn ang="0">
                  <a:pos x="232" y="0"/>
                </a:cxn>
                <a:cxn ang="0">
                  <a:pos x="274" y="0"/>
                </a:cxn>
                <a:cxn ang="0">
                  <a:pos x="274" y="1"/>
                </a:cxn>
                <a:cxn ang="0">
                  <a:pos x="262" y="30"/>
                </a:cxn>
                <a:cxn ang="0">
                  <a:pos x="274" y="58"/>
                </a:cxn>
                <a:cxn ang="0">
                  <a:pos x="302" y="70"/>
                </a:cxn>
                <a:cxn ang="0">
                  <a:pos x="331" y="58"/>
                </a:cxn>
                <a:cxn ang="0">
                  <a:pos x="343" y="30"/>
                </a:cxn>
                <a:cxn ang="0">
                  <a:pos x="331" y="1"/>
                </a:cxn>
                <a:cxn ang="0">
                  <a:pos x="330" y="0"/>
                </a:cxn>
                <a:cxn ang="0">
                  <a:pos x="388" y="0"/>
                </a:cxn>
                <a:cxn ang="0">
                  <a:pos x="387" y="32"/>
                </a:cxn>
                <a:cxn ang="0">
                  <a:pos x="449" y="66"/>
                </a:cxn>
                <a:cxn ang="0">
                  <a:pos x="435" y="121"/>
                </a:cxn>
                <a:cxn ang="0">
                  <a:pos x="362" y="125"/>
                </a:cxn>
                <a:cxn ang="0">
                  <a:pos x="328" y="183"/>
                </a:cxn>
                <a:cxn ang="0">
                  <a:pos x="365" y="243"/>
                </a:cxn>
                <a:cxn ang="0">
                  <a:pos x="344" y="266"/>
                </a:cxn>
                <a:cxn ang="0">
                  <a:pos x="321" y="287"/>
                </a:cxn>
                <a:cxn ang="0">
                  <a:pos x="260" y="251"/>
                </a:cxn>
                <a:cxn ang="0">
                  <a:pos x="202" y="285"/>
                </a:cxn>
                <a:cxn ang="0">
                  <a:pos x="202" y="356"/>
                </a:cxn>
                <a:cxn ang="0">
                  <a:pos x="144" y="371"/>
                </a:cxn>
                <a:cxn ang="0">
                  <a:pos x="108" y="309"/>
                </a:cxn>
                <a:cxn ang="0">
                  <a:pos x="76" y="311"/>
                </a:cxn>
                <a:cxn ang="0">
                  <a:pos x="74" y="311"/>
                </a:cxn>
                <a:cxn ang="0">
                  <a:pos x="74" y="248"/>
                </a:cxn>
                <a:cxn ang="0">
                  <a:pos x="69" y="254"/>
                </a:cxn>
                <a:cxn ang="0">
                  <a:pos x="40" y="266"/>
                </a:cxn>
                <a:cxn ang="0">
                  <a:pos x="11" y="254"/>
                </a:cxn>
                <a:cxn ang="0">
                  <a:pos x="0" y="226"/>
                </a:cxn>
                <a:cxn ang="0">
                  <a:pos x="11" y="197"/>
                </a:cxn>
                <a:cxn ang="0">
                  <a:pos x="40" y="185"/>
                </a:cxn>
                <a:cxn ang="0">
                  <a:pos x="69" y="197"/>
                </a:cxn>
                <a:cxn ang="0">
                  <a:pos x="74" y="203"/>
                </a:cxn>
                <a:cxn ang="0">
                  <a:pos x="74" y="156"/>
                </a:cxn>
              </a:cxnLst>
              <a:rect l="0" t="0" r="r" b="b"/>
              <a:pathLst>
                <a:path w="449" h="371">
                  <a:moveTo>
                    <a:pt x="74" y="156"/>
                  </a:moveTo>
                  <a:cubicBezTo>
                    <a:pt x="117" y="156"/>
                    <a:pt x="155" y="141"/>
                    <a:pt x="185" y="110"/>
                  </a:cubicBezTo>
                  <a:cubicBezTo>
                    <a:pt x="216" y="80"/>
                    <a:pt x="231" y="43"/>
                    <a:pt x="232" y="0"/>
                  </a:cubicBezTo>
                  <a:cubicBezTo>
                    <a:pt x="274" y="0"/>
                    <a:pt x="274" y="0"/>
                    <a:pt x="274" y="0"/>
                  </a:cubicBezTo>
                  <a:cubicBezTo>
                    <a:pt x="274" y="0"/>
                    <a:pt x="274" y="1"/>
                    <a:pt x="274" y="1"/>
                  </a:cubicBezTo>
                  <a:cubicBezTo>
                    <a:pt x="266" y="9"/>
                    <a:pt x="262" y="19"/>
                    <a:pt x="262" y="30"/>
                  </a:cubicBezTo>
                  <a:cubicBezTo>
                    <a:pt x="262" y="41"/>
                    <a:pt x="266" y="51"/>
                    <a:pt x="274" y="58"/>
                  </a:cubicBezTo>
                  <a:cubicBezTo>
                    <a:pt x="282" y="66"/>
                    <a:pt x="291" y="70"/>
                    <a:pt x="302" y="70"/>
                  </a:cubicBezTo>
                  <a:cubicBezTo>
                    <a:pt x="314" y="70"/>
                    <a:pt x="323" y="66"/>
                    <a:pt x="331" y="58"/>
                  </a:cubicBezTo>
                  <a:cubicBezTo>
                    <a:pt x="339" y="51"/>
                    <a:pt x="343" y="41"/>
                    <a:pt x="343" y="30"/>
                  </a:cubicBezTo>
                  <a:cubicBezTo>
                    <a:pt x="343" y="19"/>
                    <a:pt x="339" y="9"/>
                    <a:pt x="331" y="1"/>
                  </a:cubicBezTo>
                  <a:cubicBezTo>
                    <a:pt x="331" y="1"/>
                    <a:pt x="330" y="0"/>
                    <a:pt x="330" y="0"/>
                  </a:cubicBezTo>
                  <a:cubicBezTo>
                    <a:pt x="388" y="0"/>
                    <a:pt x="388" y="0"/>
                    <a:pt x="388" y="0"/>
                  </a:cubicBezTo>
                  <a:cubicBezTo>
                    <a:pt x="388" y="11"/>
                    <a:pt x="388" y="22"/>
                    <a:pt x="387" y="32"/>
                  </a:cubicBezTo>
                  <a:cubicBezTo>
                    <a:pt x="449" y="66"/>
                    <a:pt x="449" y="66"/>
                    <a:pt x="449" y="66"/>
                  </a:cubicBezTo>
                  <a:cubicBezTo>
                    <a:pt x="446" y="85"/>
                    <a:pt x="441" y="103"/>
                    <a:pt x="435" y="121"/>
                  </a:cubicBezTo>
                  <a:cubicBezTo>
                    <a:pt x="362" y="125"/>
                    <a:pt x="362" y="125"/>
                    <a:pt x="362" y="125"/>
                  </a:cubicBezTo>
                  <a:cubicBezTo>
                    <a:pt x="353" y="145"/>
                    <a:pt x="342" y="164"/>
                    <a:pt x="328" y="183"/>
                  </a:cubicBezTo>
                  <a:cubicBezTo>
                    <a:pt x="365" y="243"/>
                    <a:pt x="365" y="243"/>
                    <a:pt x="365" y="243"/>
                  </a:cubicBezTo>
                  <a:cubicBezTo>
                    <a:pt x="358" y="251"/>
                    <a:pt x="351" y="258"/>
                    <a:pt x="344" y="266"/>
                  </a:cubicBezTo>
                  <a:cubicBezTo>
                    <a:pt x="336" y="273"/>
                    <a:pt x="329" y="280"/>
                    <a:pt x="321" y="287"/>
                  </a:cubicBezTo>
                  <a:cubicBezTo>
                    <a:pt x="260" y="251"/>
                    <a:pt x="260" y="251"/>
                    <a:pt x="260" y="251"/>
                  </a:cubicBezTo>
                  <a:cubicBezTo>
                    <a:pt x="241" y="265"/>
                    <a:pt x="222" y="276"/>
                    <a:pt x="202" y="285"/>
                  </a:cubicBezTo>
                  <a:cubicBezTo>
                    <a:pt x="202" y="356"/>
                    <a:pt x="202" y="356"/>
                    <a:pt x="202" y="356"/>
                  </a:cubicBezTo>
                  <a:cubicBezTo>
                    <a:pt x="183" y="363"/>
                    <a:pt x="164" y="368"/>
                    <a:pt x="144" y="371"/>
                  </a:cubicBezTo>
                  <a:cubicBezTo>
                    <a:pt x="108" y="309"/>
                    <a:pt x="108" y="309"/>
                    <a:pt x="108" y="309"/>
                  </a:cubicBezTo>
                  <a:cubicBezTo>
                    <a:pt x="97" y="310"/>
                    <a:pt x="86" y="311"/>
                    <a:pt x="76" y="311"/>
                  </a:cubicBezTo>
                  <a:cubicBezTo>
                    <a:pt x="75" y="311"/>
                    <a:pt x="75" y="311"/>
                    <a:pt x="74" y="311"/>
                  </a:cubicBezTo>
                  <a:cubicBezTo>
                    <a:pt x="74" y="248"/>
                    <a:pt x="74" y="248"/>
                    <a:pt x="74" y="248"/>
                  </a:cubicBezTo>
                  <a:cubicBezTo>
                    <a:pt x="73" y="250"/>
                    <a:pt x="71" y="252"/>
                    <a:pt x="69" y="254"/>
                  </a:cubicBezTo>
                  <a:cubicBezTo>
                    <a:pt x="61" y="262"/>
                    <a:pt x="51" y="266"/>
                    <a:pt x="40" y="266"/>
                  </a:cubicBezTo>
                  <a:cubicBezTo>
                    <a:pt x="29" y="266"/>
                    <a:pt x="19" y="262"/>
                    <a:pt x="11" y="254"/>
                  </a:cubicBezTo>
                  <a:cubicBezTo>
                    <a:pt x="4" y="247"/>
                    <a:pt x="0" y="237"/>
                    <a:pt x="0" y="226"/>
                  </a:cubicBezTo>
                  <a:cubicBezTo>
                    <a:pt x="0" y="215"/>
                    <a:pt x="4" y="205"/>
                    <a:pt x="11" y="197"/>
                  </a:cubicBezTo>
                  <a:cubicBezTo>
                    <a:pt x="19" y="189"/>
                    <a:pt x="29" y="185"/>
                    <a:pt x="40" y="185"/>
                  </a:cubicBezTo>
                  <a:cubicBezTo>
                    <a:pt x="51" y="185"/>
                    <a:pt x="61" y="189"/>
                    <a:pt x="69" y="197"/>
                  </a:cubicBezTo>
                  <a:cubicBezTo>
                    <a:pt x="71" y="199"/>
                    <a:pt x="73" y="201"/>
                    <a:pt x="74" y="203"/>
                  </a:cubicBezTo>
                  <a:lnTo>
                    <a:pt x="74" y="156"/>
                  </a:lnTo>
                  <a:close/>
                </a:path>
              </a:pathLst>
            </a:custGeom>
            <a:solidFill>
              <a:srgbClr val="E59600"/>
            </a:solidFill>
            <a:ln w="19050">
              <a:noFill/>
              <a:round/>
            </a:ln>
            <a:effectLst/>
          </p:spPr>
          <p:txBody>
            <a:bodyPr anchor="ctr"/>
            <a:lstStyle/>
            <a:p>
              <a:pPr algn="ctr"/>
              <a:endParaRPr/>
            </a:p>
          </p:txBody>
        </p:sp>
        <p:sp>
          <p:nvSpPr>
            <p:cNvPr id="36" name="íṧľíḑè"/>
            <p:cNvSpPr/>
            <p:nvPr/>
          </p:nvSpPr>
          <p:spPr bwMode="auto">
            <a:xfrm>
              <a:off x="4224625" y="3071130"/>
              <a:ext cx="1834749" cy="2204422"/>
            </a:xfrm>
            <a:custGeom>
              <a:avLst/>
              <a:gdLst/>
              <a:ahLst/>
              <a:cxnLst>
                <a:cxn ang="0">
                  <a:pos x="372" y="232"/>
                </a:cxn>
                <a:cxn ang="0">
                  <a:pos x="372" y="279"/>
                </a:cxn>
                <a:cxn ang="0">
                  <a:pos x="367" y="273"/>
                </a:cxn>
                <a:cxn ang="0">
                  <a:pos x="338" y="261"/>
                </a:cxn>
                <a:cxn ang="0">
                  <a:pos x="309" y="273"/>
                </a:cxn>
                <a:cxn ang="0">
                  <a:pos x="298" y="302"/>
                </a:cxn>
                <a:cxn ang="0">
                  <a:pos x="309" y="330"/>
                </a:cxn>
                <a:cxn ang="0">
                  <a:pos x="338" y="342"/>
                </a:cxn>
                <a:cxn ang="0">
                  <a:pos x="367" y="330"/>
                </a:cxn>
                <a:cxn ang="0">
                  <a:pos x="372" y="324"/>
                </a:cxn>
                <a:cxn ang="0">
                  <a:pos x="372" y="387"/>
                </a:cxn>
                <a:cxn ang="0">
                  <a:pos x="340" y="385"/>
                </a:cxn>
                <a:cxn ang="0">
                  <a:pos x="302" y="446"/>
                </a:cxn>
                <a:cxn ang="0">
                  <a:pos x="242" y="430"/>
                </a:cxn>
                <a:cxn ang="0">
                  <a:pos x="247" y="361"/>
                </a:cxn>
                <a:cxn ang="0">
                  <a:pos x="184" y="323"/>
                </a:cxn>
                <a:cxn ang="0">
                  <a:pos x="129" y="363"/>
                </a:cxn>
                <a:cxn ang="0">
                  <a:pos x="106" y="342"/>
                </a:cxn>
                <a:cxn ang="0">
                  <a:pos x="82" y="316"/>
                </a:cxn>
                <a:cxn ang="0">
                  <a:pos x="118" y="254"/>
                </a:cxn>
                <a:cxn ang="0">
                  <a:pos x="86" y="199"/>
                </a:cxn>
                <a:cxn ang="0">
                  <a:pos x="15" y="199"/>
                </a:cxn>
                <a:cxn ang="0">
                  <a:pos x="0" y="141"/>
                </a:cxn>
                <a:cxn ang="0">
                  <a:pos x="62" y="104"/>
                </a:cxn>
                <a:cxn ang="0">
                  <a:pos x="61" y="84"/>
                </a:cxn>
                <a:cxn ang="0">
                  <a:pos x="61" y="76"/>
                </a:cxn>
                <a:cxn ang="0">
                  <a:pos x="118" y="76"/>
                </a:cxn>
                <a:cxn ang="0">
                  <a:pos x="109" y="69"/>
                </a:cxn>
                <a:cxn ang="0">
                  <a:pos x="97" y="41"/>
                </a:cxn>
                <a:cxn ang="0">
                  <a:pos x="109" y="12"/>
                </a:cxn>
                <a:cxn ang="0">
                  <a:pos x="138" y="0"/>
                </a:cxn>
                <a:cxn ang="0">
                  <a:pos x="167" y="12"/>
                </a:cxn>
                <a:cxn ang="0">
                  <a:pos x="179" y="41"/>
                </a:cxn>
                <a:cxn ang="0">
                  <a:pos x="167" y="69"/>
                </a:cxn>
                <a:cxn ang="0">
                  <a:pos x="158" y="76"/>
                </a:cxn>
                <a:cxn ang="0">
                  <a:pos x="214" y="76"/>
                </a:cxn>
                <a:cxn ang="0">
                  <a:pos x="260" y="186"/>
                </a:cxn>
                <a:cxn ang="0">
                  <a:pos x="372" y="232"/>
                </a:cxn>
                <a:cxn ang="0">
                  <a:pos x="372" y="232"/>
                </a:cxn>
              </a:cxnLst>
              <a:rect l="0" t="0" r="r" b="b"/>
              <a:pathLst>
                <a:path w="372" h="446">
                  <a:moveTo>
                    <a:pt x="372" y="232"/>
                  </a:moveTo>
                  <a:cubicBezTo>
                    <a:pt x="372" y="279"/>
                    <a:pt x="372" y="279"/>
                    <a:pt x="372" y="279"/>
                  </a:cubicBezTo>
                  <a:cubicBezTo>
                    <a:pt x="371" y="277"/>
                    <a:pt x="369" y="275"/>
                    <a:pt x="367" y="273"/>
                  </a:cubicBezTo>
                  <a:cubicBezTo>
                    <a:pt x="359" y="265"/>
                    <a:pt x="349" y="261"/>
                    <a:pt x="338" y="261"/>
                  </a:cubicBezTo>
                  <a:cubicBezTo>
                    <a:pt x="327" y="261"/>
                    <a:pt x="317" y="265"/>
                    <a:pt x="309" y="273"/>
                  </a:cubicBezTo>
                  <a:cubicBezTo>
                    <a:pt x="302" y="281"/>
                    <a:pt x="298" y="291"/>
                    <a:pt x="298" y="302"/>
                  </a:cubicBezTo>
                  <a:cubicBezTo>
                    <a:pt x="298" y="313"/>
                    <a:pt x="302" y="323"/>
                    <a:pt x="309" y="330"/>
                  </a:cubicBezTo>
                  <a:cubicBezTo>
                    <a:pt x="317" y="338"/>
                    <a:pt x="327" y="342"/>
                    <a:pt x="338" y="342"/>
                  </a:cubicBezTo>
                  <a:cubicBezTo>
                    <a:pt x="349" y="342"/>
                    <a:pt x="359" y="338"/>
                    <a:pt x="367" y="330"/>
                  </a:cubicBezTo>
                  <a:cubicBezTo>
                    <a:pt x="369" y="328"/>
                    <a:pt x="371" y="326"/>
                    <a:pt x="372" y="324"/>
                  </a:cubicBezTo>
                  <a:cubicBezTo>
                    <a:pt x="372" y="387"/>
                    <a:pt x="372" y="387"/>
                    <a:pt x="372" y="387"/>
                  </a:cubicBezTo>
                  <a:cubicBezTo>
                    <a:pt x="361" y="387"/>
                    <a:pt x="351" y="386"/>
                    <a:pt x="340" y="385"/>
                  </a:cubicBezTo>
                  <a:cubicBezTo>
                    <a:pt x="302" y="446"/>
                    <a:pt x="302" y="446"/>
                    <a:pt x="302" y="446"/>
                  </a:cubicBezTo>
                  <a:cubicBezTo>
                    <a:pt x="281" y="443"/>
                    <a:pt x="261" y="437"/>
                    <a:pt x="242" y="430"/>
                  </a:cubicBezTo>
                  <a:cubicBezTo>
                    <a:pt x="247" y="361"/>
                    <a:pt x="247" y="361"/>
                    <a:pt x="247" y="361"/>
                  </a:cubicBezTo>
                  <a:cubicBezTo>
                    <a:pt x="225" y="351"/>
                    <a:pt x="204" y="338"/>
                    <a:pt x="184" y="323"/>
                  </a:cubicBezTo>
                  <a:cubicBezTo>
                    <a:pt x="129" y="363"/>
                    <a:pt x="129" y="363"/>
                    <a:pt x="129" y="363"/>
                  </a:cubicBezTo>
                  <a:cubicBezTo>
                    <a:pt x="121" y="356"/>
                    <a:pt x="113" y="349"/>
                    <a:pt x="106" y="342"/>
                  </a:cubicBezTo>
                  <a:cubicBezTo>
                    <a:pt x="97" y="333"/>
                    <a:pt x="89" y="325"/>
                    <a:pt x="82" y="316"/>
                  </a:cubicBezTo>
                  <a:cubicBezTo>
                    <a:pt x="118" y="254"/>
                    <a:pt x="118" y="254"/>
                    <a:pt x="118" y="254"/>
                  </a:cubicBezTo>
                  <a:cubicBezTo>
                    <a:pt x="105" y="237"/>
                    <a:pt x="95" y="219"/>
                    <a:pt x="86" y="199"/>
                  </a:cubicBezTo>
                  <a:cubicBezTo>
                    <a:pt x="15" y="199"/>
                    <a:pt x="15" y="199"/>
                    <a:pt x="15" y="199"/>
                  </a:cubicBezTo>
                  <a:cubicBezTo>
                    <a:pt x="8" y="180"/>
                    <a:pt x="4" y="161"/>
                    <a:pt x="0" y="141"/>
                  </a:cubicBezTo>
                  <a:cubicBezTo>
                    <a:pt x="62" y="104"/>
                    <a:pt x="62" y="104"/>
                    <a:pt x="62" y="104"/>
                  </a:cubicBezTo>
                  <a:cubicBezTo>
                    <a:pt x="62" y="98"/>
                    <a:pt x="61" y="91"/>
                    <a:pt x="61" y="84"/>
                  </a:cubicBezTo>
                  <a:cubicBezTo>
                    <a:pt x="61" y="82"/>
                    <a:pt x="61" y="79"/>
                    <a:pt x="61" y="76"/>
                  </a:cubicBezTo>
                  <a:cubicBezTo>
                    <a:pt x="118" y="76"/>
                    <a:pt x="118" y="76"/>
                    <a:pt x="118" y="76"/>
                  </a:cubicBezTo>
                  <a:cubicBezTo>
                    <a:pt x="115" y="74"/>
                    <a:pt x="112" y="72"/>
                    <a:pt x="109" y="69"/>
                  </a:cubicBezTo>
                  <a:cubicBezTo>
                    <a:pt x="101" y="61"/>
                    <a:pt x="97" y="52"/>
                    <a:pt x="97" y="41"/>
                  </a:cubicBezTo>
                  <a:cubicBezTo>
                    <a:pt x="97" y="29"/>
                    <a:pt x="101" y="20"/>
                    <a:pt x="109" y="12"/>
                  </a:cubicBezTo>
                  <a:cubicBezTo>
                    <a:pt x="117" y="4"/>
                    <a:pt x="127" y="0"/>
                    <a:pt x="138" y="0"/>
                  </a:cubicBezTo>
                  <a:cubicBezTo>
                    <a:pt x="149" y="0"/>
                    <a:pt x="159" y="4"/>
                    <a:pt x="167" y="12"/>
                  </a:cubicBezTo>
                  <a:cubicBezTo>
                    <a:pt x="175" y="20"/>
                    <a:pt x="179" y="29"/>
                    <a:pt x="179" y="41"/>
                  </a:cubicBezTo>
                  <a:cubicBezTo>
                    <a:pt x="179" y="52"/>
                    <a:pt x="175" y="61"/>
                    <a:pt x="167" y="69"/>
                  </a:cubicBezTo>
                  <a:cubicBezTo>
                    <a:pt x="164" y="72"/>
                    <a:pt x="161" y="74"/>
                    <a:pt x="158" y="76"/>
                  </a:cubicBezTo>
                  <a:cubicBezTo>
                    <a:pt x="214" y="76"/>
                    <a:pt x="214" y="76"/>
                    <a:pt x="214" y="76"/>
                  </a:cubicBezTo>
                  <a:cubicBezTo>
                    <a:pt x="214" y="119"/>
                    <a:pt x="229" y="156"/>
                    <a:pt x="260" y="186"/>
                  </a:cubicBezTo>
                  <a:cubicBezTo>
                    <a:pt x="291" y="217"/>
                    <a:pt x="328" y="232"/>
                    <a:pt x="372" y="232"/>
                  </a:cubicBezTo>
                  <a:cubicBezTo>
                    <a:pt x="372" y="232"/>
                    <a:pt x="372" y="232"/>
                    <a:pt x="372" y="232"/>
                  </a:cubicBezTo>
                  <a:close/>
                </a:path>
              </a:pathLst>
            </a:custGeom>
            <a:solidFill>
              <a:schemeClr val="accent2">
                <a:lumMod val="75000"/>
              </a:schemeClr>
            </a:solidFill>
            <a:ln w="19050">
              <a:noFill/>
              <a:round/>
            </a:ln>
            <a:effectLst/>
          </p:spPr>
          <p:txBody>
            <a:bodyPr anchor="ctr"/>
            <a:lstStyle/>
            <a:p>
              <a:pPr algn="ctr"/>
              <a:endParaRPr dirty="0"/>
            </a:p>
          </p:txBody>
        </p:sp>
      </p:grpSp>
      <p:cxnSp>
        <p:nvCxnSpPr>
          <p:cNvPr id="38" name="直接连接符 37"/>
          <p:cNvCxnSpPr>
            <a:cxnSpLocks/>
          </p:cNvCxnSpPr>
          <p:nvPr/>
        </p:nvCxnSpPr>
        <p:spPr>
          <a:xfrm>
            <a:off x="7237811" y="5116810"/>
            <a:ext cx="2883518" cy="0"/>
          </a:xfrm>
          <a:prstGeom prst="line">
            <a:avLst/>
          </a:prstGeom>
          <a:ln w="12700" cmpd="sng">
            <a:solidFill>
              <a:srgbClr val="E59600"/>
            </a:solidFill>
            <a:prstDash val="sysDash"/>
            <a:headEnd type="none"/>
            <a:tailEnd type="oval" w="lg" len="lg"/>
          </a:ln>
          <a:effectLst/>
        </p:spPr>
        <p:style>
          <a:lnRef idx="2">
            <a:schemeClr val="accent1"/>
          </a:lnRef>
          <a:fillRef idx="0">
            <a:schemeClr val="accent1"/>
          </a:fillRef>
          <a:effectRef idx="1">
            <a:schemeClr val="accent1"/>
          </a:effectRef>
          <a:fontRef idx="minor">
            <a:schemeClr val="tx1"/>
          </a:fontRef>
        </p:style>
      </p:cxnSp>
      <p:cxnSp>
        <p:nvCxnSpPr>
          <p:cNvPr id="44" name="直接连接符 43"/>
          <p:cNvCxnSpPr>
            <a:cxnSpLocks/>
          </p:cNvCxnSpPr>
          <p:nvPr/>
        </p:nvCxnSpPr>
        <p:spPr>
          <a:xfrm flipH="1">
            <a:off x="1481559" y="5152558"/>
            <a:ext cx="3252613" cy="0"/>
          </a:xfrm>
          <a:prstGeom prst="line">
            <a:avLst/>
          </a:prstGeom>
          <a:ln w="12700" cmpd="sng">
            <a:solidFill>
              <a:schemeClr val="accent2">
                <a:lumMod val="75000"/>
              </a:schemeClr>
            </a:solidFill>
            <a:prstDash val="sysDash"/>
            <a:headEnd type="none"/>
            <a:tailEnd type="oval" w="lg" len="lg"/>
          </a:ln>
          <a:effectLst/>
        </p:spPr>
        <p:style>
          <a:lnRef idx="2">
            <a:schemeClr val="accent1"/>
          </a:lnRef>
          <a:fillRef idx="0">
            <a:schemeClr val="accent1"/>
          </a:fillRef>
          <a:effectRef idx="1">
            <a:schemeClr val="accent1"/>
          </a:effectRef>
          <a:fontRef idx="minor">
            <a:schemeClr val="tx1"/>
          </a:fontRef>
        </p:style>
      </p:cxnSp>
      <p:cxnSp>
        <p:nvCxnSpPr>
          <p:cNvPr id="45" name="直接连接符 44"/>
          <p:cNvCxnSpPr>
            <a:cxnSpLocks/>
          </p:cNvCxnSpPr>
          <p:nvPr/>
        </p:nvCxnSpPr>
        <p:spPr>
          <a:xfrm flipH="1">
            <a:off x="1881437" y="3170075"/>
            <a:ext cx="3006303" cy="0"/>
          </a:xfrm>
          <a:prstGeom prst="line">
            <a:avLst/>
          </a:prstGeom>
          <a:ln w="12700" cmpd="sng">
            <a:solidFill>
              <a:srgbClr val="FBC88D"/>
            </a:solidFill>
            <a:prstDash val="sysDash"/>
            <a:headEnd type="none"/>
            <a:tailEnd type="oval" w="lg" len="lg"/>
          </a:ln>
          <a:effectLst/>
        </p:spPr>
        <p:style>
          <a:lnRef idx="2">
            <a:schemeClr val="accent1"/>
          </a:lnRef>
          <a:fillRef idx="0">
            <a:schemeClr val="accent1"/>
          </a:fillRef>
          <a:effectRef idx="1">
            <a:schemeClr val="accent1"/>
          </a:effectRef>
          <a:fontRef idx="minor">
            <a:schemeClr val="tx1"/>
          </a:fontRef>
        </p:style>
      </p:cxnSp>
      <p:sp>
        <p:nvSpPr>
          <p:cNvPr id="47" name="文本框 46"/>
          <p:cNvSpPr txBox="1"/>
          <p:nvPr/>
        </p:nvSpPr>
        <p:spPr>
          <a:xfrm>
            <a:off x="1881437" y="2507911"/>
            <a:ext cx="2747140" cy="499624"/>
          </a:xfrm>
          <a:prstGeom prst="rect">
            <a:avLst/>
          </a:prstGeom>
        </p:spPr>
        <p:txBody>
          <a:bodyPr wrap="square" anchor="ctr">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gn="ctr"/>
            <a:r>
              <a:rPr lang="zh-CN" altLang="en-US" b="1" dirty="0"/>
              <a:t>马克思主义不变的宗旨</a:t>
            </a:r>
          </a:p>
        </p:txBody>
      </p:sp>
      <p:sp>
        <p:nvSpPr>
          <p:cNvPr id="54" name="文本框 53"/>
          <p:cNvSpPr txBox="1"/>
          <p:nvPr/>
        </p:nvSpPr>
        <p:spPr>
          <a:xfrm>
            <a:off x="1626941" y="4530648"/>
            <a:ext cx="2880912" cy="553998"/>
          </a:xfrm>
          <a:prstGeom prst="rect">
            <a:avLst/>
          </a:prstGeom>
        </p:spPr>
        <p:txBody>
          <a:bodyPr wrap="square" anchor="ctr">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gn="ctr"/>
            <a:r>
              <a:rPr lang="zh-CN" altLang="en-US" b="1" dirty="0"/>
              <a:t>远大理想的实质与真谛</a:t>
            </a:r>
          </a:p>
        </p:txBody>
      </p:sp>
      <p:sp>
        <p:nvSpPr>
          <p:cNvPr id="56" name="文本框 55"/>
          <p:cNvSpPr txBox="1"/>
          <p:nvPr/>
        </p:nvSpPr>
        <p:spPr>
          <a:xfrm>
            <a:off x="7591811" y="4527435"/>
            <a:ext cx="2529518" cy="499624"/>
          </a:xfrm>
          <a:prstGeom prst="rect">
            <a:avLst/>
          </a:prstGeom>
        </p:spPr>
        <p:txBody>
          <a:bodyPr wrap="square" anchor="ctr">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gn="ctr"/>
            <a:r>
              <a:rPr lang="zh-CN" altLang="en-US" b="1" dirty="0"/>
              <a:t>道义力量的源泉</a:t>
            </a:r>
          </a:p>
        </p:txBody>
      </p:sp>
      <p:sp>
        <p:nvSpPr>
          <p:cNvPr id="58" name="文本框 57"/>
          <p:cNvSpPr txBox="1"/>
          <p:nvPr/>
        </p:nvSpPr>
        <p:spPr>
          <a:xfrm>
            <a:off x="7446624" y="2480724"/>
            <a:ext cx="3250405" cy="553998"/>
          </a:xfrm>
          <a:prstGeom prst="rect">
            <a:avLst/>
          </a:prstGeom>
        </p:spPr>
        <p:txBody>
          <a:bodyPr wrap="square" anchor="ctr">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gn="ctr"/>
            <a:r>
              <a:rPr lang="zh-CN" altLang="en-US" b="1" dirty="0"/>
              <a:t>共产主义信仰的标志性内容</a:t>
            </a:r>
          </a:p>
        </p:txBody>
      </p:sp>
      <p:grpSp>
        <p:nvGrpSpPr>
          <p:cNvPr id="13" name="组合 12"/>
          <p:cNvGrpSpPr/>
          <p:nvPr/>
        </p:nvGrpSpPr>
        <p:grpSpPr>
          <a:xfrm>
            <a:off x="2554510" y="649406"/>
            <a:ext cx="7088608" cy="764214"/>
            <a:chOff x="2293257" y="649406"/>
            <a:chExt cx="7088608" cy="764214"/>
          </a:xfrm>
          <a:effectLst>
            <a:outerShdw blurRad="50800" dist="38100" dir="2700000" algn="tl" rotWithShape="0">
              <a:srgbClr val="E17751">
                <a:alpha val="32000"/>
              </a:srgbClr>
            </a:outerShdw>
          </a:effectLst>
        </p:grpSpPr>
        <p:sp>
          <p:nvSpPr>
            <p:cNvPr id="40" name="立方体 39"/>
            <p:cNvSpPr/>
            <p:nvPr/>
          </p:nvSpPr>
          <p:spPr>
            <a:xfrm>
              <a:off x="2293257" y="828214"/>
              <a:ext cx="5909819" cy="581912"/>
            </a:xfrm>
            <a:prstGeom prst="cube">
              <a:avLst>
                <a:gd name="adj" fmla="val 9074"/>
              </a:avLst>
            </a:prstGeom>
            <a:solidFill>
              <a:schemeClr val="bg1"/>
            </a:solidFill>
            <a:ln w="6350">
              <a:gradFill>
                <a:gsLst>
                  <a:gs pos="0">
                    <a:srgbClr val="E37A17">
                      <a:alpha val="30000"/>
                    </a:srgbClr>
                  </a:gs>
                  <a:gs pos="24000">
                    <a:srgbClr val="E37A17">
                      <a:alpha val="30000"/>
                    </a:srgbClr>
                  </a:gs>
                  <a:gs pos="100000">
                    <a:srgbClr val="EB5603">
                      <a:alpha val="30000"/>
                    </a:srgbClr>
                  </a:gs>
                </a:gsLst>
                <a:lin ang="51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1" name="矩形 40"/>
            <p:cNvSpPr/>
            <p:nvPr/>
          </p:nvSpPr>
          <p:spPr>
            <a:xfrm>
              <a:off x="2481943" y="944253"/>
              <a:ext cx="5721133" cy="461665"/>
            </a:xfrm>
            <a:prstGeom prst="rect">
              <a:avLst/>
            </a:prstGeom>
          </p:spPr>
          <p:txBody>
            <a:bodyPr wrap="square">
              <a:spAutoFit/>
            </a:bodyPr>
            <a:lstStyle/>
            <a:p>
              <a:pPr eaLnBrk="0" hangingPunct="0">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共产主义远大理想具有广泛的群众基础和强大的</a:t>
              </a:r>
            </a:p>
          </p:txBody>
        </p:sp>
        <p:sp>
          <p:nvSpPr>
            <p:cNvPr id="42" name="立方体 41"/>
            <p:cNvSpPr/>
            <p:nvPr/>
          </p:nvSpPr>
          <p:spPr>
            <a:xfrm>
              <a:off x="8140835" y="649406"/>
              <a:ext cx="1241030" cy="764214"/>
            </a:xfrm>
            <a:prstGeom prst="cube">
              <a:avLst>
                <a:gd name="adj" fmla="val 9074"/>
              </a:avLst>
            </a:prstGeom>
            <a:gradFill>
              <a:gsLst>
                <a:gs pos="14000">
                  <a:srgbClr val="E37A17"/>
                </a:gs>
                <a:gs pos="100000">
                  <a:srgbClr val="EB5603"/>
                </a:gs>
              </a:gsLst>
              <a:lin ang="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49" name="任意多边形: 形状 48"/>
            <p:cNvSpPr/>
            <p:nvPr/>
          </p:nvSpPr>
          <p:spPr>
            <a:xfrm>
              <a:off x="8216078" y="945977"/>
              <a:ext cx="1025183" cy="253893"/>
            </a:xfrm>
            <a:custGeom>
              <a:avLst/>
              <a:gdLst/>
              <a:ahLst/>
              <a:cxnLst/>
              <a:rect l="l" t="t" r="r" b="b"/>
              <a:pathLst>
                <a:path w="1025183" h="253893">
                  <a:moveTo>
                    <a:pt x="918446" y="187256"/>
                  </a:moveTo>
                  <a:lnTo>
                    <a:pt x="918446" y="206343"/>
                  </a:lnTo>
                  <a:lnTo>
                    <a:pt x="949589" y="206343"/>
                  </a:lnTo>
                  <a:cubicBezTo>
                    <a:pt x="950258" y="205004"/>
                    <a:pt x="951263" y="203664"/>
                    <a:pt x="952602" y="202325"/>
                  </a:cubicBezTo>
                  <a:cubicBezTo>
                    <a:pt x="953272" y="200985"/>
                    <a:pt x="954946" y="198641"/>
                    <a:pt x="957625" y="195292"/>
                  </a:cubicBezTo>
                  <a:cubicBezTo>
                    <a:pt x="950928" y="195962"/>
                    <a:pt x="947914" y="193953"/>
                    <a:pt x="948584" y="189265"/>
                  </a:cubicBezTo>
                  <a:lnTo>
                    <a:pt x="948584" y="187256"/>
                  </a:lnTo>
                  <a:close/>
                  <a:moveTo>
                    <a:pt x="918446" y="156113"/>
                  </a:moveTo>
                  <a:lnTo>
                    <a:pt x="918446" y="179219"/>
                  </a:lnTo>
                  <a:lnTo>
                    <a:pt x="948584" y="179219"/>
                  </a:lnTo>
                  <a:lnTo>
                    <a:pt x="948584" y="156113"/>
                  </a:lnTo>
                  <a:close/>
                  <a:moveTo>
                    <a:pt x="850134" y="156113"/>
                  </a:moveTo>
                  <a:lnTo>
                    <a:pt x="850134" y="179219"/>
                  </a:lnTo>
                  <a:lnTo>
                    <a:pt x="879267" y="179219"/>
                  </a:lnTo>
                  <a:lnTo>
                    <a:pt x="879267" y="156113"/>
                  </a:lnTo>
                  <a:close/>
                  <a:moveTo>
                    <a:pt x="135871" y="155109"/>
                  </a:moveTo>
                  <a:lnTo>
                    <a:pt x="135871" y="181228"/>
                  </a:lnTo>
                  <a:lnTo>
                    <a:pt x="179068" y="181228"/>
                  </a:lnTo>
                  <a:lnTo>
                    <a:pt x="179068" y="155109"/>
                  </a:lnTo>
                  <a:close/>
                  <a:moveTo>
                    <a:pt x="918446" y="126980"/>
                  </a:moveTo>
                  <a:lnTo>
                    <a:pt x="918446" y="149081"/>
                  </a:lnTo>
                  <a:lnTo>
                    <a:pt x="948584" y="149081"/>
                  </a:lnTo>
                  <a:lnTo>
                    <a:pt x="948584" y="126980"/>
                  </a:lnTo>
                  <a:close/>
                  <a:moveTo>
                    <a:pt x="856162" y="126980"/>
                  </a:moveTo>
                  <a:cubicBezTo>
                    <a:pt x="852143" y="126980"/>
                    <a:pt x="850134" y="129324"/>
                    <a:pt x="850134" y="134013"/>
                  </a:cubicBezTo>
                  <a:lnTo>
                    <a:pt x="850134" y="149081"/>
                  </a:lnTo>
                  <a:lnTo>
                    <a:pt x="879267" y="149081"/>
                  </a:lnTo>
                  <a:lnTo>
                    <a:pt x="879267" y="126980"/>
                  </a:lnTo>
                  <a:close/>
                  <a:moveTo>
                    <a:pt x="135871" y="123967"/>
                  </a:moveTo>
                  <a:lnTo>
                    <a:pt x="135871" y="149081"/>
                  </a:lnTo>
                  <a:lnTo>
                    <a:pt x="179068" y="149081"/>
                  </a:lnTo>
                  <a:lnTo>
                    <a:pt x="179068" y="123967"/>
                  </a:lnTo>
                  <a:close/>
                  <a:moveTo>
                    <a:pt x="139889" y="92824"/>
                  </a:moveTo>
                  <a:cubicBezTo>
                    <a:pt x="137211" y="92155"/>
                    <a:pt x="135871" y="94164"/>
                    <a:pt x="135871" y="98852"/>
                  </a:cubicBezTo>
                  <a:lnTo>
                    <a:pt x="135871" y="117939"/>
                  </a:lnTo>
                  <a:lnTo>
                    <a:pt x="179068" y="117939"/>
                  </a:lnTo>
                  <a:lnTo>
                    <a:pt x="179068" y="92824"/>
                  </a:lnTo>
                  <a:close/>
                  <a:moveTo>
                    <a:pt x="51486" y="77755"/>
                  </a:moveTo>
                  <a:cubicBezTo>
                    <a:pt x="64880" y="81774"/>
                    <a:pt x="75931" y="88806"/>
                    <a:pt x="84637" y="98852"/>
                  </a:cubicBezTo>
                  <a:cubicBezTo>
                    <a:pt x="85307" y="102200"/>
                    <a:pt x="83298" y="104879"/>
                    <a:pt x="78609" y="106889"/>
                  </a:cubicBezTo>
                  <a:cubicBezTo>
                    <a:pt x="76600" y="108228"/>
                    <a:pt x="75596" y="110907"/>
                    <a:pt x="75596" y="114925"/>
                  </a:cubicBezTo>
                  <a:lnTo>
                    <a:pt x="75596" y="176205"/>
                  </a:lnTo>
                  <a:cubicBezTo>
                    <a:pt x="72917" y="199646"/>
                    <a:pt x="87986" y="211366"/>
                    <a:pt x="120802" y="211366"/>
                  </a:cubicBezTo>
                  <a:cubicBezTo>
                    <a:pt x="136876" y="212705"/>
                    <a:pt x="158642" y="213040"/>
                    <a:pt x="186100" y="212371"/>
                  </a:cubicBezTo>
                  <a:cubicBezTo>
                    <a:pt x="210880" y="211701"/>
                    <a:pt x="228963" y="210361"/>
                    <a:pt x="240348" y="208352"/>
                  </a:cubicBezTo>
                  <a:cubicBezTo>
                    <a:pt x="241688" y="208352"/>
                    <a:pt x="243362" y="208017"/>
                    <a:pt x="245371" y="207348"/>
                  </a:cubicBezTo>
                  <a:cubicBezTo>
                    <a:pt x="250729" y="206008"/>
                    <a:pt x="253408" y="206008"/>
                    <a:pt x="253408" y="207348"/>
                  </a:cubicBezTo>
                  <a:cubicBezTo>
                    <a:pt x="254747" y="208687"/>
                    <a:pt x="253743" y="211031"/>
                    <a:pt x="250394" y="214380"/>
                  </a:cubicBezTo>
                  <a:cubicBezTo>
                    <a:pt x="241688" y="219738"/>
                    <a:pt x="236665" y="227439"/>
                    <a:pt x="235325" y="237485"/>
                  </a:cubicBezTo>
                  <a:cubicBezTo>
                    <a:pt x="235995" y="244183"/>
                    <a:pt x="231977" y="246861"/>
                    <a:pt x="223270" y="245522"/>
                  </a:cubicBezTo>
                  <a:cubicBezTo>
                    <a:pt x="216573" y="245522"/>
                    <a:pt x="206862" y="245522"/>
                    <a:pt x="194137" y="245522"/>
                  </a:cubicBezTo>
                  <a:cubicBezTo>
                    <a:pt x="159312" y="246192"/>
                    <a:pt x="135871" y="245857"/>
                    <a:pt x="123816" y="244517"/>
                  </a:cubicBezTo>
                  <a:cubicBezTo>
                    <a:pt x="95687" y="239160"/>
                    <a:pt x="76935" y="225430"/>
                    <a:pt x="67559" y="203329"/>
                  </a:cubicBezTo>
                  <a:cubicBezTo>
                    <a:pt x="64880" y="198641"/>
                    <a:pt x="61531" y="198306"/>
                    <a:pt x="57513" y="202325"/>
                  </a:cubicBezTo>
                  <a:cubicBezTo>
                    <a:pt x="46128" y="217059"/>
                    <a:pt x="40100" y="228109"/>
                    <a:pt x="39430" y="235476"/>
                  </a:cubicBezTo>
                  <a:cubicBezTo>
                    <a:pt x="38761" y="242843"/>
                    <a:pt x="35077" y="244852"/>
                    <a:pt x="28380" y="241504"/>
                  </a:cubicBezTo>
                  <a:cubicBezTo>
                    <a:pt x="23692" y="238155"/>
                    <a:pt x="17999" y="232797"/>
                    <a:pt x="11302" y="225430"/>
                  </a:cubicBezTo>
                  <a:cubicBezTo>
                    <a:pt x="7953" y="221412"/>
                    <a:pt x="5274" y="219068"/>
                    <a:pt x="3265" y="218398"/>
                  </a:cubicBezTo>
                  <a:cubicBezTo>
                    <a:pt x="-1423" y="214380"/>
                    <a:pt x="-418" y="210696"/>
                    <a:pt x="6279" y="207348"/>
                  </a:cubicBezTo>
                  <a:cubicBezTo>
                    <a:pt x="30389" y="192614"/>
                    <a:pt x="41105" y="182568"/>
                    <a:pt x="38426" y="177210"/>
                  </a:cubicBezTo>
                  <a:lnTo>
                    <a:pt x="38426" y="99856"/>
                  </a:lnTo>
                  <a:lnTo>
                    <a:pt x="21348" y="99856"/>
                  </a:lnTo>
                  <a:cubicBezTo>
                    <a:pt x="20678" y="99856"/>
                    <a:pt x="19004" y="100191"/>
                    <a:pt x="16325" y="100861"/>
                  </a:cubicBezTo>
                  <a:cubicBezTo>
                    <a:pt x="12976" y="101531"/>
                    <a:pt x="10632" y="101866"/>
                    <a:pt x="9293" y="101866"/>
                  </a:cubicBezTo>
                  <a:cubicBezTo>
                    <a:pt x="7953" y="103205"/>
                    <a:pt x="6279" y="102870"/>
                    <a:pt x="4270" y="100861"/>
                  </a:cubicBezTo>
                  <a:cubicBezTo>
                    <a:pt x="3600" y="98852"/>
                    <a:pt x="2261" y="96843"/>
                    <a:pt x="251" y="94833"/>
                  </a:cubicBezTo>
                  <a:cubicBezTo>
                    <a:pt x="-418" y="92824"/>
                    <a:pt x="251" y="91820"/>
                    <a:pt x="2261" y="91820"/>
                  </a:cubicBezTo>
                  <a:cubicBezTo>
                    <a:pt x="11637" y="93159"/>
                    <a:pt x="19674" y="93829"/>
                    <a:pt x="26371" y="93829"/>
                  </a:cubicBezTo>
                  <a:lnTo>
                    <a:pt x="36417" y="93829"/>
                  </a:lnTo>
                  <a:cubicBezTo>
                    <a:pt x="41774" y="85122"/>
                    <a:pt x="46797" y="79765"/>
                    <a:pt x="51486" y="77755"/>
                  </a:cubicBezTo>
                  <a:close/>
                  <a:moveTo>
                    <a:pt x="991781" y="71728"/>
                  </a:moveTo>
                  <a:cubicBezTo>
                    <a:pt x="998479" y="73737"/>
                    <a:pt x="1008859" y="81774"/>
                    <a:pt x="1022924" y="95838"/>
                  </a:cubicBezTo>
                  <a:cubicBezTo>
                    <a:pt x="1024933" y="97847"/>
                    <a:pt x="1025602" y="99856"/>
                    <a:pt x="1024933" y="101866"/>
                  </a:cubicBezTo>
                  <a:cubicBezTo>
                    <a:pt x="1024263" y="103875"/>
                    <a:pt x="1022589" y="104879"/>
                    <a:pt x="1019910" y="104879"/>
                  </a:cubicBezTo>
                  <a:cubicBezTo>
                    <a:pt x="1018570" y="104879"/>
                    <a:pt x="1014217" y="104879"/>
                    <a:pt x="1006850" y="104879"/>
                  </a:cubicBezTo>
                  <a:cubicBezTo>
                    <a:pt x="986758" y="104210"/>
                    <a:pt x="971690" y="103875"/>
                    <a:pt x="961644" y="103875"/>
                  </a:cubicBezTo>
                  <a:cubicBezTo>
                    <a:pt x="980396" y="111242"/>
                    <a:pt x="991781" y="117939"/>
                    <a:pt x="995800" y="123967"/>
                  </a:cubicBezTo>
                  <a:cubicBezTo>
                    <a:pt x="996469" y="127315"/>
                    <a:pt x="994795" y="129994"/>
                    <a:pt x="990777" y="132003"/>
                  </a:cubicBezTo>
                  <a:cubicBezTo>
                    <a:pt x="988768" y="133343"/>
                    <a:pt x="987763" y="135687"/>
                    <a:pt x="987763" y="139035"/>
                  </a:cubicBezTo>
                  <a:cubicBezTo>
                    <a:pt x="987763" y="152430"/>
                    <a:pt x="988768" y="164820"/>
                    <a:pt x="990777" y="176205"/>
                  </a:cubicBezTo>
                  <a:cubicBezTo>
                    <a:pt x="992116" y="182903"/>
                    <a:pt x="989102" y="187591"/>
                    <a:pt x="981736" y="190270"/>
                  </a:cubicBezTo>
                  <a:cubicBezTo>
                    <a:pt x="981736" y="190270"/>
                    <a:pt x="981066" y="190270"/>
                    <a:pt x="979726" y="190270"/>
                  </a:cubicBezTo>
                  <a:cubicBezTo>
                    <a:pt x="979056" y="190939"/>
                    <a:pt x="978387" y="191274"/>
                    <a:pt x="977717" y="191274"/>
                  </a:cubicBezTo>
                  <a:cubicBezTo>
                    <a:pt x="983075" y="195292"/>
                    <a:pt x="988433" y="199981"/>
                    <a:pt x="993790" y="205338"/>
                  </a:cubicBezTo>
                  <a:cubicBezTo>
                    <a:pt x="995800" y="208017"/>
                    <a:pt x="996469" y="210026"/>
                    <a:pt x="995800" y="211366"/>
                  </a:cubicBezTo>
                  <a:cubicBezTo>
                    <a:pt x="995130" y="213375"/>
                    <a:pt x="993456" y="214380"/>
                    <a:pt x="990777" y="214380"/>
                  </a:cubicBezTo>
                  <a:cubicBezTo>
                    <a:pt x="982740" y="214380"/>
                    <a:pt x="971020" y="214045"/>
                    <a:pt x="955616" y="213375"/>
                  </a:cubicBezTo>
                  <a:cubicBezTo>
                    <a:pt x="940212" y="213375"/>
                    <a:pt x="928827" y="213375"/>
                    <a:pt x="921460" y="213375"/>
                  </a:cubicBezTo>
                  <a:lnTo>
                    <a:pt x="918446" y="213375"/>
                  </a:lnTo>
                  <a:lnTo>
                    <a:pt x="918446" y="234472"/>
                  </a:lnTo>
                  <a:lnTo>
                    <a:pt x="969680" y="234472"/>
                  </a:lnTo>
                  <a:cubicBezTo>
                    <a:pt x="981066" y="221077"/>
                    <a:pt x="987763" y="214380"/>
                    <a:pt x="989772" y="214380"/>
                  </a:cubicBezTo>
                  <a:cubicBezTo>
                    <a:pt x="997809" y="216389"/>
                    <a:pt x="1008190" y="222751"/>
                    <a:pt x="1020914" y="233467"/>
                  </a:cubicBezTo>
                  <a:cubicBezTo>
                    <a:pt x="1024933" y="238825"/>
                    <a:pt x="1024263" y="241839"/>
                    <a:pt x="1018905" y="242508"/>
                  </a:cubicBezTo>
                  <a:cubicBezTo>
                    <a:pt x="1004171" y="242508"/>
                    <a:pt x="987093" y="242508"/>
                    <a:pt x="967671" y="242508"/>
                  </a:cubicBezTo>
                  <a:lnTo>
                    <a:pt x="825019" y="242508"/>
                  </a:lnTo>
                  <a:cubicBezTo>
                    <a:pt x="804928" y="242508"/>
                    <a:pt x="792203" y="242843"/>
                    <a:pt x="786845" y="243513"/>
                  </a:cubicBezTo>
                  <a:cubicBezTo>
                    <a:pt x="784836" y="244183"/>
                    <a:pt x="783162" y="243848"/>
                    <a:pt x="781822" y="242508"/>
                  </a:cubicBezTo>
                  <a:cubicBezTo>
                    <a:pt x="779813" y="240499"/>
                    <a:pt x="777804" y="237820"/>
                    <a:pt x="775794" y="234472"/>
                  </a:cubicBezTo>
                  <a:cubicBezTo>
                    <a:pt x="775125" y="233132"/>
                    <a:pt x="775125" y="232127"/>
                    <a:pt x="775794" y="231458"/>
                  </a:cubicBezTo>
                  <a:cubicBezTo>
                    <a:pt x="775794" y="231458"/>
                    <a:pt x="776464" y="231458"/>
                    <a:pt x="777804" y="231458"/>
                  </a:cubicBezTo>
                  <a:cubicBezTo>
                    <a:pt x="787850" y="232797"/>
                    <a:pt x="806267" y="233802"/>
                    <a:pt x="833056" y="234472"/>
                  </a:cubicBezTo>
                  <a:lnTo>
                    <a:pt x="879267" y="234472"/>
                  </a:lnTo>
                  <a:lnTo>
                    <a:pt x="879267" y="213375"/>
                  </a:lnTo>
                  <a:lnTo>
                    <a:pt x="847120" y="213375"/>
                  </a:lnTo>
                  <a:cubicBezTo>
                    <a:pt x="841763" y="213375"/>
                    <a:pt x="833391" y="214045"/>
                    <a:pt x="822006" y="215384"/>
                  </a:cubicBezTo>
                  <a:cubicBezTo>
                    <a:pt x="819996" y="216054"/>
                    <a:pt x="818322" y="216389"/>
                    <a:pt x="816983" y="216389"/>
                  </a:cubicBezTo>
                  <a:cubicBezTo>
                    <a:pt x="814974" y="216389"/>
                    <a:pt x="813299" y="215719"/>
                    <a:pt x="811960" y="214380"/>
                  </a:cubicBezTo>
                  <a:cubicBezTo>
                    <a:pt x="809951" y="211031"/>
                    <a:pt x="807941" y="208017"/>
                    <a:pt x="805932" y="205338"/>
                  </a:cubicBezTo>
                  <a:cubicBezTo>
                    <a:pt x="804593" y="203329"/>
                    <a:pt x="805262" y="202659"/>
                    <a:pt x="807941" y="203329"/>
                  </a:cubicBezTo>
                  <a:cubicBezTo>
                    <a:pt x="808611" y="203329"/>
                    <a:pt x="809616" y="203329"/>
                    <a:pt x="810955" y="203329"/>
                  </a:cubicBezTo>
                  <a:cubicBezTo>
                    <a:pt x="828368" y="205338"/>
                    <a:pt x="841428" y="206343"/>
                    <a:pt x="850134" y="206343"/>
                  </a:cubicBezTo>
                  <a:lnTo>
                    <a:pt x="879267" y="206343"/>
                  </a:lnTo>
                  <a:lnTo>
                    <a:pt x="879267" y="187256"/>
                  </a:lnTo>
                  <a:lnTo>
                    <a:pt x="850134" y="187256"/>
                  </a:lnTo>
                  <a:cubicBezTo>
                    <a:pt x="850134" y="189935"/>
                    <a:pt x="847120" y="191944"/>
                    <a:pt x="841093" y="193283"/>
                  </a:cubicBezTo>
                  <a:cubicBezTo>
                    <a:pt x="835735" y="194623"/>
                    <a:pt x="829038" y="195292"/>
                    <a:pt x="821001" y="195292"/>
                  </a:cubicBezTo>
                  <a:cubicBezTo>
                    <a:pt x="811625" y="195962"/>
                    <a:pt x="807941" y="193283"/>
                    <a:pt x="809951" y="187256"/>
                  </a:cubicBezTo>
                  <a:cubicBezTo>
                    <a:pt x="810620" y="173192"/>
                    <a:pt x="810955" y="163480"/>
                    <a:pt x="810955" y="158123"/>
                  </a:cubicBezTo>
                  <a:lnTo>
                    <a:pt x="810955" y="149081"/>
                  </a:lnTo>
                  <a:cubicBezTo>
                    <a:pt x="810955" y="132338"/>
                    <a:pt x="810285" y="121288"/>
                    <a:pt x="808946" y="115930"/>
                  </a:cubicBezTo>
                  <a:cubicBezTo>
                    <a:pt x="807607" y="108563"/>
                    <a:pt x="810620" y="105884"/>
                    <a:pt x="817987" y="107893"/>
                  </a:cubicBezTo>
                  <a:cubicBezTo>
                    <a:pt x="828033" y="109902"/>
                    <a:pt x="840758" y="113586"/>
                    <a:pt x="856162" y="118944"/>
                  </a:cubicBezTo>
                  <a:lnTo>
                    <a:pt x="945570" y="118944"/>
                  </a:lnTo>
                  <a:cubicBezTo>
                    <a:pt x="949589" y="111577"/>
                    <a:pt x="953272" y="106554"/>
                    <a:pt x="956621" y="103875"/>
                  </a:cubicBezTo>
                  <a:lnTo>
                    <a:pt x="947579" y="103875"/>
                  </a:lnTo>
                  <a:lnTo>
                    <a:pt x="822006" y="103875"/>
                  </a:lnTo>
                  <a:cubicBezTo>
                    <a:pt x="807272" y="103875"/>
                    <a:pt x="794547" y="104545"/>
                    <a:pt x="783831" y="105884"/>
                  </a:cubicBezTo>
                  <a:cubicBezTo>
                    <a:pt x="781822" y="105884"/>
                    <a:pt x="780148" y="105549"/>
                    <a:pt x="778808" y="104879"/>
                  </a:cubicBezTo>
                  <a:cubicBezTo>
                    <a:pt x="778139" y="104210"/>
                    <a:pt x="777134" y="102870"/>
                    <a:pt x="775794" y="100861"/>
                  </a:cubicBezTo>
                  <a:cubicBezTo>
                    <a:pt x="774455" y="98852"/>
                    <a:pt x="773450" y="97512"/>
                    <a:pt x="772781" y="96843"/>
                  </a:cubicBezTo>
                  <a:cubicBezTo>
                    <a:pt x="772111" y="95503"/>
                    <a:pt x="772111" y="94499"/>
                    <a:pt x="772781" y="93829"/>
                  </a:cubicBezTo>
                  <a:cubicBezTo>
                    <a:pt x="772781" y="93829"/>
                    <a:pt x="773450" y="93829"/>
                    <a:pt x="774790" y="93829"/>
                  </a:cubicBezTo>
                  <a:cubicBezTo>
                    <a:pt x="784836" y="95838"/>
                    <a:pt x="803588" y="96843"/>
                    <a:pt x="831047" y="96843"/>
                  </a:cubicBezTo>
                  <a:lnTo>
                    <a:pt x="970685" y="96843"/>
                  </a:lnTo>
                  <a:cubicBezTo>
                    <a:pt x="980731" y="81439"/>
                    <a:pt x="987763" y="73067"/>
                    <a:pt x="991781" y="71728"/>
                  </a:cubicBezTo>
                  <a:close/>
                  <a:moveTo>
                    <a:pt x="858171" y="52641"/>
                  </a:moveTo>
                  <a:lnTo>
                    <a:pt x="858171" y="73737"/>
                  </a:lnTo>
                  <a:lnTo>
                    <a:pt x="939543" y="73737"/>
                  </a:lnTo>
                  <a:lnTo>
                    <a:pt x="939543" y="52641"/>
                  </a:lnTo>
                  <a:close/>
                  <a:moveTo>
                    <a:pt x="863194" y="23508"/>
                  </a:moveTo>
                  <a:cubicBezTo>
                    <a:pt x="863194" y="23508"/>
                    <a:pt x="862859" y="23842"/>
                    <a:pt x="862189" y="24512"/>
                  </a:cubicBezTo>
                  <a:cubicBezTo>
                    <a:pt x="859510" y="25182"/>
                    <a:pt x="858171" y="27191"/>
                    <a:pt x="858171" y="30540"/>
                  </a:cubicBezTo>
                  <a:lnTo>
                    <a:pt x="858171" y="44604"/>
                  </a:lnTo>
                  <a:lnTo>
                    <a:pt x="939543" y="44604"/>
                  </a:lnTo>
                  <a:lnTo>
                    <a:pt x="939543" y="23508"/>
                  </a:lnTo>
                  <a:close/>
                  <a:moveTo>
                    <a:pt x="431785" y="19489"/>
                  </a:moveTo>
                  <a:cubicBezTo>
                    <a:pt x="433083" y="19489"/>
                    <a:pt x="434569" y="19824"/>
                    <a:pt x="436243" y="20494"/>
                  </a:cubicBezTo>
                  <a:cubicBezTo>
                    <a:pt x="444280" y="22503"/>
                    <a:pt x="456000" y="26521"/>
                    <a:pt x="471404" y="32549"/>
                  </a:cubicBezTo>
                  <a:cubicBezTo>
                    <a:pt x="478101" y="37237"/>
                    <a:pt x="478436" y="41590"/>
                    <a:pt x="472408" y="45609"/>
                  </a:cubicBezTo>
                  <a:cubicBezTo>
                    <a:pt x="467720" y="46948"/>
                    <a:pt x="465041" y="49962"/>
                    <a:pt x="464372" y="54650"/>
                  </a:cubicBezTo>
                  <a:cubicBezTo>
                    <a:pt x="452986" y="98852"/>
                    <a:pt x="435239" y="136022"/>
                    <a:pt x="411128" y="166159"/>
                  </a:cubicBezTo>
                  <a:cubicBezTo>
                    <a:pt x="435908" y="184242"/>
                    <a:pt x="466381" y="198306"/>
                    <a:pt x="502546" y="208352"/>
                  </a:cubicBezTo>
                  <a:cubicBezTo>
                    <a:pt x="507234" y="209692"/>
                    <a:pt x="509243" y="211366"/>
                    <a:pt x="508574" y="213375"/>
                  </a:cubicBezTo>
                  <a:cubicBezTo>
                    <a:pt x="509243" y="215384"/>
                    <a:pt x="507234" y="217059"/>
                    <a:pt x="502546" y="218398"/>
                  </a:cubicBezTo>
                  <a:cubicBezTo>
                    <a:pt x="487142" y="221077"/>
                    <a:pt x="476427" y="229114"/>
                    <a:pt x="470399" y="242508"/>
                  </a:cubicBezTo>
                  <a:cubicBezTo>
                    <a:pt x="467720" y="248536"/>
                    <a:pt x="463367" y="249875"/>
                    <a:pt x="457340" y="246527"/>
                  </a:cubicBezTo>
                  <a:cubicBezTo>
                    <a:pt x="427202" y="232462"/>
                    <a:pt x="402087" y="215384"/>
                    <a:pt x="381995" y="195292"/>
                  </a:cubicBezTo>
                  <a:cubicBezTo>
                    <a:pt x="352527" y="217393"/>
                    <a:pt x="315692" y="233802"/>
                    <a:pt x="271490" y="244517"/>
                  </a:cubicBezTo>
                  <a:cubicBezTo>
                    <a:pt x="267472" y="245187"/>
                    <a:pt x="265128" y="244852"/>
                    <a:pt x="264458" y="243513"/>
                  </a:cubicBezTo>
                  <a:cubicBezTo>
                    <a:pt x="263789" y="242173"/>
                    <a:pt x="265128" y="240499"/>
                    <a:pt x="268477" y="238490"/>
                  </a:cubicBezTo>
                  <a:cubicBezTo>
                    <a:pt x="308660" y="215719"/>
                    <a:pt x="339133" y="192279"/>
                    <a:pt x="359894" y="168169"/>
                  </a:cubicBezTo>
                  <a:cubicBezTo>
                    <a:pt x="337124" y="132673"/>
                    <a:pt x="324064" y="91150"/>
                    <a:pt x="320715" y="43599"/>
                  </a:cubicBezTo>
                  <a:cubicBezTo>
                    <a:pt x="320046" y="40251"/>
                    <a:pt x="321050" y="38242"/>
                    <a:pt x="323729" y="37572"/>
                  </a:cubicBezTo>
                  <a:cubicBezTo>
                    <a:pt x="325069" y="37572"/>
                    <a:pt x="326408" y="39916"/>
                    <a:pt x="327747" y="44604"/>
                  </a:cubicBezTo>
                  <a:cubicBezTo>
                    <a:pt x="341142" y="84788"/>
                    <a:pt x="359225" y="116600"/>
                    <a:pt x="381995" y="140040"/>
                  </a:cubicBezTo>
                  <a:cubicBezTo>
                    <a:pt x="394050" y="121957"/>
                    <a:pt x="404431" y="101531"/>
                    <a:pt x="413138" y="78760"/>
                  </a:cubicBezTo>
                  <a:cubicBezTo>
                    <a:pt x="418495" y="63356"/>
                    <a:pt x="422514" y="46613"/>
                    <a:pt x="425193" y="28531"/>
                  </a:cubicBezTo>
                  <a:cubicBezTo>
                    <a:pt x="425695" y="22503"/>
                    <a:pt x="427892" y="19489"/>
                    <a:pt x="431785" y="19489"/>
                  </a:cubicBezTo>
                  <a:close/>
                  <a:moveTo>
                    <a:pt x="354871" y="9443"/>
                  </a:moveTo>
                  <a:cubicBezTo>
                    <a:pt x="374294" y="10783"/>
                    <a:pt x="389027" y="18485"/>
                    <a:pt x="399073" y="32549"/>
                  </a:cubicBezTo>
                  <a:cubicBezTo>
                    <a:pt x="407780" y="49292"/>
                    <a:pt x="404431" y="61682"/>
                    <a:pt x="389027" y="69719"/>
                  </a:cubicBezTo>
                  <a:cubicBezTo>
                    <a:pt x="373624" y="73067"/>
                    <a:pt x="364582" y="65700"/>
                    <a:pt x="361904" y="47618"/>
                  </a:cubicBezTo>
                  <a:cubicBezTo>
                    <a:pt x="359894" y="34893"/>
                    <a:pt x="355876" y="24177"/>
                    <a:pt x="349848" y="15471"/>
                  </a:cubicBezTo>
                  <a:cubicBezTo>
                    <a:pt x="348509" y="12792"/>
                    <a:pt x="348174" y="11118"/>
                    <a:pt x="348844" y="10448"/>
                  </a:cubicBezTo>
                  <a:cubicBezTo>
                    <a:pt x="349514" y="9108"/>
                    <a:pt x="351523" y="8774"/>
                    <a:pt x="354871" y="9443"/>
                  </a:cubicBezTo>
                  <a:close/>
                  <a:moveTo>
                    <a:pt x="618074" y="4420"/>
                  </a:moveTo>
                  <a:cubicBezTo>
                    <a:pt x="632808" y="5760"/>
                    <a:pt x="646537" y="7769"/>
                    <a:pt x="659262" y="10448"/>
                  </a:cubicBezTo>
                  <a:cubicBezTo>
                    <a:pt x="665290" y="12457"/>
                    <a:pt x="665959" y="16141"/>
                    <a:pt x="661271" y="21498"/>
                  </a:cubicBezTo>
                  <a:cubicBezTo>
                    <a:pt x="657923" y="23508"/>
                    <a:pt x="656248" y="26521"/>
                    <a:pt x="656248" y="30540"/>
                  </a:cubicBezTo>
                  <a:cubicBezTo>
                    <a:pt x="656248" y="47283"/>
                    <a:pt x="656248" y="62687"/>
                    <a:pt x="656248" y="76751"/>
                  </a:cubicBezTo>
                  <a:lnTo>
                    <a:pt x="698441" y="76751"/>
                  </a:lnTo>
                  <a:cubicBezTo>
                    <a:pt x="705808" y="66035"/>
                    <a:pt x="711166" y="60343"/>
                    <a:pt x="714515" y="59673"/>
                  </a:cubicBezTo>
                  <a:cubicBezTo>
                    <a:pt x="735946" y="67710"/>
                    <a:pt x="749005" y="75411"/>
                    <a:pt x="753694" y="82778"/>
                  </a:cubicBezTo>
                  <a:cubicBezTo>
                    <a:pt x="753694" y="84788"/>
                    <a:pt x="752354" y="86797"/>
                    <a:pt x="749675" y="88806"/>
                  </a:cubicBezTo>
                  <a:cubicBezTo>
                    <a:pt x="749005" y="89476"/>
                    <a:pt x="748336" y="90145"/>
                    <a:pt x="747666" y="90815"/>
                  </a:cubicBezTo>
                  <a:cubicBezTo>
                    <a:pt x="745657" y="92155"/>
                    <a:pt x="744317" y="94499"/>
                    <a:pt x="743648" y="97847"/>
                  </a:cubicBezTo>
                  <a:cubicBezTo>
                    <a:pt x="742978" y="127985"/>
                    <a:pt x="740299" y="162141"/>
                    <a:pt x="735611" y="200315"/>
                  </a:cubicBezTo>
                  <a:cubicBezTo>
                    <a:pt x="734272" y="225095"/>
                    <a:pt x="726904" y="239160"/>
                    <a:pt x="713510" y="242508"/>
                  </a:cubicBezTo>
                  <a:cubicBezTo>
                    <a:pt x="707482" y="245187"/>
                    <a:pt x="698441" y="247531"/>
                    <a:pt x="686386" y="249540"/>
                  </a:cubicBezTo>
                  <a:cubicBezTo>
                    <a:pt x="677680" y="251550"/>
                    <a:pt x="672322" y="249875"/>
                    <a:pt x="670313" y="244517"/>
                  </a:cubicBezTo>
                  <a:cubicBezTo>
                    <a:pt x="669643" y="232462"/>
                    <a:pt x="661606" y="224091"/>
                    <a:pt x="646202" y="219403"/>
                  </a:cubicBezTo>
                  <a:cubicBezTo>
                    <a:pt x="640175" y="218733"/>
                    <a:pt x="637161" y="216724"/>
                    <a:pt x="637161" y="213375"/>
                  </a:cubicBezTo>
                  <a:cubicBezTo>
                    <a:pt x="637831" y="211366"/>
                    <a:pt x="641180" y="210696"/>
                    <a:pt x="647207" y="211366"/>
                  </a:cubicBezTo>
                  <a:cubicBezTo>
                    <a:pt x="660602" y="212036"/>
                    <a:pt x="669978" y="212036"/>
                    <a:pt x="675336" y="211366"/>
                  </a:cubicBezTo>
                  <a:cubicBezTo>
                    <a:pt x="685381" y="211366"/>
                    <a:pt x="690739" y="205004"/>
                    <a:pt x="691409" y="192279"/>
                  </a:cubicBezTo>
                  <a:cubicBezTo>
                    <a:pt x="697436" y="139370"/>
                    <a:pt x="700450" y="103205"/>
                    <a:pt x="700450" y="83783"/>
                  </a:cubicBezTo>
                  <a:lnTo>
                    <a:pt x="655244" y="83783"/>
                  </a:lnTo>
                  <a:cubicBezTo>
                    <a:pt x="653904" y="137361"/>
                    <a:pt x="644528" y="175536"/>
                    <a:pt x="627115" y="198306"/>
                  </a:cubicBezTo>
                  <a:cubicBezTo>
                    <a:pt x="612381" y="219068"/>
                    <a:pt x="579565" y="237485"/>
                    <a:pt x="528665" y="253559"/>
                  </a:cubicBezTo>
                  <a:cubicBezTo>
                    <a:pt x="525317" y="254228"/>
                    <a:pt x="523308" y="253894"/>
                    <a:pt x="522638" y="252554"/>
                  </a:cubicBezTo>
                  <a:cubicBezTo>
                    <a:pt x="521968" y="251215"/>
                    <a:pt x="522973" y="249540"/>
                    <a:pt x="525652" y="247531"/>
                  </a:cubicBezTo>
                  <a:cubicBezTo>
                    <a:pt x="582578" y="216054"/>
                    <a:pt x="611042" y="161471"/>
                    <a:pt x="611042" y="83783"/>
                  </a:cubicBezTo>
                  <a:lnTo>
                    <a:pt x="580904" y="83783"/>
                  </a:lnTo>
                  <a:cubicBezTo>
                    <a:pt x="567510" y="83783"/>
                    <a:pt x="554785" y="84453"/>
                    <a:pt x="542730" y="85792"/>
                  </a:cubicBezTo>
                  <a:cubicBezTo>
                    <a:pt x="541390" y="86462"/>
                    <a:pt x="540386" y="86127"/>
                    <a:pt x="539716" y="84788"/>
                  </a:cubicBezTo>
                  <a:cubicBezTo>
                    <a:pt x="539046" y="84118"/>
                    <a:pt x="538711" y="83783"/>
                    <a:pt x="538711" y="83783"/>
                  </a:cubicBezTo>
                  <a:cubicBezTo>
                    <a:pt x="538042" y="83113"/>
                    <a:pt x="536702" y="81439"/>
                    <a:pt x="534693" y="78760"/>
                  </a:cubicBezTo>
                  <a:cubicBezTo>
                    <a:pt x="536032" y="80100"/>
                    <a:pt x="535698" y="79430"/>
                    <a:pt x="533688" y="76751"/>
                  </a:cubicBezTo>
                  <a:cubicBezTo>
                    <a:pt x="533019" y="75411"/>
                    <a:pt x="533019" y="74742"/>
                    <a:pt x="533688" y="74742"/>
                  </a:cubicBezTo>
                  <a:cubicBezTo>
                    <a:pt x="533688" y="74072"/>
                    <a:pt x="534358" y="73737"/>
                    <a:pt x="535698" y="73737"/>
                  </a:cubicBezTo>
                  <a:cubicBezTo>
                    <a:pt x="545743" y="75746"/>
                    <a:pt x="563491" y="76751"/>
                    <a:pt x="588941" y="76751"/>
                  </a:cubicBezTo>
                  <a:lnTo>
                    <a:pt x="612046" y="76751"/>
                  </a:lnTo>
                  <a:cubicBezTo>
                    <a:pt x="612046" y="69384"/>
                    <a:pt x="612046" y="62017"/>
                    <a:pt x="612046" y="54650"/>
                  </a:cubicBezTo>
                  <a:cubicBezTo>
                    <a:pt x="612046" y="31879"/>
                    <a:pt x="611377" y="18150"/>
                    <a:pt x="610037" y="13462"/>
                  </a:cubicBezTo>
                  <a:cubicBezTo>
                    <a:pt x="608698" y="6764"/>
                    <a:pt x="611377" y="3751"/>
                    <a:pt x="618074" y="4420"/>
                  </a:cubicBezTo>
                  <a:close/>
                  <a:moveTo>
                    <a:pt x="952602" y="3416"/>
                  </a:moveTo>
                  <a:cubicBezTo>
                    <a:pt x="966667" y="9443"/>
                    <a:pt x="978387" y="16810"/>
                    <a:pt x="987763" y="25517"/>
                  </a:cubicBezTo>
                  <a:cubicBezTo>
                    <a:pt x="988433" y="29535"/>
                    <a:pt x="987093" y="32214"/>
                    <a:pt x="983745" y="33554"/>
                  </a:cubicBezTo>
                  <a:cubicBezTo>
                    <a:pt x="980396" y="35563"/>
                    <a:pt x="978722" y="37907"/>
                    <a:pt x="978722" y="40586"/>
                  </a:cubicBezTo>
                  <a:cubicBezTo>
                    <a:pt x="978052" y="46613"/>
                    <a:pt x="978387" y="57999"/>
                    <a:pt x="979726" y="74742"/>
                  </a:cubicBezTo>
                  <a:cubicBezTo>
                    <a:pt x="980396" y="81439"/>
                    <a:pt x="977717" y="85792"/>
                    <a:pt x="971690" y="87801"/>
                  </a:cubicBezTo>
                  <a:cubicBezTo>
                    <a:pt x="968341" y="89811"/>
                    <a:pt x="961978" y="91485"/>
                    <a:pt x="952602" y="92824"/>
                  </a:cubicBezTo>
                  <a:cubicBezTo>
                    <a:pt x="951933" y="92824"/>
                    <a:pt x="951598" y="92824"/>
                    <a:pt x="951598" y="92824"/>
                  </a:cubicBezTo>
                  <a:cubicBezTo>
                    <a:pt x="942891" y="92824"/>
                    <a:pt x="938873" y="90480"/>
                    <a:pt x="939543" y="85792"/>
                  </a:cubicBezTo>
                  <a:lnTo>
                    <a:pt x="939543" y="80769"/>
                  </a:lnTo>
                  <a:lnTo>
                    <a:pt x="858171" y="80769"/>
                  </a:lnTo>
                  <a:cubicBezTo>
                    <a:pt x="857501" y="85457"/>
                    <a:pt x="854822" y="88806"/>
                    <a:pt x="850134" y="90815"/>
                  </a:cubicBezTo>
                  <a:cubicBezTo>
                    <a:pt x="844107" y="92824"/>
                    <a:pt x="836740" y="94164"/>
                    <a:pt x="828033" y="94833"/>
                  </a:cubicBezTo>
                  <a:cubicBezTo>
                    <a:pt x="819996" y="95503"/>
                    <a:pt x="816648" y="91820"/>
                    <a:pt x="817987" y="83783"/>
                  </a:cubicBezTo>
                  <a:cubicBezTo>
                    <a:pt x="818657" y="71728"/>
                    <a:pt x="818992" y="56994"/>
                    <a:pt x="818992" y="39581"/>
                  </a:cubicBezTo>
                  <a:cubicBezTo>
                    <a:pt x="818992" y="26856"/>
                    <a:pt x="818657" y="18150"/>
                    <a:pt x="817987" y="13462"/>
                  </a:cubicBezTo>
                  <a:cubicBezTo>
                    <a:pt x="816648" y="9443"/>
                    <a:pt x="816983" y="6764"/>
                    <a:pt x="818992" y="5425"/>
                  </a:cubicBezTo>
                  <a:cubicBezTo>
                    <a:pt x="820331" y="4755"/>
                    <a:pt x="823010" y="4755"/>
                    <a:pt x="827029" y="5425"/>
                  </a:cubicBezTo>
                  <a:cubicBezTo>
                    <a:pt x="837744" y="7434"/>
                    <a:pt x="849130" y="10783"/>
                    <a:pt x="861185" y="15471"/>
                  </a:cubicBezTo>
                  <a:cubicBezTo>
                    <a:pt x="861854" y="15471"/>
                    <a:pt x="862524" y="15806"/>
                    <a:pt x="863194" y="16475"/>
                  </a:cubicBezTo>
                  <a:lnTo>
                    <a:pt x="938538" y="16475"/>
                  </a:lnTo>
                  <a:cubicBezTo>
                    <a:pt x="944566" y="8439"/>
                    <a:pt x="949254" y="4086"/>
                    <a:pt x="952602" y="3416"/>
                  </a:cubicBezTo>
                  <a:close/>
                  <a:moveTo>
                    <a:pt x="111761" y="3416"/>
                  </a:moveTo>
                  <a:cubicBezTo>
                    <a:pt x="131183" y="2746"/>
                    <a:pt x="144578" y="7769"/>
                    <a:pt x="151945" y="18485"/>
                  </a:cubicBezTo>
                  <a:cubicBezTo>
                    <a:pt x="157972" y="29200"/>
                    <a:pt x="155963" y="37907"/>
                    <a:pt x="145917" y="44604"/>
                  </a:cubicBezTo>
                  <a:cubicBezTo>
                    <a:pt x="131183" y="50632"/>
                    <a:pt x="122477" y="48287"/>
                    <a:pt x="119798" y="37572"/>
                  </a:cubicBezTo>
                  <a:cubicBezTo>
                    <a:pt x="119128" y="26856"/>
                    <a:pt x="115779" y="16810"/>
                    <a:pt x="109752" y="7434"/>
                  </a:cubicBezTo>
                  <a:cubicBezTo>
                    <a:pt x="108412" y="6095"/>
                    <a:pt x="108077" y="5090"/>
                    <a:pt x="108747" y="4420"/>
                  </a:cubicBezTo>
                  <a:cubicBezTo>
                    <a:pt x="108747" y="3751"/>
                    <a:pt x="109752" y="3416"/>
                    <a:pt x="111761" y="3416"/>
                  </a:cubicBezTo>
                  <a:close/>
                  <a:moveTo>
                    <a:pt x="176054" y="402"/>
                  </a:moveTo>
                  <a:cubicBezTo>
                    <a:pt x="181412" y="1741"/>
                    <a:pt x="190454" y="3751"/>
                    <a:pt x="203178" y="6430"/>
                  </a:cubicBezTo>
                  <a:cubicBezTo>
                    <a:pt x="207197" y="7099"/>
                    <a:pt x="210210" y="7769"/>
                    <a:pt x="212220" y="8439"/>
                  </a:cubicBezTo>
                  <a:cubicBezTo>
                    <a:pt x="214899" y="9108"/>
                    <a:pt x="215903" y="10783"/>
                    <a:pt x="215233" y="13462"/>
                  </a:cubicBezTo>
                  <a:cubicBezTo>
                    <a:pt x="214564" y="16141"/>
                    <a:pt x="212889" y="17480"/>
                    <a:pt x="210210" y="17480"/>
                  </a:cubicBezTo>
                  <a:cubicBezTo>
                    <a:pt x="206862" y="18150"/>
                    <a:pt x="204183" y="20159"/>
                    <a:pt x="202174" y="23508"/>
                  </a:cubicBezTo>
                  <a:cubicBezTo>
                    <a:pt x="194807" y="35563"/>
                    <a:pt x="186100" y="44604"/>
                    <a:pt x="176054" y="50632"/>
                  </a:cubicBezTo>
                  <a:lnTo>
                    <a:pt x="198155" y="50632"/>
                  </a:lnTo>
                  <a:cubicBezTo>
                    <a:pt x="206862" y="35898"/>
                    <a:pt x="212220" y="28531"/>
                    <a:pt x="214229" y="28531"/>
                  </a:cubicBezTo>
                  <a:cubicBezTo>
                    <a:pt x="223605" y="32549"/>
                    <a:pt x="233651" y="40251"/>
                    <a:pt x="244367" y="51636"/>
                  </a:cubicBezTo>
                  <a:cubicBezTo>
                    <a:pt x="246376" y="55654"/>
                    <a:pt x="245371" y="57999"/>
                    <a:pt x="241353" y="58668"/>
                  </a:cubicBezTo>
                  <a:cubicBezTo>
                    <a:pt x="232646" y="57329"/>
                    <a:pt x="217912" y="56994"/>
                    <a:pt x="197151" y="57664"/>
                  </a:cubicBezTo>
                  <a:cubicBezTo>
                    <a:pt x="193802" y="57664"/>
                    <a:pt x="191458" y="57664"/>
                    <a:pt x="190119" y="57664"/>
                  </a:cubicBezTo>
                  <a:lnTo>
                    <a:pt x="180073" y="57664"/>
                  </a:lnTo>
                  <a:cubicBezTo>
                    <a:pt x="180742" y="59673"/>
                    <a:pt x="179738" y="61012"/>
                    <a:pt x="177059" y="61682"/>
                  </a:cubicBezTo>
                  <a:cubicBezTo>
                    <a:pt x="174380" y="61682"/>
                    <a:pt x="172371" y="62687"/>
                    <a:pt x="171032" y="64696"/>
                  </a:cubicBezTo>
                  <a:cubicBezTo>
                    <a:pt x="167013" y="72063"/>
                    <a:pt x="161321" y="79430"/>
                    <a:pt x="153954" y="86797"/>
                  </a:cubicBezTo>
                  <a:lnTo>
                    <a:pt x="177059" y="86797"/>
                  </a:lnTo>
                  <a:cubicBezTo>
                    <a:pt x="182417" y="75411"/>
                    <a:pt x="186435" y="70054"/>
                    <a:pt x="189114" y="70723"/>
                  </a:cubicBezTo>
                  <a:cubicBezTo>
                    <a:pt x="207197" y="76751"/>
                    <a:pt x="219252" y="83448"/>
                    <a:pt x="225279" y="90815"/>
                  </a:cubicBezTo>
                  <a:cubicBezTo>
                    <a:pt x="225949" y="93494"/>
                    <a:pt x="224275" y="96173"/>
                    <a:pt x="220256" y="98852"/>
                  </a:cubicBezTo>
                  <a:cubicBezTo>
                    <a:pt x="218917" y="99522"/>
                    <a:pt x="218247" y="101866"/>
                    <a:pt x="218247" y="105884"/>
                  </a:cubicBezTo>
                  <a:cubicBezTo>
                    <a:pt x="218247" y="132673"/>
                    <a:pt x="219252" y="160802"/>
                    <a:pt x="221261" y="190270"/>
                  </a:cubicBezTo>
                  <a:cubicBezTo>
                    <a:pt x="221931" y="196297"/>
                    <a:pt x="218917" y="199981"/>
                    <a:pt x="212220" y="201320"/>
                  </a:cubicBezTo>
                  <a:cubicBezTo>
                    <a:pt x="207532" y="203329"/>
                    <a:pt x="200165" y="204669"/>
                    <a:pt x="190119" y="205338"/>
                  </a:cubicBezTo>
                  <a:cubicBezTo>
                    <a:pt x="182082" y="206678"/>
                    <a:pt x="178398" y="204669"/>
                    <a:pt x="179068" y="199311"/>
                  </a:cubicBezTo>
                  <a:lnTo>
                    <a:pt x="179068" y="188260"/>
                  </a:lnTo>
                  <a:lnTo>
                    <a:pt x="135871" y="188260"/>
                  </a:lnTo>
                  <a:lnTo>
                    <a:pt x="135871" y="196297"/>
                  </a:lnTo>
                  <a:cubicBezTo>
                    <a:pt x="137880" y="202325"/>
                    <a:pt x="128169" y="206008"/>
                    <a:pt x="106738" y="207348"/>
                  </a:cubicBezTo>
                  <a:cubicBezTo>
                    <a:pt x="98701" y="208017"/>
                    <a:pt x="95353" y="205673"/>
                    <a:pt x="96692" y="200315"/>
                  </a:cubicBezTo>
                  <a:cubicBezTo>
                    <a:pt x="98032" y="188930"/>
                    <a:pt x="98701" y="177545"/>
                    <a:pt x="98701" y="166159"/>
                  </a:cubicBezTo>
                  <a:lnTo>
                    <a:pt x="98701" y="108898"/>
                  </a:lnTo>
                  <a:cubicBezTo>
                    <a:pt x="98701" y="100861"/>
                    <a:pt x="98032" y="91485"/>
                    <a:pt x="96692" y="80769"/>
                  </a:cubicBezTo>
                  <a:cubicBezTo>
                    <a:pt x="95353" y="76751"/>
                    <a:pt x="95353" y="74072"/>
                    <a:pt x="96692" y="72733"/>
                  </a:cubicBezTo>
                  <a:cubicBezTo>
                    <a:pt x="98032" y="71393"/>
                    <a:pt x="100710" y="71058"/>
                    <a:pt x="104729" y="71728"/>
                  </a:cubicBezTo>
                  <a:cubicBezTo>
                    <a:pt x="114105" y="74407"/>
                    <a:pt x="125490" y="79430"/>
                    <a:pt x="138885" y="86797"/>
                  </a:cubicBezTo>
                  <a:cubicBezTo>
                    <a:pt x="140224" y="76751"/>
                    <a:pt x="140894" y="67040"/>
                    <a:pt x="140894" y="57664"/>
                  </a:cubicBezTo>
                  <a:lnTo>
                    <a:pt x="105733" y="57664"/>
                  </a:lnTo>
                  <a:cubicBezTo>
                    <a:pt x="92339" y="57664"/>
                    <a:pt x="84302" y="57999"/>
                    <a:pt x="81623" y="58668"/>
                  </a:cubicBezTo>
                  <a:cubicBezTo>
                    <a:pt x="80284" y="58668"/>
                    <a:pt x="78609" y="57999"/>
                    <a:pt x="76600" y="56659"/>
                  </a:cubicBezTo>
                  <a:cubicBezTo>
                    <a:pt x="75931" y="55989"/>
                    <a:pt x="75261" y="54985"/>
                    <a:pt x="74591" y="53645"/>
                  </a:cubicBezTo>
                  <a:cubicBezTo>
                    <a:pt x="73921" y="52306"/>
                    <a:pt x="73252" y="51301"/>
                    <a:pt x="72582" y="50632"/>
                  </a:cubicBezTo>
                  <a:cubicBezTo>
                    <a:pt x="71912" y="50632"/>
                    <a:pt x="71577" y="50632"/>
                    <a:pt x="71577" y="50632"/>
                  </a:cubicBezTo>
                  <a:cubicBezTo>
                    <a:pt x="68898" y="53980"/>
                    <a:pt x="64880" y="56659"/>
                    <a:pt x="59522" y="58668"/>
                  </a:cubicBezTo>
                  <a:cubicBezTo>
                    <a:pt x="48137" y="61347"/>
                    <a:pt x="40100" y="57664"/>
                    <a:pt x="35412" y="47618"/>
                  </a:cubicBezTo>
                  <a:cubicBezTo>
                    <a:pt x="32733" y="32214"/>
                    <a:pt x="26706" y="20159"/>
                    <a:pt x="17329" y="11453"/>
                  </a:cubicBezTo>
                  <a:cubicBezTo>
                    <a:pt x="15990" y="9443"/>
                    <a:pt x="15655" y="7769"/>
                    <a:pt x="16325" y="6430"/>
                  </a:cubicBezTo>
                  <a:cubicBezTo>
                    <a:pt x="16325" y="5760"/>
                    <a:pt x="17664" y="5425"/>
                    <a:pt x="20343" y="5425"/>
                  </a:cubicBezTo>
                  <a:cubicBezTo>
                    <a:pt x="49811" y="5425"/>
                    <a:pt x="68229" y="11787"/>
                    <a:pt x="75596" y="24512"/>
                  </a:cubicBezTo>
                  <a:cubicBezTo>
                    <a:pt x="78275" y="33219"/>
                    <a:pt x="77270" y="41255"/>
                    <a:pt x="72582" y="48622"/>
                  </a:cubicBezTo>
                  <a:lnTo>
                    <a:pt x="74591" y="48622"/>
                  </a:lnTo>
                  <a:cubicBezTo>
                    <a:pt x="82628" y="49292"/>
                    <a:pt x="94683" y="49962"/>
                    <a:pt x="110756" y="50632"/>
                  </a:cubicBezTo>
                  <a:lnTo>
                    <a:pt x="161990" y="50632"/>
                  </a:lnTo>
                  <a:cubicBezTo>
                    <a:pt x="166009" y="39246"/>
                    <a:pt x="168353" y="24512"/>
                    <a:pt x="169023" y="6430"/>
                  </a:cubicBezTo>
                  <a:cubicBezTo>
                    <a:pt x="168353" y="1072"/>
                    <a:pt x="170697" y="-937"/>
                    <a:pt x="176054" y="402"/>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buClr>
                  <a:schemeClr val="bg1"/>
                </a:buClr>
                <a:buSzPct val="90000"/>
              </a:pPr>
              <a:endParaRPr lang="zh-CN" altLang="en-US" sz="2000" dirty="0">
                <a:solidFill>
                  <a:schemeClr val="bg1"/>
                </a:solidFill>
                <a:effectLst>
                  <a:outerShdw blurRad="38100" dist="38100" dir="2700000" algn="tl">
                    <a:srgbClr val="000000">
                      <a:alpha val="43137"/>
                    </a:srgbClr>
                  </a:outerShdw>
                </a:effectLst>
                <a:latin typeface="方正粗宋简体" panose="03000509000000000000" pitchFamily="65" charset="-122"/>
                <a:ea typeface="方正粗宋简体" panose="03000509000000000000" pitchFamily="65" charset="-122"/>
              </a:endParaRPr>
            </a:p>
          </p:txBody>
        </p:sp>
      </p:grpSp>
      <p:cxnSp>
        <p:nvCxnSpPr>
          <p:cNvPr id="2" name="直接连接符 1">
            <a:extLst>
              <a:ext uri="{FF2B5EF4-FFF2-40B4-BE49-F238E27FC236}">
                <a16:creationId xmlns="" xmlns:a16="http://schemas.microsoft.com/office/drawing/2014/main" id="{5D68C0FC-8C34-231E-80CA-74C8127761F6}"/>
              </a:ext>
            </a:extLst>
          </p:cNvPr>
          <p:cNvCxnSpPr>
            <a:cxnSpLocks/>
          </p:cNvCxnSpPr>
          <p:nvPr/>
        </p:nvCxnSpPr>
        <p:spPr>
          <a:xfrm>
            <a:off x="7223760" y="3170075"/>
            <a:ext cx="3374354" cy="0"/>
          </a:xfrm>
          <a:prstGeom prst="line">
            <a:avLst/>
          </a:prstGeom>
          <a:ln w="12700" cmpd="sng">
            <a:solidFill>
              <a:srgbClr val="E17751"/>
            </a:solidFill>
            <a:prstDash val="sysDash"/>
            <a:headEnd type="none"/>
            <a:tailEnd type="oval" w="lg" len="lg"/>
          </a:ln>
          <a:effectLst/>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平行四边形 49"/>
          <p:cNvSpPr/>
          <p:nvPr/>
        </p:nvSpPr>
        <p:spPr>
          <a:xfrm>
            <a:off x="-1906465" y="2440198"/>
            <a:ext cx="15840000"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平行四边形 48"/>
          <p:cNvSpPr/>
          <p:nvPr/>
        </p:nvSpPr>
        <p:spPr>
          <a:xfrm>
            <a:off x="-1906465" y="5153162"/>
            <a:ext cx="15840000" cy="1260000"/>
          </a:xfrm>
          <a:prstGeom prst="parallelogram">
            <a:avLst>
              <a:gd name="adj" fmla="val 165329"/>
            </a:avLst>
          </a:prstGeom>
          <a:solidFill>
            <a:schemeClr val="bg1">
              <a:lumMod val="95000"/>
            </a:schemeClr>
          </a:solidFill>
          <a:ln>
            <a:noFill/>
          </a:ln>
          <a:effectLst>
            <a:outerShdw dist="508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1" name="组合 10"/>
          <p:cNvGrpSpPr/>
          <p:nvPr/>
        </p:nvGrpSpPr>
        <p:grpSpPr>
          <a:xfrm>
            <a:off x="2278743" y="605826"/>
            <a:ext cx="7103122" cy="764214"/>
            <a:chOff x="2278743" y="662613"/>
            <a:chExt cx="7103122" cy="764214"/>
          </a:xfrm>
          <a:effectLst>
            <a:outerShdw blurRad="50800" dist="38100" dir="2700000" algn="tl" rotWithShape="0">
              <a:srgbClr val="E17751">
                <a:alpha val="34000"/>
              </a:srgbClr>
            </a:outerShdw>
          </a:effectLst>
        </p:grpSpPr>
        <p:sp>
          <p:nvSpPr>
            <p:cNvPr id="31" name="立方体 30"/>
            <p:cNvSpPr/>
            <p:nvPr/>
          </p:nvSpPr>
          <p:spPr>
            <a:xfrm>
              <a:off x="2278743" y="841421"/>
              <a:ext cx="5924333" cy="581912"/>
            </a:xfrm>
            <a:prstGeom prst="cube">
              <a:avLst>
                <a:gd name="adj" fmla="val 9074"/>
              </a:avLst>
            </a:prstGeom>
            <a:solidFill>
              <a:schemeClr val="bg1"/>
            </a:solidFill>
            <a:ln w="6350">
              <a:gradFill>
                <a:gsLst>
                  <a:gs pos="0">
                    <a:srgbClr val="E37A17">
                      <a:alpha val="30000"/>
                    </a:srgbClr>
                  </a:gs>
                  <a:gs pos="24000">
                    <a:srgbClr val="E37A17">
                      <a:alpha val="30000"/>
                    </a:srgbClr>
                  </a:gs>
                  <a:gs pos="100000">
                    <a:srgbClr val="EB5603">
                      <a:alpha val="30000"/>
                    </a:srgbClr>
                  </a:gs>
                </a:gsLst>
                <a:lin ang="51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2" name="矩形 31"/>
            <p:cNvSpPr/>
            <p:nvPr/>
          </p:nvSpPr>
          <p:spPr>
            <a:xfrm>
              <a:off x="2481943" y="942946"/>
              <a:ext cx="5735647" cy="461665"/>
            </a:xfrm>
            <a:prstGeom prst="rect">
              <a:avLst/>
            </a:prstGeom>
          </p:spPr>
          <p:txBody>
            <a:bodyPr wrap="square">
              <a:spAutoFit/>
            </a:bodyPr>
            <a:lstStyle/>
            <a:p>
              <a:pPr eaLnBrk="0" hangingPunct="0">
                <a:lnSpc>
                  <a:spcPct val="12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共产主义远大理想具有强烈的现实追求和强大的</a:t>
              </a:r>
            </a:p>
          </p:txBody>
        </p:sp>
        <p:sp>
          <p:nvSpPr>
            <p:cNvPr id="33" name="立方体 32"/>
            <p:cNvSpPr/>
            <p:nvPr/>
          </p:nvSpPr>
          <p:spPr>
            <a:xfrm>
              <a:off x="8140835" y="662613"/>
              <a:ext cx="1241030" cy="764214"/>
            </a:xfrm>
            <a:prstGeom prst="cube">
              <a:avLst>
                <a:gd name="adj" fmla="val 9074"/>
              </a:avLst>
            </a:prstGeom>
            <a:gradFill>
              <a:gsLst>
                <a:gs pos="14000">
                  <a:srgbClr val="E37A17"/>
                </a:gs>
                <a:gs pos="100000">
                  <a:srgbClr val="EB5603"/>
                </a:gs>
              </a:gsLst>
              <a:lin ang="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35" name="任意多边形: 形状 34"/>
            <p:cNvSpPr/>
            <p:nvPr/>
          </p:nvSpPr>
          <p:spPr>
            <a:xfrm>
              <a:off x="8216831" y="960196"/>
              <a:ext cx="1024430" cy="252880"/>
            </a:xfrm>
            <a:custGeom>
              <a:avLst/>
              <a:gdLst/>
              <a:ahLst/>
              <a:cxnLst/>
              <a:rect l="l" t="t" r="r" b="b"/>
              <a:pathLst>
                <a:path w="1024430" h="252880">
                  <a:moveTo>
                    <a:pt x="917693" y="186243"/>
                  </a:moveTo>
                  <a:lnTo>
                    <a:pt x="917693" y="205330"/>
                  </a:lnTo>
                  <a:lnTo>
                    <a:pt x="948836" y="205330"/>
                  </a:lnTo>
                  <a:cubicBezTo>
                    <a:pt x="949505" y="203991"/>
                    <a:pt x="950510" y="202651"/>
                    <a:pt x="951849" y="201312"/>
                  </a:cubicBezTo>
                  <a:cubicBezTo>
                    <a:pt x="952519" y="199972"/>
                    <a:pt x="954193" y="197628"/>
                    <a:pt x="956872" y="194279"/>
                  </a:cubicBezTo>
                  <a:cubicBezTo>
                    <a:pt x="950175" y="194949"/>
                    <a:pt x="947161" y="192940"/>
                    <a:pt x="947831" y="188252"/>
                  </a:cubicBezTo>
                  <a:lnTo>
                    <a:pt x="947831" y="186243"/>
                  </a:lnTo>
                  <a:close/>
                  <a:moveTo>
                    <a:pt x="917693" y="155100"/>
                  </a:moveTo>
                  <a:lnTo>
                    <a:pt x="917693" y="178206"/>
                  </a:lnTo>
                  <a:lnTo>
                    <a:pt x="947831" y="178206"/>
                  </a:lnTo>
                  <a:lnTo>
                    <a:pt x="947831" y="155100"/>
                  </a:lnTo>
                  <a:close/>
                  <a:moveTo>
                    <a:pt x="849381" y="155100"/>
                  </a:moveTo>
                  <a:lnTo>
                    <a:pt x="849381" y="178206"/>
                  </a:lnTo>
                  <a:lnTo>
                    <a:pt x="878514" y="178206"/>
                  </a:lnTo>
                  <a:lnTo>
                    <a:pt x="878514" y="155100"/>
                  </a:lnTo>
                  <a:close/>
                  <a:moveTo>
                    <a:pt x="917693" y="125967"/>
                  </a:moveTo>
                  <a:lnTo>
                    <a:pt x="917693" y="148068"/>
                  </a:lnTo>
                  <a:lnTo>
                    <a:pt x="947831" y="148068"/>
                  </a:lnTo>
                  <a:lnTo>
                    <a:pt x="947831" y="125967"/>
                  </a:lnTo>
                  <a:close/>
                  <a:moveTo>
                    <a:pt x="855409" y="125967"/>
                  </a:moveTo>
                  <a:cubicBezTo>
                    <a:pt x="851390" y="125967"/>
                    <a:pt x="849381" y="128311"/>
                    <a:pt x="849381" y="133000"/>
                  </a:cubicBezTo>
                  <a:lnTo>
                    <a:pt x="849381" y="148068"/>
                  </a:lnTo>
                  <a:lnTo>
                    <a:pt x="878514" y="148068"/>
                  </a:lnTo>
                  <a:lnTo>
                    <a:pt x="878514" y="125967"/>
                  </a:lnTo>
                  <a:close/>
                  <a:moveTo>
                    <a:pt x="455564" y="116451"/>
                  </a:moveTo>
                  <a:lnTo>
                    <a:pt x="441518" y="118935"/>
                  </a:lnTo>
                  <a:lnTo>
                    <a:pt x="425444" y="121949"/>
                  </a:lnTo>
                  <a:cubicBezTo>
                    <a:pt x="426784" y="127977"/>
                    <a:pt x="427788" y="133669"/>
                    <a:pt x="428458" y="139027"/>
                  </a:cubicBezTo>
                  <a:cubicBezTo>
                    <a:pt x="428458" y="139027"/>
                    <a:pt x="428458" y="139362"/>
                    <a:pt x="428458" y="140032"/>
                  </a:cubicBezTo>
                  <a:cubicBezTo>
                    <a:pt x="429128" y="145389"/>
                    <a:pt x="430802" y="151417"/>
                    <a:pt x="433481" y="158114"/>
                  </a:cubicBezTo>
                  <a:cubicBezTo>
                    <a:pt x="442187" y="145389"/>
                    <a:pt x="448550" y="133000"/>
                    <a:pt x="452568" y="120944"/>
                  </a:cubicBezTo>
                  <a:close/>
                  <a:moveTo>
                    <a:pt x="39682" y="110899"/>
                  </a:moveTo>
                  <a:cubicBezTo>
                    <a:pt x="66471" y="109559"/>
                    <a:pt x="83214" y="114582"/>
                    <a:pt x="89912" y="125967"/>
                  </a:cubicBezTo>
                  <a:cubicBezTo>
                    <a:pt x="94600" y="139362"/>
                    <a:pt x="90246" y="149743"/>
                    <a:pt x="76852" y="157110"/>
                  </a:cubicBezTo>
                  <a:cubicBezTo>
                    <a:pt x="65466" y="159789"/>
                    <a:pt x="58100" y="156440"/>
                    <a:pt x="54751" y="147064"/>
                  </a:cubicBezTo>
                  <a:cubicBezTo>
                    <a:pt x="51402" y="135678"/>
                    <a:pt x="45710" y="125298"/>
                    <a:pt x="37673" y="115921"/>
                  </a:cubicBezTo>
                  <a:cubicBezTo>
                    <a:pt x="36333" y="113912"/>
                    <a:pt x="35664" y="112573"/>
                    <a:pt x="35664" y="111903"/>
                  </a:cubicBezTo>
                  <a:cubicBezTo>
                    <a:pt x="36333" y="111233"/>
                    <a:pt x="37673" y="110899"/>
                    <a:pt x="39682" y="110899"/>
                  </a:cubicBezTo>
                  <a:close/>
                  <a:moveTo>
                    <a:pt x="380238" y="82770"/>
                  </a:moveTo>
                  <a:cubicBezTo>
                    <a:pt x="376889" y="83440"/>
                    <a:pt x="371866" y="84779"/>
                    <a:pt x="365169" y="86788"/>
                  </a:cubicBezTo>
                  <a:cubicBezTo>
                    <a:pt x="361151" y="88128"/>
                    <a:pt x="358472" y="88798"/>
                    <a:pt x="357132" y="88798"/>
                  </a:cubicBezTo>
                  <a:cubicBezTo>
                    <a:pt x="357132" y="89467"/>
                    <a:pt x="357132" y="89802"/>
                    <a:pt x="357132" y="89802"/>
                  </a:cubicBezTo>
                  <a:cubicBezTo>
                    <a:pt x="355793" y="92481"/>
                    <a:pt x="353114" y="94490"/>
                    <a:pt x="349095" y="95830"/>
                  </a:cubicBezTo>
                  <a:cubicBezTo>
                    <a:pt x="345077" y="97839"/>
                    <a:pt x="340389" y="98843"/>
                    <a:pt x="335031" y="98843"/>
                  </a:cubicBezTo>
                  <a:cubicBezTo>
                    <a:pt x="335701" y="98843"/>
                    <a:pt x="336706" y="99178"/>
                    <a:pt x="338045" y="99848"/>
                  </a:cubicBezTo>
                  <a:cubicBezTo>
                    <a:pt x="340054" y="100518"/>
                    <a:pt x="342063" y="100853"/>
                    <a:pt x="344072" y="100853"/>
                  </a:cubicBezTo>
                  <a:cubicBezTo>
                    <a:pt x="349430" y="103532"/>
                    <a:pt x="350100" y="106880"/>
                    <a:pt x="346082" y="110899"/>
                  </a:cubicBezTo>
                  <a:cubicBezTo>
                    <a:pt x="343403" y="111568"/>
                    <a:pt x="342063" y="114247"/>
                    <a:pt x="342063" y="118935"/>
                  </a:cubicBezTo>
                  <a:lnTo>
                    <a:pt x="342063" y="135009"/>
                  </a:lnTo>
                  <a:cubicBezTo>
                    <a:pt x="346751" y="126302"/>
                    <a:pt x="350100" y="121949"/>
                    <a:pt x="352109" y="121949"/>
                  </a:cubicBezTo>
                  <a:cubicBezTo>
                    <a:pt x="352779" y="121949"/>
                    <a:pt x="353449" y="121949"/>
                    <a:pt x="354118" y="121949"/>
                  </a:cubicBezTo>
                  <a:cubicBezTo>
                    <a:pt x="354788" y="122619"/>
                    <a:pt x="355123" y="122954"/>
                    <a:pt x="355123" y="122954"/>
                  </a:cubicBezTo>
                  <a:cubicBezTo>
                    <a:pt x="361820" y="122954"/>
                    <a:pt x="372536" y="122284"/>
                    <a:pt x="387270" y="120944"/>
                  </a:cubicBezTo>
                  <a:cubicBezTo>
                    <a:pt x="387270" y="116256"/>
                    <a:pt x="386935" y="109894"/>
                    <a:pt x="386265" y="101857"/>
                  </a:cubicBezTo>
                  <a:cubicBezTo>
                    <a:pt x="385596" y="93151"/>
                    <a:pt x="384926" y="86788"/>
                    <a:pt x="384256" y="82770"/>
                  </a:cubicBezTo>
                  <a:close/>
                  <a:moveTo>
                    <a:pt x="991028" y="70715"/>
                  </a:moveTo>
                  <a:cubicBezTo>
                    <a:pt x="997726" y="72724"/>
                    <a:pt x="1008106" y="80761"/>
                    <a:pt x="1022171" y="94825"/>
                  </a:cubicBezTo>
                  <a:cubicBezTo>
                    <a:pt x="1024180" y="96834"/>
                    <a:pt x="1024849" y="98843"/>
                    <a:pt x="1024180" y="100853"/>
                  </a:cubicBezTo>
                  <a:cubicBezTo>
                    <a:pt x="1023510" y="102862"/>
                    <a:pt x="1021836" y="103866"/>
                    <a:pt x="1019157" y="103866"/>
                  </a:cubicBezTo>
                  <a:cubicBezTo>
                    <a:pt x="1017817" y="103866"/>
                    <a:pt x="1013464" y="103866"/>
                    <a:pt x="1006097" y="103866"/>
                  </a:cubicBezTo>
                  <a:cubicBezTo>
                    <a:pt x="986005" y="103197"/>
                    <a:pt x="970937" y="102862"/>
                    <a:pt x="960891" y="102862"/>
                  </a:cubicBezTo>
                  <a:cubicBezTo>
                    <a:pt x="979643" y="110229"/>
                    <a:pt x="991028" y="116926"/>
                    <a:pt x="995047" y="122954"/>
                  </a:cubicBezTo>
                  <a:cubicBezTo>
                    <a:pt x="995716" y="126302"/>
                    <a:pt x="994042" y="128981"/>
                    <a:pt x="990024" y="130990"/>
                  </a:cubicBezTo>
                  <a:cubicBezTo>
                    <a:pt x="988015" y="132330"/>
                    <a:pt x="987010" y="134674"/>
                    <a:pt x="987010" y="138022"/>
                  </a:cubicBezTo>
                  <a:cubicBezTo>
                    <a:pt x="987010" y="151417"/>
                    <a:pt x="988015" y="163807"/>
                    <a:pt x="990024" y="175192"/>
                  </a:cubicBezTo>
                  <a:cubicBezTo>
                    <a:pt x="991363" y="181890"/>
                    <a:pt x="988349" y="186578"/>
                    <a:pt x="980983" y="189257"/>
                  </a:cubicBezTo>
                  <a:cubicBezTo>
                    <a:pt x="980983" y="189257"/>
                    <a:pt x="980313" y="189257"/>
                    <a:pt x="978973" y="189257"/>
                  </a:cubicBezTo>
                  <a:cubicBezTo>
                    <a:pt x="978303" y="189926"/>
                    <a:pt x="977634" y="190261"/>
                    <a:pt x="976964" y="190261"/>
                  </a:cubicBezTo>
                  <a:cubicBezTo>
                    <a:pt x="982322" y="194279"/>
                    <a:pt x="987680" y="198968"/>
                    <a:pt x="993037" y="204325"/>
                  </a:cubicBezTo>
                  <a:cubicBezTo>
                    <a:pt x="995047" y="207004"/>
                    <a:pt x="995716" y="209013"/>
                    <a:pt x="995047" y="210353"/>
                  </a:cubicBezTo>
                  <a:cubicBezTo>
                    <a:pt x="994377" y="212362"/>
                    <a:pt x="992703" y="213367"/>
                    <a:pt x="990024" y="213367"/>
                  </a:cubicBezTo>
                  <a:cubicBezTo>
                    <a:pt x="981987" y="213367"/>
                    <a:pt x="970267" y="213032"/>
                    <a:pt x="954863" y="212362"/>
                  </a:cubicBezTo>
                  <a:cubicBezTo>
                    <a:pt x="939459" y="212362"/>
                    <a:pt x="928074" y="212362"/>
                    <a:pt x="920707" y="212362"/>
                  </a:cubicBezTo>
                  <a:lnTo>
                    <a:pt x="917693" y="212362"/>
                  </a:lnTo>
                  <a:lnTo>
                    <a:pt x="917693" y="233459"/>
                  </a:lnTo>
                  <a:lnTo>
                    <a:pt x="968927" y="233459"/>
                  </a:lnTo>
                  <a:cubicBezTo>
                    <a:pt x="980313" y="220064"/>
                    <a:pt x="987010" y="213367"/>
                    <a:pt x="989019" y="213367"/>
                  </a:cubicBezTo>
                  <a:cubicBezTo>
                    <a:pt x="997056" y="215376"/>
                    <a:pt x="1007437" y="221738"/>
                    <a:pt x="1020161" y="232454"/>
                  </a:cubicBezTo>
                  <a:cubicBezTo>
                    <a:pt x="1024180" y="237812"/>
                    <a:pt x="1023510" y="240826"/>
                    <a:pt x="1018152" y="241495"/>
                  </a:cubicBezTo>
                  <a:cubicBezTo>
                    <a:pt x="1003418" y="241495"/>
                    <a:pt x="986340" y="241495"/>
                    <a:pt x="966918" y="241495"/>
                  </a:cubicBezTo>
                  <a:lnTo>
                    <a:pt x="824266" y="241495"/>
                  </a:lnTo>
                  <a:cubicBezTo>
                    <a:pt x="804175" y="241495"/>
                    <a:pt x="791450" y="241830"/>
                    <a:pt x="786092" y="242500"/>
                  </a:cubicBezTo>
                  <a:cubicBezTo>
                    <a:pt x="784083" y="243170"/>
                    <a:pt x="782409" y="242835"/>
                    <a:pt x="781069" y="241495"/>
                  </a:cubicBezTo>
                  <a:cubicBezTo>
                    <a:pt x="779060" y="239486"/>
                    <a:pt x="777051" y="236807"/>
                    <a:pt x="775041" y="233459"/>
                  </a:cubicBezTo>
                  <a:cubicBezTo>
                    <a:pt x="774372" y="232119"/>
                    <a:pt x="774372" y="231114"/>
                    <a:pt x="775041" y="230445"/>
                  </a:cubicBezTo>
                  <a:cubicBezTo>
                    <a:pt x="775041" y="230445"/>
                    <a:pt x="775711" y="230445"/>
                    <a:pt x="777051" y="230445"/>
                  </a:cubicBezTo>
                  <a:cubicBezTo>
                    <a:pt x="787097" y="231784"/>
                    <a:pt x="805514" y="232789"/>
                    <a:pt x="832303" y="233459"/>
                  </a:cubicBezTo>
                  <a:lnTo>
                    <a:pt x="878514" y="233459"/>
                  </a:lnTo>
                  <a:lnTo>
                    <a:pt x="878514" y="212362"/>
                  </a:lnTo>
                  <a:lnTo>
                    <a:pt x="846367" y="212362"/>
                  </a:lnTo>
                  <a:cubicBezTo>
                    <a:pt x="841010" y="212362"/>
                    <a:pt x="832638" y="213032"/>
                    <a:pt x="821253" y="214371"/>
                  </a:cubicBezTo>
                  <a:cubicBezTo>
                    <a:pt x="819243" y="215041"/>
                    <a:pt x="817569" y="215376"/>
                    <a:pt x="816230" y="215376"/>
                  </a:cubicBezTo>
                  <a:cubicBezTo>
                    <a:pt x="814221" y="215376"/>
                    <a:pt x="812546" y="214706"/>
                    <a:pt x="811207" y="213367"/>
                  </a:cubicBezTo>
                  <a:cubicBezTo>
                    <a:pt x="809198" y="210018"/>
                    <a:pt x="807188" y="207004"/>
                    <a:pt x="805179" y="204325"/>
                  </a:cubicBezTo>
                  <a:cubicBezTo>
                    <a:pt x="803840" y="202316"/>
                    <a:pt x="804509" y="201646"/>
                    <a:pt x="807188" y="202316"/>
                  </a:cubicBezTo>
                  <a:cubicBezTo>
                    <a:pt x="807858" y="202316"/>
                    <a:pt x="808863" y="202316"/>
                    <a:pt x="810202" y="202316"/>
                  </a:cubicBezTo>
                  <a:cubicBezTo>
                    <a:pt x="827615" y="204325"/>
                    <a:pt x="840675" y="205330"/>
                    <a:pt x="849381" y="205330"/>
                  </a:cubicBezTo>
                  <a:lnTo>
                    <a:pt x="878514" y="205330"/>
                  </a:lnTo>
                  <a:lnTo>
                    <a:pt x="878514" y="186243"/>
                  </a:lnTo>
                  <a:lnTo>
                    <a:pt x="849381" y="186243"/>
                  </a:lnTo>
                  <a:cubicBezTo>
                    <a:pt x="849381" y="188922"/>
                    <a:pt x="846367" y="190931"/>
                    <a:pt x="840340" y="192270"/>
                  </a:cubicBezTo>
                  <a:cubicBezTo>
                    <a:pt x="834982" y="193610"/>
                    <a:pt x="828285" y="194279"/>
                    <a:pt x="820248" y="194279"/>
                  </a:cubicBezTo>
                  <a:cubicBezTo>
                    <a:pt x="810872" y="194949"/>
                    <a:pt x="807188" y="192270"/>
                    <a:pt x="809198" y="186243"/>
                  </a:cubicBezTo>
                  <a:cubicBezTo>
                    <a:pt x="809867" y="172179"/>
                    <a:pt x="810202" y="162467"/>
                    <a:pt x="810202" y="157110"/>
                  </a:cubicBezTo>
                  <a:lnTo>
                    <a:pt x="810202" y="148068"/>
                  </a:lnTo>
                  <a:cubicBezTo>
                    <a:pt x="810202" y="131325"/>
                    <a:pt x="809532" y="120275"/>
                    <a:pt x="808193" y="114917"/>
                  </a:cubicBezTo>
                  <a:cubicBezTo>
                    <a:pt x="806854" y="107550"/>
                    <a:pt x="809867" y="104871"/>
                    <a:pt x="817234" y="106880"/>
                  </a:cubicBezTo>
                  <a:cubicBezTo>
                    <a:pt x="827280" y="108889"/>
                    <a:pt x="840005" y="112573"/>
                    <a:pt x="855409" y="117931"/>
                  </a:cubicBezTo>
                  <a:lnTo>
                    <a:pt x="944817" y="117931"/>
                  </a:lnTo>
                  <a:cubicBezTo>
                    <a:pt x="948836" y="110564"/>
                    <a:pt x="952519" y="105541"/>
                    <a:pt x="955868" y="102862"/>
                  </a:cubicBezTo>
                  <a:lnTo>
                    <a:pt x="946826" y="102862"/>
                  </a:lnTo>
                  <a:lnTo>
                    <a:pt x="821253" y="102862"/>
                  </a:lnTo>
                  <a:cubicBezTo>
                    <a:pt x="806519" y="102862"/>
                    <a:pt x="793794" y="103532"/>
                    <a:pt x="783078" y="104871"/>
                  </a:cubicBezTo>
                  <a:cubicBezTo>
                    <a:pt x="781069" y="104871"/>
                    <a:pt x="779395" y="104536"/>
                    <a:pt x="778055" y="103866"/>
                  </a:cubicBezTo>
                  <a:cubicBezTo>
                    <a:pt x="777386" y="103197"/>
                    <a:pt x="776381" y="101857"/>
                    <a:pt x="775041" y="99848"/>
                  </a:cubicBezTo>
                  <a:cubicBezTo>
                    <a:pt x="773702" y="97839"/>
                    <a:pt x="772697" y="96499"/>
                    <a:pt x="772028" y="95830"/>
                  </a:cubicBezTo>
                  <a:cubicBezTo>
                    <a:pt x="771358" y="94490"/>
                    <a:pt x="771358" y="93486"/>
                    <a:pt x="772028" y="92816"/>
                  </a:cubicBezTo>
                  <a:cubicBezTo>
                    <a:pt x="772028" y="92816"/>
                    <a:pt x="772697" y="92816"/>
                    <a:pt x="774037" y="92816"/>
                  </a:cubicBezTo>
                  <a:cubicBezTo>
                    <a:pt x="784083" y="94825"/>
                    <a:pt x="802835" y="95830"/>
                    <a:pt x="830294" y="95830"/>
                  </a:cubicBezTo>
                  <a:lnTo>
                    <a:pt x="969932" y="95830"/>
                  </a:lnTo>
                  <a:cubicBezTo>
                    <a:pt x="979978" y="80426"/>
                    <a:pt x="987010" y="72054"/>
                    <a:pt x="991028" y="70715"/>
                  </a:cubicBezTo>
                  <a:close/>
                  <a:moveTo>
                    <a:pt x="66806" y="62678"/>
                  </a:moveTo>
                  <a:cubicBezTo>
                    <a:pt x="93595" y="62008"/>
                    <a:pt x="110338" y="67366"/>
                    <a:pt x="117035" y="78752"/>
                  </a:cubicBezTo>
                  <a:cubicBezTo>
                    <a:pt x="121724" y="92146"/>
                    <a:pt x="117370" y="102192"/>
                    <a:pt x="103976" y="108889"/>
                  </a:cubicBezTo>
                  <a:cubicBezTo>
                    <a:pt x="93930" y="112908"/>
                    <a:pt x="86563" y="109894"/>
                    <a:pt x="81875" y="99848"/>
                  </a:cubicBezTo>
                  <a:cubicBezTo>
                    <a:pt x="78526" y="88463"/>
                    <a:pt x="72834" y="78082"/>
                    <a:pt x="64797" y="68706"/>
                  </a:cubicBezTo>
                  <a:cubicBezTo>
                    <a:pt x="62118" y="65357"/>
                    <a:pt x="62788" y="63348"/>
                    <a:pt x="66806" y="62678"/>
                  </a:cubicBezTo>
                  <a:close/>
                  <a:moveTo>
                    <a:pt x="136123" y="55646"/>
                  </a:moveTo>
                  <a:cubicBezTo>
                    <a:pt x="143490" y="56316"/>
                    <a:pt x="154205" y="57655"/>
                    <a:pt x="168270" y="59664"/>
                  </a:cubicBezTo>
                  <a:cubicBezTo>
                    <a:pt x="171618" y="60334"/>
                    <a:pt x="174297" y="60669"/>
                    <a:pt x="176306" y="60669"/>
                  </a:cubicBezTo>
                  <a:cubicBezTo>
                    <a:pt x="180324" y="62008"/>
                    <a:pt x="182334" y="64018"/>
                    <a:pt x="182334" y="66697"/>
                  </a:cubicBezTo>
                  <a:cubicBezTo>
                    <a:pt x="182334" y="69375"/>
                    <a:pt x="180659" y="71385"/>
                    <a:pt x="177311" y="72724"/>
                  </a:cubicBezTo>
                  <a:cubicBezTo>
                    <a:pt x="174632" y="73394"/>
                    <a:pt x="172623" y="76408"/>
                    <a:pt x="171283" y="81765"/>
                  </a:cubicBezTo>
                  <a:cubicBezTo>
                    <a:pt x="169274" y="115921"/>
                    <a:pt x="164586" y="143045"/>
                    <a:pt x="157219" y="163137"/>
                  </a:cubicBezTo>
                  <a:lnTo>
                    <a:pt x="195393" y="163137"/>
                  </a:lnTo>
                  <a:cubicBezTo>
                    <a:pt x="204769" y="148403"/>
                    <a:pt x="212136" y="140032"/>
                    <a:pt x="217494" y="138022"/>
                  </a:cubicBezTo>
                  <a:cubicBezTo>
                    <a:pt x="226870" y="142041"/>
                    <a:pt x="237586" y="150747"/>
                    <a:pt x="249641" y="164142"/>
                  </a:cubicBezTo>
                  <a:cubicBezTo>
                    <a:pt x="251650" y="166821"/>
                    <a:pt x="252320" y="168830"/>
                    <a:pt x="251650" y="170169"/>
                  </a:cubicBezTo>
                  <a:cubicBezTo>
                    <a:pt x="251650" y="171509"/>
                    <a:pt x="250311" y="172179"/>
                    <a:pt x="247632" y="172179"/>
                  </a:cubicBezTo>
                  <a:cubicBezTo>
                    <a:pt x="224861" y="171509"/>
                    <a:pt x="201756" y="171174"/>
                    <a:pt x="178315" y="171174"/>
                  </a:cubicBezTo>
                  <a:lnTo>
                    <a:pt x="155210" y="171174"/>
                  </a:lnTo>
                  <a:cubicBezTo>
                    <a:pt x="154540" y="172513"/>
                    <a:pt x="153870" y="174188"/>
                    <a:pt x="153201" y="176197"/>
                  </a:cubicBezTo>
                  <a:cubicBezTo>
                    <a:pt x="151861" y="178876"/>
                    <a:pt x="150857" y="180885"/>
                    <a:pt x="150187" y="182224"/>
                  </a:cubicBezTo>
                  <a:cubicBezTo>
                    <a:pt x="178985" y="187582"/>
                    <a:pt x="200081" y="194949"/>
                    <a:pt x="213476" y="204325"/>
                  </a:cubicBezTo>
                  <a:cubicBezTo>
                    <a:pt x="230889" y="218390"/>
                    <a:pt x="233568" y="232454"/>
                    <a:pt x="221513" y="246518"/>
                  </a:cubicBezTo>
                  <a:cubicBezTo>
                    <a:pt x="210127" y="256564"/>
                    <a:pt x="199746" y="253885"/>
                    <a:pt x="190370" y="238481"/>
                  </a:cubicBezTo>
                  <a:cubicBezTo>
                    <a:pt x="178985" y="217720"/>
                    <a:pt x="164586" y="200977"/>
                    <a:pt x="147173" y="188252"/>
                  </a:cubicBezTo>
                  <a:cubicBezTo>
                    <a:pt x="131769" y="218390"/>
                    <a:pt x="92256" y="239486"/>
                    <a:pt x="28632" y="251541"/>
                  </a:cubicBezTo>
                  <a:cubicBezTo>
                    <a:pt x="24613" y="252211"/>
                    <a:pt x="22269" y="251876"/>
                    <a:pt x="21599" y="250537"/>
                  </a:cubicBezTo>
                  <a:cubicBezTo>
                    <a:pt x="20930" y="248527"/>
                    <a:pt x="22604" y="246518"/>
                    <a:pt x="26622" y="244509"/>
                  </a:cubicBezTo>
                  <a:cubicBezTo>
                    <a:pt x="72164" y="225087"/>
                    <a:pt x="100962" y="200642"/>
                    <a:pt x="113017" y="171174"/>
                  </a:cubicBezTo>
                  <a:lnTo>
                    <a:pt x="40687" y="171174"/>
                  </a:lnTo>
                  <a:cubicBezTo>
                    <a:pt x="28632" y="171174"/>
                    <a:pt x="18921" y="172179"/>
                    <a:pt x="11554" y="174188"/>
                  </a:cubicBezTo>
                  <a:cubicBezTo>
                    <a:pt x="8875" y="174188"/>
                    <a:pt x="6865" y="173518"/>
                    <a:pt x="5526" y="172179"/>
                  </a:cubicBezTo>
                  <a:cubicBezTo>
                    <a:pt x="4187" y="170169"/>
                    <a:pt x="2512" y="167490"/>
                    <a:pt x="503" y="164142"/>
                  </a:cubicBezTo>
                  <a:cubicBezTo>
                    <a:pt x="-167" y="162802"/>
                    <a:pt x="-167" y="161798"/>
                    <a:pt x="503" y="161128"/>
                  </a:cubicBezTo>
                  <a:cubicBezTo>
                    <a:pt x="503" y="160458"/>
                    <a:pt x="1173" y="160458"/>
                    <a:pt x="2512" y="161128"/>
                  </a:cubicBezTo>
                  <a:cubicBezTo>
                    <a:pt x="15907" y="162467"/>
                    <a:pt x="29301" y="163137"/>
                    <a:pt x="42696" y="163137"/>
                  </a:cubicBezTo>
                  <a:lnTo>
                    <a:pt x="116031" y="163137"/>
                  </a:lnTo>
                  <a:cubicBezTo>
                    <a:pt x="122728" y="145055"/>
                    <a:pt x="127081" y="120944"/>
                    <a:pt x="129091" y="90807"/>
                  </a:cubicBezTo>
                  <a:cubicBezTo>
                    <a:pt x="128421" y="76742"/>
                    <a:pt x="127751" y="67366"/>
                    <a:pt x="127081" y="62678"/>
                  </a:cubicBezTo>
                  <a:cubicBezTo>
                    <a:pt x="125742" y="56651"/>
                    <a:pt x="128756" y="54307"/>
                    <a:pt x="136123" y="55646"/>
                  </a:cubicBezTo>
                  <a:close/>
                  <a:moveTo>
                    <a:pt x="857418" y="51628"/>
                  </a:moveTo>
                  <a:lnTo>
                    <a:pt x="857418" y="72724"/>
                  </a:lnTo>
                  <a:lnTo>
                    <a:pt x="938790" y="72724"/>
                  </a:lnTo>
                  <a:lnTo>
                    <a:pt x="938790" y="51628"/>
                  </a:lnTo>
                  <a:close/>
                  <a:moveTo>
                    <a:pt x="305898" y="32541"/>
                  </a:moveTo>
                  <a:cubicBezTo>
                    <a:pt x="305228" y="33210"/>
                    <a:pt x="304893" y="35219"/>
                    <a:pt x="304893" y="38568"/>
                  </a:cubicBezTo>
                  <a:lnTo>
                    <a:pt x="304893" y="80761"/>
                  </a:lnTo>
                  <a:lnTo>
                    <a:pt x="322976" y="80761"/>
                  </a:lnTo>
                  <a:lnTo>
                    <a:pt x="322976" y="32541"/>
                  </a:lnTo>
                  <a:close/>
                  <a:moveTo>
                    <a:pt x="419417" y="24504"/>
                  </a:moveTo>
                  <a:lnTo>
                    <a:pt x="419417" y="27518"/>
                  </a:lnTo>
                  <a:cubicBezTo>
                    <a:pt x="419417" y="31536"/>
                    <a:pt x="419417" y="37898"/>
                    <a:pt x="419417" y="46605"/>
                  </a:cubicBezTo>
                  <a:cubicBezTo>
                    <a:pt x="420086" y="56651"/>
                    <a:pt x="420421" y="64018"/>
                    <a:pt x="420421" y="68706"/>
                  </a:cubicBezTo>
                  <a:lnTo>
                    <a:pt x="445536" y="64687"/>
                  </a:lnTo>
                  <a:cubicBezTo>
                    <a:pt x="446206" y="64018"/>
                    <a:pt x="446875" y="62678"/>
                    <a:pt x="447545" y="60669"/>
                  </a:cubicBezTo>
                  <a:cubicBezTo>
                    <a:pt x="448215" y="59330"/>
                    <a:pt x="448550" y="58325"/>
                    <a:pt x="448550" y="57655"/>
                  </a:cubicBezTo>
                  <a:cubicBezTo>
                    <a:pt x="444531" y="55646"/>
                    <a:pt x="441183" y="52297"/>
                    <a:pt x="438504" y="47609"/>
                  </a:cubicBezTo>
                  <a:cubicBezTo>
                    <a:pt x="435155" y="39573"/>
                    <a:pt x="429463" y="32875"/>
                    <a:pt x="421426" y="27518"/>
                  </a:cubicBezTo>
                  <a:cubicBezTo>
                    <a:pt x="421426" y="26848"/>
                    <a:pt x="421091" y="26178"/>
                    <a:pt x="420421" y="25508"/>
                  </a:cubicBezTo>
                  <a:cubicBezTo>
                    <a:pt x="420421" y="24839"/>
                    <a:pt x="420086" y="24504"/>
                    <a:pt x="419417" y="24504"/>
                  </a:cubicBezTo>
                  <a:close/>
                  <a:moveTo>
                    <a:pt x="862441" y="22495"/>
                  </a:moveTo>
                  <a:cubicBezTo>
                    <a:pt x="862441" y="22495"/>
                    <a:pt x="862106" y="22829"/>
                    <a:pt x="861436" y="23499"/>
                  </a:cubicBezTo>
                  <a:cubicBezTo>
                    <a:pt x="858757" y="24169"/>
                    <a:pt x="857418" y="26178"/>
                    <a:pt x="857418" y="29527"/>
                  </a:cubicBezTo>
                  <a:lnTo>
                    <a:pt x="857418" y="43591"/>
                  </a:lnTo>
                  <a:lnTo>
                    <a:pt x="938790" y="43591"/>
                  </a:lnTo>
                  <a:lnTo>
                    <a:pt x="938790" y="22495"/>
                  </a:lnTo>
                  <a:close/>
                  <a:moveTo>
                    <a:pt x="617321" y="3407"/>
                  </a:moveTo>
                  <a:cubicBezTo>
                    <a:pt x="632055" y="4747"/>
                    <a:pt x="645784" y="6756"/>
                    <a:pt x="658509" y="9435"/>
                  </a:cubicBezTo>
                  <a:cubicBezTo>
                    <a:pt x="664537" y="11444"/>
                    <a:pt x="665206" y="15128"/>
                    <a:pt x="660518" y="20485"/>
                  </a:cubicBezTo>
                  <a:cubicBezTo>
                    <a:pt x="657170" y="22495"/>
                    <a:pt x="655495" y="25508"/>
                    <a:pt x="655495" y="29527"/>
                  </a:cubicBezTo>
                  <a:cubicBezTo>
                    <a:pt x="655495" y="46270"/>
                    <a:pt x="655495" y="61674"/>
                    <a:pt x="655495" y="75738"/>
                  </a:cubicBezTo>
                  <a:lnTo>
                    <a:pt x="697688" y="75738"/>
                  </a:lnTo>
                  <a:cubicBezTo>
                    <a:pt x="705055" y="65022"/>
                    <a:pt x="710413" y="59330"/>
                    <a:pt x="713762" y="58660"/>
                  </a:cubicBezTo>
                  <a:cubicBezTo>
                    <a:pt x="735193" y="66697"/>
                    <a:pt x="748252" y="74398"/>
                    <a:pt x="752941" y="81765"/>
                  </a:cubicBezTo>
                  <a:cubicBezTo>
                    <a:pt x="752941" y="83775"/>
                    <a:pt x="751601" y="85784"/>
                    <a:pt x="748922" y="87793"/>
                  </a:cubicBezTo>
                  <a:cubicBezTo>
                    <a:pt x="748252" y="88463"/>
                    <a:pt x="747583" y="89132"/>
                    <a:pt x="746913" y="89802"/>
                  </a:cubicBezTo>
                  <a:cubicBezTo>
                    <a:pt x="744904" y="91142"/>
                    <a:pt x="743564" y="93486"/>
                    <a:pt x="742895" y="96834"/>
                  </a:cubicBezTo>
                  <a:cubicBezTo>
                    <a:pt x="742225" y="126972"/>
                    <a:pt x="739546" y="161128"/>
                    <a:pt x="734858" y="199302"/>
                  </a:cubicBezTo>
                  <a:cubicBezTo>
                    <a:pt x="733519" y="224082"/>
                    <a:pt x="726151" y="238147"/>
                    <a:pt x="712757" y="241495"/>
                  </a:cubicBezTo>
                  <a:cubicBezTo>
                    <a:pt x="706729" y="244174"/>
                    <a:pt x="697688" y="246518"/>
                    <a:pt x="685633" y="248527"/>
                  </a:cubicBezTo>
                  <a:cubicBezTo>
                    <a:pt x="676927" y="250537"/>
                    <a:pt x="671569" y="248862"/>
                    <a:pt x="669560" y="243504"/>
                  </a:cubicBezTo>
                  <a:cubicBezTo>
                    <a:pt x="668890" y="231449"/>
                    <a:pt x="660853" y="223078"/>
                    <a:pt x="645449" y="218390"/>
                  </a:cubicBezTo>
                  <a:cubicBezTo>
                    <a:pt x="639422" y="217720"/>
                    <a:pt x="636408" y="215711"/>
                    <a:pt x="636408" y="212362"/>
                  </a:cubicBezTo>
                  <a:cubicBezTo>
                    <a:pt x="637078" y="210353"/>
                    <a:pt x="640427" y="209683"/>
                    <a:pt x="646454" y="210353"/>
                  </a:cubicBezTo>
                  <a:cubicBezTo>
                    <a:pt x="659849" y="211023"/>
                    <a:pt x="669225" y="211023"/>
                    <a:pt x="674583" y="210353"/>
                  </a:cubicBezTo>
                  <a:cubicBezTo>
                    <a:pt x="684628" y="210353"/>
                    <a:pt x="689986" y="203991"/>
                    <a:pt x="690656" y="191266"/>
                  </a:cubicBezTo>
                  <a:cubicBezTo>
                    <a:pt x="696683" y="138357"/>
                    <a:pt x="699697" y="102192"/>
                    <a:pt x="699697" y="82770"/>
                  </a:cubicBezTo>
                  <a:lnTo>
                    <a:pt x="654491" y="82770"/>
                  </a:lnTo>
                  <a:cubicBezTo>
                    <a:pt x="653151" y="136348"/>
                    <a:pt x="643775" y="174523"/>
                    <a:pt x="626362" y="197293"/>
                  </a:cubicBezTo>
                  <a:cubicBezTo>
                    <a:pt x="611628" y="218055"/>
                    <a:pt x="578812" y="236472"/>
                    <a:pt x="527912" y="252546"/>
                  </a:cubicBezTo>
                  <a:cubicBezTo>
                    <a:pt x="524564" y="253215"/>
                    <a:pt x="522555" y="252881"/>
                    <a:pt x="521885" y="251541"/>
                  </a:cubicBezTo>
                  <a:cubicBezTo>
                    <a:pt x="521215" y="250202"/>
                    <a:pt x="522220" y="248527"/>
                    <a:pt x="524899" y="246518"/>
                  </a:cubicBezTo>
                  <a:cubicBezTo>
                    <a:pt x="581825" y="215041"/>
                    <a:pt x="610289" y="160458"/>
                    <a:pt x="610289" y="82770"/>
                  </a:cubicBezTo>
                  <a:lnTo>
                    <a:pt x="580151" y="82770"/>
                  </a:lnTo>
                  <a:cubicBezTo>
                    <a:pt x="566757" y="82770"/>
                    <a:pt x="554032" y="83440"/>
                    <a:pt x="541977" y="84779"/>
                  </a:cubicBezTo>
                  <a:cubicBezTo>
                    <a:pt x="540637" y="85449"/>
                    <a:pt x="539633" y="85114"/>
                    <a:pt x="538963" y="83775"/>
                  </a:cubicBezTo>
                  <a:cubicBezTo>
                    <a:pt x="538293" y="83105"/>
                    <a:pt x="537958" y="82770"/>
                    <a:pt x="537958" y="82770"/>
                  </a:cubicBezTo>
                  <a:cubicBezTo>
                    <a:pt x="537289" y="82100"/>
                    <a:pt x="535949" y="80426"/>
                    <a:pt x="533940" y="77747"/>
                  </a:cubicBezTo>
                  <a:cubicBezTo>
                    <a:pt x="535279" y="79086"/>
                    <a:pt x="534945" y="78417"/>
                    <a:pt x="532935" y="75738"/>
                  </a:cubicBezTo>
                  <a:cubicBezTo>
                    <a:pt x="532266" y="74398"/>
                    <a:pt x="532266" y="73729"/>
                    <a:pt x="532935" y="73729"/>
                  </a:cubicBezTo>
                  <a:cubicBezTo>
                    <a:pt x="532935" y="73059"/>
                    <a:pt x="533605" y="72724"/>
                    <a:pt x="534945" y="72724"/>
                  </a:cubicBezTo>
                  <a:cubicBezTo>
                    <a:pt x="544990" y="74733"/>
                    <a:pt x="562738" y="75738"/>
                    <a:pt x="588188" y="75738"/>
                  </a:cubicBezTo>
                  <a:lnTo>
                    <a:pt x="611293" y="75738"/>
                  </a:lnTo>
                  <a:cubicBezTo>
                    <a:pt x="611293" y="68371"/>
                    <a:pt x="611293" y="61004"/>
                    <a:pt x="611293" y="53637"/>
                  </a:cubicBezTo>
                  <a:cubicBezTo>
                    <a:pt x="611293" y="30866"/>
                    <a:pt x="610624" y="17137"/>
                    <a:pt x="609284" y="12449"/>
                  </a:cubicBezTo>
                  <a:cubicBezTo>
                    <a:pt x="607945" y="5751"/>
                    <a:pt x="610624" y="2738"/>
                    <a:pt x="617321" y="3407"/>
                  </a:cubicBezTo>
                  <a:close/>
                  <a:moveTo>
                    <a:pt x="951849" y="2403"/>
                  </a:moveTo>
                  <a:cubicBezTo>
                    <a:pt x="965914" y="8430"/>
                    <a:pt x="977634" y="15797"/>
                    <a:pt x="987010" y="24504"/>
                  </a:cubicBezTo>
                  <a:cubicBezTo>
                    <a:pt x="987680" y="28522"/>
                    <a:pt x="986340" y="31201"/>
                    <a:pt x="982992" y="32541"/>
                  </a:cubicBezTo>
                  <a:cubicBezTo>
                    <a:pt x="979643" y="34550"/>
                    <a:pt x="977969" y="36894"/>
                    <a:pt x="977969" y="39573"/>
                  </a:cubicBezTo>
                  <a:cubicBezTo>
                    <a:pt x="977299" y="45600"/>
                    <a:pt x="977634" y="56986"/>
                    <a:pt x="978973" y="73729"/>
                  </a:cubicBezTo>
                  <a:cubicBezTo>
                    <a:pt x="979643" y="80426"/>
                    <a:pt x="976964" y="84779"/>
                    <a:pt x="970937" y="86788"/>
                  </a:cubicBezTo>
                  <a:cubicBezTo>
                    <a:pt x="967588" y="88798"/>
                    <a:pt x="961225" y="90472"/>
                    <a:pt x="951849" y="91811"/>
                  </a:cubicBezTo>
                  <a:cubicBezTo>
                    <a:pt x="951180" y="91811"/>
                    <a:pt x="950845" y="91811"/>
                    <a:pt x="950845" y="91811"/>
                  </a:cubicBezTo>
                  <a:cubicBezTo>
                    <a:pt x="942138" y="91811"/>
                    <a:pt x="938120" y="89467"/>
                    <a:pt x="938790" y="84779"/>
                  </a:cubicBezTo>
                  <a:lnTo>
                    <a:pt x="938790" y="79756"/>
                  </a:lnTo>
                  <a:lnTo>
                    <a:pt x="857418" y="79756"/>
                  </a:lnTo>
                  <a:cubicBezTo>
                    <a:pt x="856748" y="84444"/>
                    <a:pt x="854069" y="87793"/>
                    <a:pt x="849381" y="89802"/>
                  </a:cubicBezTo>
                  <a:cubicBezTo>
                    <a:pt x="843354" y="91811"/>
                    <a:pt x="835987" y="93151"/>
                    <a:pt x="827280" y="93821"/>
                  </a:cubicBezTo>
                  <a:cubicBezTo>
                    <a:pt x="819243" y="94490"/>
                    <a:pt x="815895" y="90807"/>
                    <a:pt x="817234" y="82770"/>
                  </a:cubicBezTo>
                  <a:cubicBezTo>
                    <a:pt x="817904" y="70715"/>
                    <a:pt x="818239" y="55981"/>
                    <a:pt x="818239" y="38568"/>
                  </a:cubicBezTo>
                  <a:cubicBezTo>
                    <a:pt x="818239" y="25843"/>
                    <a:pt x="817904" y="17137"/>
                    <a:pt x="817234" y="12449"/>
                  </a:cubicBezTo>
                  <a:cubicBezTo>
                    <a:pt x="815895" y="8430"/>
                    <a:pt x="816230" y="5751"/>
                    <a:pt x="818239" y="4412"/>
                  </a:cubicBezTo>
                  <a:cubicBezTo>
                    <a:pt x="819578" y="3742"/>
                    <a:pt x="822257" y="3742"/>
                    <a:pt x="826276" y="4412"/>
                  </a:cubicBezTo>
                  <a:cubicBezTo>
                    <a:pt x="836991" y="6421"/>
                    <a:pt x="848377" y="9770"/>
                    <a:pt x="860432" y="14458"/>
                  </a:cubicBezTo>
                  <a:cubicBezTo>
                    <a:pt x="861101" y="14458"/>
                    <a:pt x="861771" y="14793"/>
                    <a:pt x="862441" y="15462"/>
                  </a:cubicBezTo>
                  <a:lnTo>
                    <a:pt x="937785" y="15462"/>
                  </a:lnTo>
                  <a:cubicBezTo>
                    <a:pt x="943813" y="7426"/>
                    <a:pt x="948501" y="3073"/>
                    <a:pt x="951849" y="2403"/>
                  </a:cubicBezTo>
                  <a:close/>
                  <a:moveTo>
                    <a:pt x="386265" y="2403"/>
                  </a:moveTo>
                  <a:cubicBezTo>
                    <a:pt x="387605" y="2403"/>
                    <a:pt x="390953" y="2738"/>
                    <a:pt x="396311" y="3407"/>
                  </a:cubicBezTo>
                  <a:cubicBezTo>
                    <a:pt x="411715" y="5417"/>
                    <a:pt x="420756" y="6756"/>
                    <a:pt x="423435" y="7426"/>
                  </a:cubicBezTo>
                  <a:cubicBezTo>
                    <a:pt x="428123" y="10105"/>
                    <a:pt x="428123" y="13118"/>
                    <a:pt x="423435" y="16467"/>
                  </a:cubicBezTo>
                  <a:cubicBezTo>
                    <a:pt x="421426" y="17807"/>
                    <a:pt x="420086" y="20151"/>
                    <a:pt x="419417" y="23499"/>
                  </a:cubicBezTo>
                  <a:cubicBezTo>
                    <a:pt x="419417" y="23499"/>
                    <a:pt x="419752" y="23499"/>
                    <a:pt x="420421" y="23499"/>
                  </a:cubicBezTo>
                  <a:cubicBezTo>
                    <a:pt x="421761" y="22829"/>
                    <a:pt x="422765" y="22495"/>
                    <a:pt x="423435" y="22495"/>
                  </a:cubicBezTo>
                  <a:cubicBezTo>
                    <a:pt x="442857" y="17807"/>
                    <a:pt x="456921" y="19481"/>
                    <a:pt x="465628" y="27518"/>
                  </a:cubicBezTo>
                  <a:cubicBezTo>
                    <a:pt x="470316" y="31536"/>
                    <a:pt x="471655" y="37229"/>
                    <a:pt x="469646" y="44596"/>
                  </a:cubicBezTo>
                  <a:cubicBezTo>
                    <a:pt x="477683" y="48614"/>
                    <a:pt x="485720" y="53302"/>
                    <a:pt x="493756" y="58660"/>
                  </a:cubicBezTo>
                  <a:cubicBezTo>
                    <a:pt x="495766" y="59999"/>
                    <a:pt x="496435" y="61674"/>
                    <a:pt x="495766" y="63683"/>
                  </a:cubicBezTo>
                  <a:cubicBezTo>
                    <a:pt x="495096" y="65022"/>
                    <a:pt x="493422" y="66027"/>
                    <a:pt x="490743" y="66697"/>
                  </a:cubicBezTo>
                  <a:cubicBezTo>
                    <a:pt x="467302" y="69375"/>
                    <a:pt x="447210" y="72054"/>
                    <a:pt x="430467" y="74733"/>
                  </a:cubicBezTo>
                  <a:lnTo>
                    <a:pt x="421426" y="75738"/>
                  </a:lnTo>
                  <a:cubicBezTo>
                    <a:pt x="422765" y="89802"/>
                    <a:pt x="423770" y="102527"/>
                    <a:pt x="424440" y="113912"/>
                  </a:cubicBezTo>
                  <a:lnTo>
                    <a:pt x="456587" y="108889"/>
                  </a:lnTo>
                  <a:cubicBezTo>
                    <a:pt x="461275" y="92816"/>
                    <a:pt x="464958" y="84779"/>
                    <a:pt x="467637" y="84779"/>
                  </a:cubicBezTo>
                  <a:cubicBezTo>
                    <a:pt x="477683" y="85449"/>
                    <a:pt x="490073" y="90807"/>
                    <a:pt x="504807" y="100853"/>
                  </a:cubicBezTo>
                  <a:cubicBezTo>
                    <a:pt x="506816" y="102192"/>
                    <a:pt x="507486" y="103866"/>
                    <a:pt x="506816" y="105876"/>
                  </a:cubicBezTo>
                  <a:cubicBezTo>
                    <a:pt x="506816" y="107215"/>
                    <a:pt x="505477" y="108220"/>
                    <a:pt x="502798" y="108889"/>
                  </a:cubicBezTo>
                  <a:cubicBezTo>
                    <a:pt x="496770" y="109559"/>
                    <a:pt x="488650" y="110731"/>
                    <a:pt x="478436" y="112405"/>
                  </a:cubicBezTo>
                  <a:lnTo>
                    <a:pt x="455668" y="116432"/>
                  </a:lnTo>
                  <a:lnTo>
                    <a:pt x="460605" y="116926"/>
                  </a:lnTo>
                  <a:cubicBezTo>
                    <a:pt x="465963" y="119605"/>
                    <a:pt x="474669" y="123958"/>
                    <a:pt x="486724" y="129986"/>
                  </a:cubicBezTo>
                  <a:cubicBezTo>
                    <a:pt x="492082" y="132665"/>
                    <a:pt x="495096" y="134339"/>
                    <a:pt x="495766" y="135009"/>
                  </a:cubicBezTo>
                  <a:cubicBezTo>
                    <a:pt x="499784" y="140367"/>
                    <a:pt x="498779" y="144050"/>
                    <a:pt x="492752" y="146059"/>
                  </a:cubicBezTo>
                  <a:cubicBezTo>
                    <a:pt x="488064" y="147399"/>
                    <a:pt x="484380" y="150412"/>
                    <a:pt x="481701" y="155100"/>
                  </a:cubicBezTo>
                  <a:cubicBezTo>
                    <a:pt x="473665" y="168495"/>
                    <a:pt x="464288" y="180215"/>
                    <a:pt x="453573" y="190261"/>
                  </a:cubicBezTo>
                  <a:cubicBezTo>
                    <a:pt x="460940" y="198298"/>
                    <a:pt x="467972" y="202986"/>
                    <a:pt x="474669" y="204325"/>
                  </a:cubicBezTo>
                  <a:cubicBezTo>
                    <a:pt x="482036" y="206335"/>
                    <a:pt x="488733" y="197293"/>
                    <a:pt x="494761" y="177201"/>
                  </a:cubicBezTo>
                  <a:cubicBezTo>
                    <a:pt x="496100" y="172513"/>
                    <a:pt x="497775" y="170169"/>
                    <a:pt x="499784" y="170169"/>
                  </a:cubicBezTo>
                  <a:cubicBezTo>
                    <a:pt x="501793" y="170839"/>
                    <a:pt x="502463" y="173853"/>
                    <a:pt x="501793" y="179211"/>
                  </a:cubicBezTo>
                  <a:cubicBezTo>
                    <a:pt x="498444" y="199972"/>
                    <a:pt x="498779" y="214371"/>
                    <a:pt x="502798" y="222408"/>
                  </a:cubicBezTo>
                  <a:cubicBezTo>
                    <a:pt x="511504" y="241160"/>
                    <a:pt x="506816" y="250537"/>
                    <a:pt x="488733" y="250537"/>
                  </a:cubicBezTo>
                  <a:cubicBezTo>
                    <a:pt x="465963" y="248527"/>
                    <a:pt x="443527" y="236137"/>
                    <a:pt x="421426" y="213367"/>
                  </a:cubicBezTo>
                  <a:cubicBezTo>
                    <a:pt x="393967" y="228770"/>
                    <a:pt x="361485" y="238816"/>
                    <a:pt x="323981" y="243504"/>
                  </a:cubicBezTo>
                  <a:cubicBezTo>
                    <a:pt x="319962" y="244174"/>
                    <a:pt x="317283" y="243504"/>
                    <a:pt x="315944" y="241495"/>
                  </a:cubicBezTo>
                  <a:cubicBezTo>
                    <a:pt x="315944" y="240156"/>
                    <a:pt x="317618" y="238481"/>
                    <a:pt x="320967" y="236472"/>
                  </a:cubicBezTo>
                  <a:cubicBezTo>
                    <a:pt x="353114" y="223747"/>
                    <a:pt x="380907" y="207674"/>
                    <a:pt x="404348" y="188252"/>
                  </a:cubicBezTo>
                  <a:cubicBezTo>
                    <a:pt x="398320" y="176197"/>
                    <a:pt x="393967" y="163137"/>
                    <a:pt x="391288" y="149073"/>
                  </a:cubicBezTo>
                  <a:cubicBezTo>
                    <a:pt x="390619" y="143045"/>
                    <a:pt x="389614" y="136013"/>
                    <a:pt x="388274" y="127977"/>
                  </a:cubicBezTo>
                  <a:lnTo>
                    <a:pt x="386265" y="128981"/>
                  </a:lnTo>
                  <a:cubicBezTo>
                    <a:pt x="383586" y="129651"/>
                    <a:pt x="379903" y="130321"/>
                    <a:pt x="375215" y="130990"/>
                  </a:cubicBezTo>
                  <a:cubicBezTo>
                    <a:pt x="371866" y="132330"/>
                    <a:pt x="369522" y="133000"/>
                    <a:pt x="368183" y="133000"/>
                  </a:cubicBezTo>
                  <a:cubicBezTo>
                    <a:pt x="370192" y="134339"/>
                    <a:pt x="371866" y="136013"/>
                    <a:pt x="373206" y="138022"/>
                  </a:cubicBezTo>
                  <a:cubicBezTo>
                    <a:pt x="375215" y="142041"/>
                    <a:pt x="374210" y="144385"/>
                    <a:pt x="370192" y="145055"/>
                  </a:cubicBezTo>
                  <a:lnTo>
                    <a:pt x="342063" y="145055"/>
                  </a:lnTo>
                  <a:lnTo>
                    <a:pt x="342063" y="185238"/>
                  </a:lnTo>
                  <a:cubicBezTo>
                    <a:pt x="346751" y="184568"/>
                    <a:pt x="352779" y="183564"/>
                    <a:pt x="360146" y="182224"/>
                  </a:cubicBezTo>
                  <a:cubicBezTo>
                    <a:pt x="362155" y="181555"/>
                    <a:pt x="363829" y="181220"/>
                    <a:pt x="365169" y="181220"/>
                  </a:cubicBezTo>
                  <a:cubicBezTo>
                    <a:pt x="369187" y="180550"/>
                    <a:pt x="371866" y="181220"/>
                    <a:pt x="373206" y="183229"/>
                  </a:cubicBezTo>
                  <a:cubicBezTo>
                    <a:pt x="373875" y="185908"/>
                    <a:pt x="372536" y="188587"/>
                    <a:pt x="369187" y="191266"/>
                  </a:cubicBezTo>
                  <a:cubicBezTo>
                    <a:pt x="352444" y="199972"/>
                    <a:pt x="324316" y="213367"/>
                    <a:pt x="284802" y="231449"/>
                  </a:cubicBezTo>
                  <a:cubicBezTo>
                    <a:pt x="284132" y="232119"/>
                    <a:pt x="282793" y="233124"/>
                    <a:pt x="280783" y="234463"/>
                  </a:cubicBezTo>
                  <a:cubicBezTo>
                    <a:pt x="279444" y="235803"/>
                    <a:pt x="278774" y="236472"/>
                    <a:pt x="278774" y="236472"/>
                  </a:cubicBezTo>
                  <a:cubicBezTo>
                    <a:pt x="276765" y="239821"/>
                    <a:pt x="274756" y="241160"/>
                    <a:pt x="272747" y="240491"/>
                  </a:cubicBezTo>
                  <a:cubicBezTo>
                    <a:pt x="270737" y="240491"/>
                    <a:pt x="269063" y="238481"/>
                    <a:pt x="267724" y="234463"/>
                  </a:cubicBezTo>
                  <a:cubicBezTo>
                    <a:pt x="265715" y="230445"/>
                    <a:pt x="262701" y="223413"/>
                    <a:pt x="258682" y="213367"/>
                  </a:cubicBezTo>
                  <a:cubicBezTo>
                    <a:pt x="258013" y="211358"/>
                    <a:pt x="257343" y="209683"/>
                    <a:pt x="256673" y="208344"/>
                  </a:cubicBezTo>
                  <a:cubicBezTo>
                    <a:pt x="255334" y="203656"/>
                    <a:pt x="257343" y="200642"/>
                    <a:pt x="262701" y="199302"/>
                  </a:cubicBezTo>
                  <a:cubicBezTo>
                    <a:pt x="264710" y="199302"/>
                    <a:pt x="266384" y="198968"/>
                    <a:pt x="267724" y="198298"/>
                  </a:cubicBezTo>
                  <a:lnTo>
                    <a:pt x="267724" y="164142"/>
                  </a:lnTo>
                  <a:cubicBezTo>
                    <a:pt x="267724" y="148068"/>
                    <a:pt x="267054" y="134339"/>
                    <a:pt x="265715" y="122954"/>
                  </a:cubicBezTo>
                  <a:cubicBezTo>
                    <a:pt x="263705" y="115587"/>
                    <a:pt x="266049" y="112573"/>
                    <a:pt x="272747" y="113912"/>
                  </a:cubicBezTo>
                  <a:cubicBezTo>
                    <a:pt x="273416" y="113912"/>
                    <a:pt x="274086" y="113912"/>
                    <a:pt x="274756" y="113912"/>
                  </a:cubicBezTo>
                  <a:cubicBezTo>
                    <a:pt x="282123" y="114582"/>
                    <a:pt x="289825" y="115921"/>
                    <a:pt x="297861" y="117931"/>
                  </a:cubicBezTo>
                  <a:cubicBezTo>
                    <a:pt x="304559" y="120610"/>
                    <a:pt x="305563" y="124293"/>
                    <a:pt x="300875" y="128981"/>
                  </a:cubicBezTo>
                  <a:cubicBezTo>
                    <a:pt x="299536" y="129651"/>
                    <a:pt x="298866" y="132330"/>
                    <a:pt x="298866" y="137018"/>
                  </a:cubicBezTo>
                  <a:lnTo>
                    <a:pt x="298866" y="193275"/>
                  </a:lnTo>
                  <a:cubicBezTo>
                    <a:pt x="300205" y="192605"/>
                    <a:pt x="301880" y="192270"/>
                    <a:pt x="303889" y="192270"/>
                  </a:cubicBezTo>
                  <a:cubicBezTo>
                    <a:pt x="305898" y="191601"/>
                    <a:pt x="307572" y="191266"/>
                    <a:pt x="308912" y="191266"/>
                  </a:cubicBezTo>
                  <a:lnTo>
                    <a:pt x="308912" y="143045"/>
                  </a:lnTo>
                  <a:cubicBezTo>
                    <a:pt x="308912" y="126972"/>
                    <a:pt x="308242" y="113912"/>
                    <a:pt x="306903" y="103866"/>
                  </a:cubicBezTo>
                  <a:cubicBezTo>
                    <a:pt x="305563" y="97169"/>
                    <a:pt x="307907" y="94490"/>
                    <a:pt x="313935" y="95830"/>
                  </a:cubicBezTo>
                  <a:cubicBezTo>
                    <a:pt x="315274" y="95830"/>
                    <a:pt x="316949" y="95830"/>
                    <a:pt x="318958" y="95830"/>
                  </a:cubicBezTo>
                  <a:cubicBezTo>
                    <a:pt x="320967" y="96499"/>
                    <a:pt x="322306" y="96834"/>
                    <a:pt x="322976" y="96834"/>
                  </a:cubicBezTo>
                  <a:cubicBezTo>
                    <a:pt x="322976" y="96165"/>
                    <a:pt x="322976" y="95160"/>
                    <a:pt x="322976" y="93821"/>
                  </a:cubicBezTo>
                  <a:lnTo>
                    <a:pt x="322976" y="88798"/>
                  </a:lnTo>
                  <a:lnTo>
                    <a:pt x="304893" y="88798"/>
                  </a:lnTo>
                  <a:cubicBezTo>
                    <a:pt x="304893" y="94155"/>
                    <a:pt x="302884" y="97504"/>
                    <a:pt x="298866" y="98843"/>
                  </a:cubicBezTo>
                  <a:cubicBezTo>
                    <a:pt x="298196" y="98843"/>
                    <a:pt x="297192" y="99178"/>
                    <a:pt x="295852" y="99848"/>
                  </a:cubicBezTo>
                  <a:cubicBezTo>
                    <a:pt x="287815" y="101857"/>
                    <a:pt x="282458" y="102862"/>
                    <a:pt x="279779" y="102862"/>
                  </a:cubicBezTo>
                  <a:cubicBezTo>
                    <a:pt x="271072" y="104871"/>
                    <a:pt x="267724" y="99848"/>
                    <a:pt x="269733" y="87793"/>
                  </a:cubicBezTo>
                  <a:cubicBezTo>
                    <a:pt x="270403" y="82435"/>
                    <a:pt x="270737" y="71050"/>
                    <a:pt x="270737" y="53637"/>
                  </a:cubicBezTo>
                  <a:cubicBezTo>
                    <a:pt x="270737" y="40242"/>
                    <a:pt x="270068" y="29192"/>
                    <a:pt x="268728" y="20485"/>
                  </a:cubicBezTo>
                  <a:cubicBezTo>
                    <a:pt x="267389" y="13788"/>
                    <a:pt x="270068" y="11109"/>
                    <a:pt x="276765" y="12449"/>
                  </a:cubicBezTo>
                  <a:cubicBezTo>
                    <a:pt x="280114" y="13788"/>
                    <a:pt x="285806" y="15462"/>
                    <a:pt x="293843" y="17472"/>
                  </a:cubicBezTo>
                  <a:cubicBezTo>
                    <a:pt x="298531" y="19481"/>
                    <a:pt x="302215" y="20820"/>
                    <a:pt x="304893" y="21490"/>
                  </a:cubicBezTo>
                  <a:cubicBezTo>
                    <a:pt x="307572" y="22160"/>
                    <a:pt x="308912" y="23164"/>
                    <a:pt x="308912" y="24504"/>
                  </a:cubicBezTo>
                  <a:lnTo>
                    <a:pt x="320967" y="24504"/>
                  </a:lnTo>
                  <a:cubicBezTo>
                    <a:pt x="324985" y="16467"/>
                    <a:pt x="328334" y="12114"/>
                    <a:pt x="331013" y="11444"/>
                  </a:cubicBezTo>
                  <a:cubicBezTo>
                    <a:pt x="341059" y="12784"/>
                    <a:pt x="352444" y="18811"/>
                    <a:pt x="365169" y="29527"/>
                  </a:cubicBezTo>
                  <a:cubicBezTo>
                    <a:pt x="365839" y="31536"/>
                    <a:pt x="364164" y="33880"/>
                    <a:pt x="360146" y="36559"/>
                  </a:cubicBezTo>
                  <a:cubicBezTo>
                    <a:pt x="358807" y="37898"/>
                    <a:pt x="358137" y="40577"/>
                    <a:pt x="358137" y="44596"/>
                  </a:cubicBezTo>
                  <a:lnTo>
                    <a:pt x="358137" y="77747"/>
                  </a:lnTo>
                  <a:cubicBezTo>
                    <a:pt x="361485" y="77077"/>
                    <a:pt x="367848" y="76408"/>
                    <a:pt x="377224" y="75738"/>
                  </a:cubicBezTo>
                  <a:cubicBezTo>
                    <a:pt x="375215" y="75738"/>
                    <a:pt x="377559" y="75403"/>
                    <a:pt x="384256" y="74733"/>
                  </a:cubicBezTo>
                  <a:cubicBezTo>
                    <a:pt x="382917" y="61339"/>
                    <a:pt x="382247" y="47944"/>
                    <a:pt x="382247" y="34550"/>
                  </a:cubicBezTo>
                  <a:cubicBezTo>
                    <a:pt x="382247" y="25174"/>
                    <a:pt x="381577" y="17137"/>
                    <a:pt x="380238" y="10440"/>
                  </a:cubicBezTo>
                  <a:cubicBezTo>
                    <a:pt x="378229" y="4412"/>
                    <a:pt x="380238" y="1733"/>
                    <a:pt x="386265" y="2403"/>
                  </a:cubicBezTo>
                  <a:close/>
                  <a:moveTo>
                    <a:pt x="119170" y="331"/>
                  </a:moveTo>
                  <a:cubicBezTo>
                    <a:pt x="134992" y="1712"/>
                    <a:pt x="143657" y="7426"/>
                    <a:pt x="145164" y="17472"/>
                  </a:cubicBezTo>
                  <a:cubicBezTo>
                    <a:pt x="147173" y="27518"/>
                    <a:pt x="142820" y="34885"/>
                    <a:pt x="132104" y="39573"/>
                  </a:cubicBezTo>
                  <a:lnTo>
                    <a:pt x="194389" y="39573"/>
                  </a:lnTo>
                  <a:cubicBezTo>
                    <a:pt x="201756" y="28187"/>
                    <a:pt x="207113" y="22160"/>
                    <a:pt x="210462" y="21490"/>
                  </a:cubicBezTo>
                  <a:cubicBezTo>
                    <a:pt x="219838" y="22829"/>
                    <a:pt x="232228" y="30196"/>
                    <a:pt x="247632" y="43591"/>
                  </a:cubicBezTo>
                  <a:cubicBezTo>
                    <a:pt x="250981" y="47609"/>
                    <a:pt x="252320" y="51628"/>
                    <a:pt x="251650" y="55646"/>
                  </a:cubicBezTo>
                  <a:cubicBezTo>
                    <a:pt x="250311" y="58325"/>
                    <a:pt x="246292" y="59664"/>
                    <a:pt x="239595" y="59664"/>
                  </a:cubicBezTo>
                  <a:cubicBezTo>
                    <a:pt x="228880" y="58995"/>
                    <a:pt x="214815" y="66697"/>
                    <a:pt x="197402" y="82770"/>
                  </a:cubicBezTo>
                  <a:cubicBezTo>
                    <a:pt x="194054" y="86119"/>
                    <a:pt x="191375" y="87458"/>
                    <a:pt x="189366" y="86788"/>
                  </a:cubicBezTo>
                  <a:cubicBezTo>
                    <a:pt x="188026" y="86119"/>
                    <a:pt x="187691" y="83440"/>
                    <a:pt x="188361" y="78752"/>
                  </a:cubicBezTo>
                  <a:lnTo>
                    <a:pt x="195393" y="47609"/>
                  </a:lnTo>
                  <a:lnTo>
                    <a:pt x="52742" y="47609"/>
                  </a:lnTo>
                  <a:cubicBezTo>
                    <a:pt x="54751" y="59664"/>
                    <a:pt x="53077" y="70380"/>
                    <a:pt x="47719" y="79756"/>
                  </a:cubicBezTo>
                  <a:cubicBezTo>
                    <a:pt x="39012" y="91142"/>
                    <a:pt x="27962" y="93821"/>
                    <a:pt x="14567" y="87793"/>
                  </a:cubicBezTo>
                  <a:cubicBezTo>
                    <a:pt x="4521" y="78417"/>
                    <a:pt x="3852" y="69041"/>
                    <a:pt x="12558" y="59664"/>
                  </a:cubicBezTo>
                  <a:cubicBezTo>
                    <a:pt x="25953" y="49619"/>
                    <a:pt x="33989" y="39238"/>
                    <a:pt x="36668" y="28522"/>
                  </a:cubicBezTo>
                  <a:cubicBezTo>
                    <a:pt x="37338" y="25843"/>
                    <a:pt x="38008" y="24169"/>
                    <a:pt x="38677" y="23499"/>
                  </a:cubicBezTo>
                  <a:cubicBezTo>
                    <a:pt x="40017" y="23499"/>
                    <a:pt x="41691" y="24839"/>
                    <a:pt x="43700" y="27518"/>
                  </a:cubicBezTo>
                  <a:cubicBezTo>
                    <a:pt x="46379" y="30866"/>
                    <a:pt x="48388" y="34885"/>
                    <a:pt x="49728" y="39573"/>
                  </a:cubicBezTo>
                  <a:lnTo>
                    <a:pt x="114022" y="39573"/>
                  </a:lnTo>
                  <a:cubicBezTo>
                    <a:pt x="109334" y="39573"/>
                    <a:pt x="106655" y="34885"/>
                    <a:pt x="105985" y="25508"/>
                  </a:cubicBezTo>
                  <a:cubicBezTo>
                    <a:pt x="105315" y="18811"/>
                    <a:pt x="102636" y="12114"/>
                    <a:pt x="97948" y="5417"/>
                  </a:cubicBezTo>
                  <a:cubicBezTo>
                    <a:pt x="96609" y="3407"/>
                    <a:pt x="96274" y="2068"/>
                    <a:pt x="96944" y="1398"/>
                  </a:cubicBezTo>
                  <a:cubicBezTo>
                    <a:pt x="97613" y="728"/>
                    <a:pt x="98953" y="394"/>
                    <a:pt x="100962" y="394"/>
                  </a:cubicBezTo>
                  <a:cubicBezTo>
                    <a:pt x="107827" y="-109"/>
                    <a:pt x="113896" y="-130"/>
                    <a:pt x="119170" y="331"/>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buClr>
                  <a:schemeClr val="bg1"/>
                </a:buClr>
                <a:buSzPct val="90000"/>
              </a:pPr>
              <a:endParaRPr lang="zh-CN" altLang="en-US" sz="2000" dirty="0">
                <a:solidFill>
                  <a:schemeClr val="bg1"/>
                </a:solidFill>
                <a:effectLst>
                  <a:outerShdw blurRad="38100" dist="38100" dir="2700000" algn="tl">
                    <a:srgbClr val="000000">
                      <a:alpha val="43137"/>
                    </a:srgbClr>
                  </a:outerShdw>
                </a:effectLst>
                <a:latin typeface="方正粗宋简体" panose="03000509000000000000" pitchFamily="65" charset="-122"/>
                <a:ea typeface="方正粗宋简体" panose="03000509000000000000" pitchFamily="65" charset="-122"/>
              </a:endParaRPr>
            </a:p>
          </p:txBody>
        </p:sp>
      </p:grpSp>
      <p:grpSp>
        <p:nvGrpSpPr>
          <p:cNvPr id="36" name="组合 35"/>
          <p:cNvGrpSpPr/>
          <p:nvPr/>
        </p:nvGrpSpPr>
        <p:grpSpPr>
          <a:xfrm>
            <a:off x="843549" y="1689538"/>
            <a:ext cx="10504903" cy="1830902"/>
            <a:chOff x="2502900" y="1565452"/>
            <a:chExt cx="8640000" cy="2880000"/>
          </a:xfrm>
        </p:grpSpPr>
        <p:sp>
          <p:nvSpPr>
            <p:cNvPr id="37" name="对角圆角矩形 6"/>
            <p:cNvSpPr/>
            <p:nvPr/>
          </p:nvSpPr>
          <p:spPr bwMode="auto">
            <a:xfrm>
              <a:off x="2502900" y="1565452"/>
              <a:ext cx="864000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8" name="等腰三角形 37"/>
            <p:cNvSpPr>
              <a:spLocks noChangeAspect="1"/>
            </p:cNvSpPr>
            <p:nvPr/>
          </p:nvSpPr>
          <p:spPr>
            <a:xfrm>
              <a:off x="10830308" y="3926884"/>
              <a:ext cx="187292" cy="371117"/>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0" name="直接连接符 39"/>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rot="5400000">
              <a:off x="10180961" y="893389"/>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42" name="矩形 41"/>
          <p:cNvSpPr/>
          <p:nvPr/>
        </p:nvSpPr>
        <p:spPr>
          <a:xfrm>
            <a:off x="1481581" y="2237214"/>
            <a:ext cx="9228837" cy="918393"/>
          </a:xfrm>
          <a:prstGeom prst="rect">
            <a:avLst/>
          </a:prstGeom>
        </p:spPr>
        <p:txBody>
          <a:bodyPr wrap="square">
            <a:spAutoFit/>
          </a:bodyPr>
          <a:lstStyle/>
          <a:p>
            <a:pPr indent="575945" algn="just">
              <a:lnSpc>
                <a:spcPct val="13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“哲学家们只是用不同的方式解释世界，而问题在于改变世界。”</a:t>
            </a:r>
            <a:endParaRPr lang="en-US" altLang="zh-CN" sz="2200" b="1" dirty="0">
              <a:solidFill>
                <a:schemeClr val="tx1">
                  <a:lumMod val="85000"/>
                  <a:lumOff val="15000"/>
                </a:schemeClr>
              </a:solidFill>
              <a:latin typeface="楷体" panose="02010609060101010101" pitchFamily="49" charset="-122"/>
              <a:ea typeface="楷体" panose="02010609060101010101" pitchFamily="49" charset="-122"/>
            </a:endParaRPr>
          </a:p>
          <a:p>
            <a:pPr indent="575945" algn="r">
              <a:lnSpc>
                <a:spcPct val="13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关于费尔巴哈的提纲</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grpSp>
        <p:nvGrpSpPr>
          <p:cNvPr id="43" name="组合 42"/>
          <p:cNvGrpSpPr/>
          <p:nvPr/>
        </p:nvGrpSpPr>
        <p:grpSpPr>
          <a:xfrm>
            <a:off x="843549" y="3889961"/>
            <a:ext cx="10504903" cy="2355494"/>
            <a:chOff x="2502900" y="1565452"/>
            <a:chExt cx="8640000" cy="2880000"/>
          </a:xfrm>
        </p:grpSpPr>
        <p:sp>
          <p:nvSpPr>
            <p:cNvPr id="44" name="对角圆角矩形 6"/>
            <p:cNvSpPr/>
            <p:nvPr/>
          </p:nvSpPr>
          <p:spPr bwMode="auto">
            <a:xfrm>
              <a:off x="2502900" y="1565452"/>
              <a:ext cx="8640000" cy="2880000"/>
            </a:xfrm>
            <a:prstGeom prst="cube">
              <a:avLst>
                <a:gd name="adj" fmla="val 1899"/>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5" name="等腰三角形 44"/>
            <p:cNvSpPr>
              <a:spLocks noChangeAspect="1"/>
            </p:cNvSpPr>
            <p:nvPr/>
          </p:nvSpPr>
          <p:spPr>
            <a:xfrm>
              <a:off x="10830308" y="4031419"/>
              <a:ext cx="187292" cy="288465"/>
            </a:xfrm>
            <a:prstGeom prst="triangle">
              <a:avLst>
                <a:gd name="adj" fmla="val 100000"/>
              </a:avLst>
            </a:prstGeom>
            <a:solidFill>
              <a:srgbClr val="8C8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6" name="直接连接符 45"/>
            <p:cNvCxnSpPr/>
            <p:nvPr/>
          </p:nvCxnSpPr>
          <p:spPr>
            <a:xfrm>
              <a:off x="11017600" y="1665225"/>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rot="5400000">
              <a:off x="10180960" y="845344"/>
              <a:ext cx="0" cy="1800000"/>
            </a:xfrm>
            <a:prstGeom prst="line">
              <a:avLst/>
            </a:prstGeom>
            <a:ln w="12700">
              <a:gradFill>
                <a:gsLst>
                  <a:gs pos="0">
                    <a:srgbClr val="8C8550"/>
                  </a:gs>
                  <a:gs pos="100000">
                    <a:srgbClr val="FFFFFF"/>
                  </a:gs>
                </a:gsLst>
                <a:lin ang="5400000" scaled="1"/>
              </a:gradFill>
            </a:ln>
          </p:spPr>
          <p:style>
            <a:lnRef idx="1">
              <a:schemeClr val="accent1"/>
            </a:lnRef>
            <a:fillRef idx="0">
              <a:schemeClr val="accent1"/>
            </a:fillRef>
            <a:effectRef idx="0">
              <a:schemeClr val="accent1"/>
            </a:effectRef>
            <a:fontRef idx="minor">
              <a:schemeClr val="tx1"/>
            </a:fontRef>
          </p:style>
        </p:cxnSp>
      </p:grpSp>
      <p:sp>
        <p:nvSpPr>
          <p:cNvPr id="48" name="矩形 47"/>
          <p:cNvSpPr/>
          <p:nvPr/>
        </p:nvSpPr>
        <p:spPr>
          <a:xfrm>
            <a:off x="1481581" y="4391259"/>
            <a:ext cx="9228839" cy="1426224"/>
          </a:xfrm>
          <a:prstGeom prst="rect">
            <a:avLst/>
          </a:prstGeom>
        </p:spPr>
        <p:txBody>
          <a:bodyPr wrap="square">
            <a:spAutoFit/>
          </a:bodyPr>
          <a:lstStyle/>
          <a:p>
            <a:pPr indent="540000" algn="just">
              <a:lnSpc>
                <a:spcPct val="140000"/>
              </a:lnSpc>
              <a:spcBef>
                <a:spcPts val="600"/>
              </a:spcBef>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“共产主义对我们来说不是应当确立的状况，不是现实应当与之相适应的理想。我们所称为共产主义的是那种消灭现存状况的现实的运动。”</a:t>
            </a:r>
          </a:p>
          <a:p>
            <a:pPr indent="575945" algn="r">
              <a:lnSpc>
                <a:spcPct val="13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马克思、恩格斯：</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德意志意识形态</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矩形 41"/>
          <p:cNvSpPr/>
          <p:nvPr/>
        </p:nvSpPr>
        <p:spPr>
          <a:xfrm>
            <a:off x="0" y="3953161"/>
            <a:ext cx="12192000" cy="2480774"/>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矩形: 圆角 33">
            <a:extLst>
              <a:ext uri="{FF2B5EF4-FFF2-40B4-BE49-F238E27FC236}">
                <a16:creationId xmlns="" xmlns:a16="http://schemas.microsoft.com/office/drawing/2014/main" id="{F84E0DD4-F142-88D7-F1CF-AC88441EDF6B}"/>
              </a:ext>
            </a:extLst>
          </p:cNvPr>
          <p:cNvSpPr/>
          <p:nvPr/>
        </p:nvSpPr>
        <p:spPr>
          <a:xfrm>
            <a:off x="753836" y="1658352"/>
            <a:ext cx="10684329" cy="3380205"/>
          </a:xfrm>
          <a:prstGeom prst="roundRect">
            <a:avLst>
              <a:gd name="adj" fmla="val 6641"/>
            </a:avLst>
          </a:prstGeom>
          <a:solidFill>
            <a:schemeClr val="bg1"/>
          </a:solidFill>
          <a:ln>
            <a:noFill/>
          </a:ln>
          <a:effectLst>
            <a:outerShdw blurRad="254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b="1" dirty="0">
              <a:solidFill>
                <a:schemeClr val="tx1">
                  <a:lumMod val="85000"/>
                  <a:lumOff val="15000"/>
                </a:schemeClr>
              </a:solidFill>
              <a:latin typeface="微软雅黑" panose="020B0503020204020204" charset="-122"/>
              <a:ea typeface="微软雅黑" panose="020B0503020204020204" charset="-122"/>
              <a:sym typeface="+mn-ea"/>
            </a:endParaRPr>
          </a:p>
        </p:txBody>
      </p:sp>
      <p:grpSp>
        <p:nvGrpSpPr>
          <p:cNvPr id="33" name="组合 32">
            <a:extLst>
              <a:ext uri="{FF2B5EF4-FFF2-40B4-BE49-F238E27FC236}">
                <a16:creationId xmlns="" xmlns:a16="http://schemas.microsoft.com/office/drawing/2014/main" id="{AC5EF1AA-EF6D-86C6-F057-844D7EF3E4F0}"/>
              </a:ext>
            </a:extLst>
          </p:cNvPr>
          <p:cNvGrpSpPr/>
          <p:nvPr/>
        </p:nvGrpSpPr>
        <p:grpSpPr>
          <a:xfrm>
            <a:off x="1218155" y="2227904"/>
            <a:ext cx="9755690" cy="2241100"/>
            <a:chOff x="1129527" y="2115476"/>
            <a:chExt cx="9755690" cy="2241100"/>
          </a:xfrm>
        </p:grpSpPr>
        <p:sp>
          <p:nvSpPr>
            <p:cNvPr id="19" name="矩形 4">
              <a:extLst>
                <a:ext uri="{FF2B5EF4-FFF2-40B4-BE49-F238E27FC236}">
                  <a16:creationId xmlns="" xmlns:a16="http://schemas.microsoft.com/office/drawing/2014/main" id="{BC1E56E3-F561-6DBE-694D-D43396CF06C7}"/>
                </a:ext>
              </a:extLst>
            </p:cNvPr>
            <p:cNvSpPr/>
            <p:nvPr>
              <p:custDataLst>
                <p:tags r:id="rId1"/>
              </p:custDataLst>
            </p:nvPr>
          </p:nvSpPr>
          <p:spPr>
            <a:xfrm>
              <a:off x="8365217" y="2516026"/>
              <a:ext cx="2520000" cy="1440000"/>
            </a:xfrm>
            <a:prstGeom prst="rect">
              <a:avLst/>
            </a:prstGeom>
            <a:solidFill>
              <a:schemeClr val="bg1"/>
            </a:solidFill>
            <a:ln w="19050">
              <a:solidFill>
                <a:srgbClr val="8C8550">
                  <a:alpha val="80000"/>
                </a:srgbClr>
              </a:solidFill>
            </a:ln>
            <a:effectLst>
              <a:outerShdw dist="63500" dir="2700000" algn="tl" rotWithShape="0">
                <a:srgbClr val="CAC7AC"/>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a:p>
          </p:txBody>
        </p:sp>
        <p:sp>
          <p:nvSpPr>
            <p:cNvPr id="3" name="íṧļiḋê">
              <a:extLst>
                <a:ext uri="{FF2B5EF4-FFF2-40B4-BE49-F238E27FC236}">
                  <a16:creationId xmlns="" xmlns:a16="http://schemas.microsoft.com/office/drawing/2014/main" id="{DE1FE407-4E13-9BDF-5EBD-A5A63F086F40}"/>
                </a:ext>
              </a:extLst>
            </p:cNvPr>
            <p:cNvSpPr/>
            <p:nvPr/>
          </p:nvSpPr>
          <p:spPr>
            <a:xfrm>
              <a:off x="5498450" y="2115476"/>
              <a:ext cx="2241102" cy="2241100"/>
            </a:xfrm>
            <a:prstGeom prst="ellipse">
              <a:avLst/>
            </a:prstGeom>
            <a:gradFill>
              <a:gsLst>
                <a:gs pos="0">
                  <a:srgbClr val="9F9967"/>
                </a:gs>
                <a:gs pos="100000">
                  <a:srgbClr val="CCB374">
                    <a:alpha val="0"/>
                  </a:srgbClr>
                </a:gs>
              </a:gsLst>
              <a:lin ang="12000000" scaled="1"/>
            </a:gradFill>
            <a:ln w="22225">
              <a:noFill/>
            </a:ln>
            <a:effectLst/>
          </p:spPr>
          <p:txBody>
            <a:bodyPr anchor="ctr">
              <a:normAutofit/>
            </a:bodyPr>
            <a:lstStyle/>
            <a:p>
              <a:pPr algn="ctr">
                <a:lnSpc>
                  <a:spcPct val="90000"/>
                </a:lnSpc>
                <a:spcBef>
                  <a:spcPct val="0"/>
                </a:spcBef>
              </a:pPr>
              <a:endParaRPr lang="zh-CN" altLang="en-US" sz="2000" b="1" dirty="0">
                <a:solidFill>
                  <a:prstClr val="white"/>
                </a:solidFill>
                <a:effectLst>
                  <a:outerShdw blurRad="38100" dist="38100" dir="2700000" algn="tl">
                    <a:srgbClr val="000000">
                      <a:alpha val="43137"/>
                    </a:srgbClr>
                  </a:outerShdw>
                </a:effectLst>
                <a:latin typeface="微软雅黑" panose="020B0503020204020204" charset="-122"/>
                <a:ea typeface="微软雅黑" panose="020B0503020204020204" charset="-122"/>
              </a:endParaRPr>
            </a:p>
          </p:txBody>
        </p:sp>
        <p:sp>
          <p:nvSpPr>
            <p:cNvPr id="4" name="î$ḷîdê">
              <a:extLst>
                <a:ext uri="{FF2B5EF4-FFF2-40B4-BE49-F238E27FC236}">
                  <a16:creationId xmlns="" xmlns:a16="http://schemas.microsoft.com/office/drawing/2014/main" id="{A46A249D-288B-6071-7005-D3A7447E7F12}"/>
                </a:ext>
              </a:extLst>
            </p:cNvPr>
            <p:cNvSpPr/>
            <p:nvPr/>
          </p:nvSpPr>
          <p:spPr>
            <a:xfrm>
              <a:off x="4270272" y="2115476"/>
              <a:ext cx="2241102" cy="2241100"/>
            </a:xfrm>
            <a:prstGeom prst="ellipse">
              <a:avLst/>
            </a:prstGeom>
            <a:gradFill>
              <a:gsLst>
                <a:gs pos="100000">
                  <a:srgbClr val="E17751"/>
                </a:gs>
                <a:gs pos="4000">
                  <a:srgbClr val="FBC98F">
                    <a:alpha val="0"/>
                  </a:srgbClr>
                </a:gs>
              </a:gsLst>
              <a:lin ang="12000000" scaled="0"/>
            </a:gradFill>
            <a:ln w="22225">
              <a:noFill/>
            </a:ln>
            <a:effectLst/>
          </p:spPr>
          <p:txBody>
            <a:bodyPr anchor="ctr">
              <a:normAutofit/>
            </a:bodyPr>
            <a:lstStyle/>
            <a:p>
              <a:pPr algn="ctr">
                <a:lnSpc>
                  <a:spcPct val="90000"/>
                </a:lnSpc>
                <a:spcBef>
                  <a:spcPct val="0"/>
                </a:spcBef>
              </a:pPr>
              <a:endParaRPr lang="zh-CN" altLang="en-US" sz="2000" b="1" kern="0"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endParaRPr>
            </a:p>
          </p:txBody>
        </p:sp>
        <p:sp>
          <p:nvSpPr>
            <p:cNvPr id="5" name="islïďe">
              <a:extLst>
                <a:ext uri="{FF2B5EF4-FFF2-40B4-BE49-F238E27FC236}">
                  <a16:creationId xmlns="" xmlns:a16="http://schemas.microsoft.com/office/drawing/2014/main" id="{4F9DDDB3-5DC0-1B8C-589F-3898A21C9BA6}"/>
                </a:ext>
              </a:extLst>
            </p:cNvPr>
            <p:cNvSpPr/>
            <p:nvPr/>
          </p:nvSpPr>
          <p:spPr>
            <a:xfrm>
              <a:off x="4162645" y="3123479"/>
              <a:ext cx="225094" cy="225094"/>
            </a:xfrm>
            <a:prstGeom prst="ellipse">
              <a:avLst/>
            </a:prstGeom>
            <a:solidFill>
              <a:schemeClr val="accent4">
                <a:lumMod val="20000"/>
                <a:lumOff val="80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rmAutofit fontScale="25000" lnSpcReduction="20000"/>
            </a:bodyPr>
            <a:lstStyle/>
            <a:p>
              <a:pPr algn="ctr" defTabSz="913765"/>
              <a:endParaRPr lang="zh-CN" altLang="en-US" sz="2400" b="1">
                <a:solidFill>
                  <a:schemeClr val="bg1"/>
                </a:solidFill>
              </a:endParaRPr>
            </a:p>
          </p:txBody>
        </p:sp>
        <p:sp>
          <p:nvSpPr>
            <p:cNvPr id="14" name="íśľîḋe"/>
            <p:cNvSpPr/>
            <p:nvPr/>
          </p:nvSpPr>
          <p:spPr>
            <a:xfrm flipH="1">
              <a:off x="1129527" y="2516026"/>
              <a:ext cx="2520000" cy="1440000"/>
            </a:xfrm>
            <a:prstGeom prst="snip1Rect">
              <a:avLst>
                <a:gd name="adj" fmla="val 0"/>
              </a:avLst>
            </a:prstGeom>
            <a:solidFill>
              <a:schemeClr val="bg1"/>
            </a:solidFill>
            <a:ln w="19050">
              <a:solidFill>
                <a:srgbClr val="E17751">
                  <a:alpha val="80000"/>
                </a:srgbClr>
              </a:solidFill>
            </a:ln>
            <a:effectLst>
              <a:outerShdw dist="63500" dir="2700000" algn="tl" rotWithShape="0">
                <a:srgbClr val="F6B983"/>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sp>
          <p:nvSpPr>
            <p:cNvPr id="27" name="文本框 26"/>
            <p:cNvSpPr txBox="1"/>
            <p:nvPr/>
          </p:nvSpPr>
          <p:spPr>
            <a:xfrm>
              <a:off x="1261299" y="2755382"/>
              <a:ext cx="2256456" cy="961288"/>
            </a:xfrm>
            <a:prstGeom prst="rect">
              <a:avLst/>
            </a:prstGeom>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gn="ctr"/>
              <a:r>
                <a:rPr lang="zh-CN" altLang="en-US" dirty="0"/>
                <a:t>最终理想与</a:t>
              </a:r>
              <a:endParaRPr lang="en-US" altLang="zh-CN" dirty="0"/>
            </a:p>
            <a:p>
              <a:pPr algn="ctr"/>
              <a:r>
                <a:rPr lang="zh-CN" altLang="en-US" dirty="0"/>
                <a:t>阶段性理想的关系</a:t>
              </a:r>
            </a:p>
          </p:txBody>
        </p:sp>
        <p:sp>
          <p:nvSpPr>
            <p:cNvPr id="28" name="文本框 27"/>
            <p:cNvSpPr txBox="1"/>
            <p:nvPr/>
          </p:nvSpPr>
          <p:spPr>
            <a:xfrm>
              <a:off x="8511255" y="2755382"/>
              <a:ext cx="2227925" cy="961289"/>
            </a:xfrm>
            <a:prstGeom prst="rect">
              <a:avLst/>
            </a:prstGeom>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gn="ctr"/>
              <a:r>
                <a:rPr lang="zh-CN" altLang="en-US" dirty="0"/>
                <a:t>最高纲领与</a:t>
              </a:r>
              <a:endParaRPr lang="en-US" altLang="zh-CN" dirty="0"/>
            </a:p>
            <a:p>
              <a:pPr algn="ctr"/>
              <a:r>
                <a:rPr lang="zh-CN" altLang="en-US" dirty="0"/>
                <a:t>最低纲领的关系</a:t>
              </a:r>
            </a:p>
          </p:txBody>
        </p:sp>
        <p:sp>
          <p:nvSpPr>
            <p:cNvPr id="15" name="islïďe">
              <a:extLst>
                <a:ext uri="{FF2B5EF4-FFF2-40B4-BE49-F238E27FC236}">
                  <a16:creationId xmlns="" xmlns:a16="http://schemas.microsoft.com/office/drawing/2014/main" id="{2BE62ABE-8A0D-18ED-C9C5-F811F052581C}"/>
                </a:ext>
              </a:extLst>
            </p:cNvPr>
            <p:cNvSpPr/>
            <p:nvPr/>
          </p:nvSpPr>
          <p:spPr>
            <a:xfrm>
              <a:off x="7627005" y="3123479"/>
              <a:ext cx="225094" cy="225094"/>
            </a:xfrm>
            <a:prstGeom prst="ellipse">
              <a:avLst/>
            </a:prstGeom>
            <a:solidFill>
              <a:schemeClr val="accent6">
                <a:lumMod val="20000"/>
                <a:lumOff val="80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normAutofit fontScale="25000" lnSpcReduction="20000"/>
            </a:bodyPr>
            <a:lstStyle/>
            <a:p>
              <a:pPr algn="ctr" defTabSz="913765"/>
              <a:endParaRPr lang="zh-CN" altLang="en-US" sz="2400" b="1">
                <a:solidFill>
                  <a:schemeClr val="bg1"/>
                </a:solidFill>
              </a:endParaRPr>
            </a:p>
          </p:txBody>
        </p:sp>
        <p:cxnSp>
          <p:nvCxnSpPr>
            <p:cNvPr id="21" name="直接连接符 20">
              <a:extLst>
                <a:ext uri="{FF2B5EF4-FFF2-40B4-BE49-F238E27FC236}">
                  <a16:creationId xmlns="" xmlns:a16="http://schemas.microsoft.com/office/drawing/2014/main" id="{0F6B3A62-797B-8B31-B6EA-E3F09BA500B9}"/>
                </a:ext>
              </a:extLst>
            </p:cNvPr>
            <p:cNvCxnSpPr>
              <a:cxnSpLocks/>
            </p:cNvCxnSpPr>
            <p:nvPr/>
          </p:nvCxnSpPr>
          <p:spPr>
            <a:xfrm flipH="1">
              <a:off x="3586027" y="3236026"/>
              <a:ext cx="576618" cy="0"/>
            </a:xfrm>
            <a:prstGeom prst="line">
              <a:avLst/>
            </a:prstGeom>
            <a:ln w="12700">
              <a:solidFill>
                <a:srgbClr val="E99774"/>
              </a:solidFill>
            </a:ln>
          </p:spPr>
          <p:style>
            <a:lnRef idx="1">
              <a:schemeClr val="accent1"/>
            </a:lnRef>
            <a:fillRef idx="0">
              <a:schemeClr val="accent1"/>
            </a:fillRef>
            <a:effectRef idx="0">
              <a:schemeClr val="accent1"/>
            </a:effectRef>
            <a:fontRef idx="minor">
              <a:schemeClr val="tx1"/>
            </a:fontRef>
          </p:style>
        </p:cxnSp>
        <p:cxnSp>
          <p:nvCxnSpPr>
            <p:cNvPr id="30" name="直接连接符 29">
              <a:extLst>
                <a:ext uri="{FF2B5EF4-FFF2-40B4-BE49-F238E27FC236}">
                  <a16:creationId xmlns="" xmlns:a16="http://schemas.microsoft.com/office/drawing/2014/main" id="{EF1820E4-895F-10EF-1353-690598A7DB65}"/>
                </a:ext>
              </a:extLst>
            </p:cNvPr>
            <p:cNvCxnSpPr>
              <a:cxnSpLocks/>
            </p:cNvCxnSpPr>
            <p:nvPr/>
          </p:nvCxnSpPr>
          <p:spPr>
            <a:xfrm flipH="1">
              <a:off x="7852099" y="3236026"/>
              <a:ext cx="576618" cy="0"/>
            </a:xfrm>
            <a:prstGeom prst="line">
              <a:avLst/>
            </a:prstGeom>
            <a:ln w="12700">
              <a:solidFill>
                <a:srgbClr val="B2A97A"/>
              </a:solidFill>
            </a:ln>
          </p:spPr>
          <p:style>
            <a:lnRef idx="1">
              <a:schemeClr val="accent1"/>
            </a:lnRef>
            <a:fillRef idx="0">
              <a:schemeClr val="accent1"/>
            </a:fillRef>
            <a:effectRef idx="0">
              <a:schemeClr val="accent1"/>
            </a:effectRef>
            <a:fontRef idx="minor">
              <a:schemeClr val="tx1"/>
            </a:fontRef>
          </p:style>
        </p:cxnSp>
      </p:grpSp>
      <p:sp>
        <p:nvSpPr>
          <p:cNvPr id="35" name="文本框 34">
            <a:extLst>
              <a:ext uri="{FF2B5EF4-FFF2-40B4-BE49-F238E27FC236}">
                <a16:creationId xmlns="" xmlns:a16="http://schemas.microsoft.com/office/drawing/2014/main" id="{E944D9EB-6B25-195A-2519-0E0D6F02DACE}"/>
              </a:ext>
            </a:extLst>
          </p:cNvPr>
          <p:cNvSpPr txBox="1"/>
          <p:nvPr/>
        </p:nvSpPr>
        <p:spPr>
          <a:xfrm>
            <a:off x="1853955" y="5155325"/>
            <a:ext cx="8484091" cy="1048172"/>
          </a:xfrm>
          <a:prstGeom prst="rect">
            <a:avLst/>
          </a:prstGeom>
          <a:noFill/>
        </p:spPr>
        <p:txBody>
          <a:bodyPr wrap="square" rtlCol="0">
            <a:spAutoFit/>
          </a:body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没有远大理想的指引，就不会有共同理想的确立和坚持；</a:t>
            </a:r>
          </a:p>
          <a:p>
            <a:pPr algn="ctr">
              <a:lnSpc>
                <a:spcPct val="15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没有共同理想的实现，远大理想就没有现实的基础。</a:t>
            </a:r>
          </a:p>
        </p:txBody>
      </p:sp>
      <p:grpSp>
        <p:nvGrpSpPr>
          <p:cNvPr id="2" name="组合 1">
            <a:extLst>
              <a:ext uri="{FF2B5EF4-FFF2-40B4-BE49-F238E27FC236}">
                <a16:creationId xmlns="" xmlns:a16="http://schemas.microsoft.com/office/drawing/2014/main" id="{24A04BDE-34F4-FAB2-488C-16B1BBD7B7A5}"/>
              </a:ext>
            </a:extLst>
          </p:cNvPr>
          <p:cNvGrpSpPr/>
          <p:nvPr/>
        </p:nvGrpSpPr>
        <p:grpSpPr>
          <a:xfrm>
            <a:off x="2574431" y="900000"/>
            <a:ext cx="7043139" cy="400110"/>
            <a:chOff x="1131850" y="3079821"/>
            <a:chExt cx="7043139" cy="400110"/>
          </a:xfrm>
        </p:grpSpPr>
        <p:sp>
          <p:nvSpPr>
            <p:cNvPr id="6" name="文本框 5">
              <a:extLst>
                <a:ext uri="{FF2B5EF4-FFF2-40B4-BE49-F238E27FC236}">
                  <a16:creationId xmlns="" xmlns:a16="http://schemas.microsoft.com/office/drawing/2014/main" id="{757AFE26-3969-85D5-241A-5C44FCD5612F}"/>
                </a:ext>
              </a:extLst>
            </p:cNvPr>
            <p:cNvSpPr txBox="1"/>
            <p:nvPr/>
          </p:nvSpPr>
          <p:spPr>
            <a:xfrm>
              <a:off x="1383665" y="3079821"/>
              <a:ext cx="6791324" cy="400110"/>
            </a:xfrm>
            <a:prstGeom prst="rect">
              <a:avLst/>
            </a:prstGeom>
            <a:noFill/>
          </p:spPr>
          <p:txBody>
            <a:bodyPr wrap="square" rtlCol="0">
              <a:spAutoFit/>
            </a:bodyPr>
            <a:lstStyle/>
            <a:p>
              <a:r>
                <a:rPr kumimoji="1"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rPr>
                <a:t>中国特色社会主义共同理想与共产主义远大理想的辩证关系</a:t>
              </a:r>
            </a:p>
          </p:txBody>
        </p:sp>
        <p:grpSp>
          <p:nvGrpSpPr>
            <p:cNvPr id="7" name="组合 6">
              <a:extLst>
                <a:ext uri="{FF2B5EF4-FFF2-40B4-BE49-F238E27FC236}">
                  <a16:creationId xmlns="" xmlns:a16="http://schemas.microsoft.com/office/drawing/2014/main" id="{76C1B7D8-6C2C-4528-ABF0-2EAEDA4ED82A}"/>
                </a:ext>
              </a:extLst>
            </p:cNvPr>
            <p:cNvGrpSpPr/>
            <p:nvPr/>
          </p:nvGrpSpPr>
          <p:grpSpPr>
            <a:xfrm>
              <a:off x="1131850" y="3158981"/>
              <a:ext cx="263338" cy="243183"/>
              <a:chOff x="1164218" y="3158981"/>
              <a:chExt cx="263338" cy="243183"/>
            </a:xfrm>
          </p:grpSpPr>
          <p:grpSp>
            <p:nvGrpSpPr>
              <p:cNvPr id="8" name="组合 7">
                <a:extLst>
                  <a:ext uri="{FF2B5EF4-FFF2-40B4-BE49-F238E27FC236}">
                    <a16:creationId xmlns="" xmlns:a16="http://schemas.microsoft.com/office/drawing/2014/main" id="{D928CC3F-2B47-9CD7-54F3-8CAC129998E2}"/>
                  </a:ext>
                </a:extLst>
              </p:cNvPr>
              <p:cNvGrpSpPr/>
              <p:nvPr/>
            </p:nvGrpSpPr>
            <p:grpSpPr>
              <a:xfrm>
                <a:off x="1164220" y="3158981"/>
                <a:ext cx="263336" cy="240802"/>
                <a:chOff x="1164220" y="3158981"/>
                <a:chExt cx="263336" cy="240802"/>
              </a:xfrm>
            </p:grpSpPr>
            <p:sp>
              <p:nvSpPr>
                <p:cNvPr id="10" name="平行四边形 9">
                  <a:extLst>
                    <a:ext uri="{FF2B5EF4-FFF2-40B4-BE49-F238E27FC236}">
                      <a16:creationId xmlns="" xmlns:a16="http://schemas.microsoft.com/office/drawing/2014/main" id="{1DFA9DB7-E43B-4A98-EE36-B249E069E82D}"/>
                    </a:ext>
                  </a:extLst>
                </p:cNvPr>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直角三角形 10">
                  <a:extLst>
                    <a:ext uri="{FF2B5EF4-FFF2-40B4-BE49-F238E27FC236}">
                      <a16:creationId xmlns="" xmlns:a16="http://schemas.microsoft.com/office/drawing/2014/main" id="{1DC746AE-0164-E096-6F5C-51E5B89A327B}"/>
                    </a:ext>
                  </a:extLst>
                </p:cNvPr>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平行四边形 11">
                  <a:extLst>
                    <a:ext uri="{FF2B5EF4-FFF2-40B4-BE49-F238E27FC236}">
                      <a16:creationId xmlns="" xmlns:a16="http://schemas.microsoft.com/office/drawing/2014/main" id="{F96E423B-9793-79EB-CB6D-241CC4F1E6CE}"/>
                    </a:ext>
                  </a:extLst>
                </p:cNvPr>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直角三角形 8">
                <a:extLst>
                  <a:ext uri="{FF2B5EF4-FFF2-40B4-BE49-F238E27FC236}">
                    <a16:creationId xmlns="" xmlns:a16="http://schemas.microsoft.com/office/drawing/2014/main" id="{4672E21F-F7D8-3C87-BC79-8A11281B93CB}"/>
                  </a:ext>
                </a:extLst>
              </p:cNvPr>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 name="图片 53"/>
          <p:cNvPicPr>
            <a:picLocks noChangeAspect="1"/>
          </p:cNvPicPr>
          <p:nvPr/>
        </p:nvPicPr>
        <p:blipFill rotWithShape="1">
          <a:blip r:embed="rId3">
            <a:clrChange>
              <a:clrFrom>
                <a:srgbClr val="F9F9F8"/>
              </a:clrFrom>
              <a:clrTo>
                <a:srgbClr val="F9F9F8">
                  <a:alpha val="0"/>
                </a:srgbClr>
              </a:clrTo>
            </a:clrChange>
            <a:extLst>
              <a:ext uri="{BEBA8EAE-BF5A-486C-A8C5-ECC9F3942E4B}">
                <a14:imgProps xmlns:a14="http://schemas.microsoft.com/office/drawing/2010/main">
                  <a14:imgLayer r:embed="rId4">
                    <a14:imgEffect>
                      <a14:artisticPhotocopy detail="2"/>
                    </a14:imgEffect>
                  </a14:imgLayer>
                </a14:imgProps>
              </a:ext>
              <a:ext uri="{28A0092B-C50C-407E-A947-70E740481C1C}">
                <a14:useLocalDpi xmlns:a14="http://schemas.microsoft.com/office/drawing/2010/main" val="0"/>
              </a:ext>
            </a:extLst>
          </a:blip>
          <a:srcRect t="18047" b="-205"/>
          <a:stretch>
            <a:fillRect/>
          </a:stretch>
        </p:blipFill>
        <p:spPr>
          <a:xfrm>
            <a:off x="2443" y="444617"/>
            <a:ext cx="12192000" cy="6413382"/>
          </a:xfrm>
          <a:prstGeom prst="rect">
            <a:avLst/>
          </a:prstGeom>
          <a:effectLst>
            <a:softEdge rad="317500"/>
          </a:effectLst>
        </p:spPr>
      </p:pic>
      <p:pic>
        <p:nvPicPr>
          <p:cNvPr id="56" name="图片 55"/>
          <p:cNvPicPr>
            <a:picLocks noChangeAspect="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9169944" y="1260329"/>
            <a:ext cx="2334245" cy="5348066"/>
          </a:xfrm>
          <a:prstGeom prst="rect">
            <a:avLst/>
          </a:prstGeom>
          <a:effectLst>
            <a:outerShdw blurRad="254000" dist="38100" dir="8100000" algn="tr" rotWithShape="0">
              <a:schemeClr val="tx1">
                <a:lumMod val="85000"/>
                <a:lumOff val="15000"/>
                <a:alpha val="30000"/>
              </a:schemeClr>
            </a:outerShdw>
          </a:effectLst>
        </p:spPr>
      </p:pic>
      <p:pic>
        <p:nvPicPr>
          <p:cNvPr id="57" name="图片 5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871029" y="4646526"/>
            <a:ext cx="932074" cy="1080000"/>
          </a:xfrm>
          <a:prstGeom prst="rect">
            <a:avLst/>
          </a:prstGeom>
          <a:effectLst>
            <a:outerShdw blurRad="76200" dist="38100" dir="2700000" algn="tl" rotWithShape="0">
              <a:prstClr val="black">
                <a:alpha val="15000"/>
              </a:prstClr>
            </a:outerShdw>
          </a:effectLst>
        </p:spPr>
      </p:pic>
      <p:sp>
        <p:nvSpPr>
          <p:cNvPr id="58" name="矩形 57"/>
          <p:cNvSpPr/>
          <p:nvPr/>
        </p:nvSpPr>
        <p:spPr>
          <a:xfrm>
            <a:off x="9813846" y="5749376"/>
            <a:ext cx="1046440" cy="276999"/>
          </a:xfrm>
          <a:prstGeom prst="rect">
            <a:avLst/>
          </a:prstGeom>
        </p:spPr>
        <p:txBody>
          <a:bodyPr vert="horz" wrap="square">
            <a:spAutoFit/>
          </a:bodyPr>
          <a:lstStyle/>
          <a:p>
            <a:pPr lvl="0" algn="ctr" fontAlgn="base">
              <a:spcBef>
                <a:spcPct val="0"/>
              </a:spcBef>
              <a:spcAft>
                <a:spcPct val="0"/>
              </a:spcAft>
              <a:defRPr/>
            </a:pPr>
            <a:r>
              <a:rPr lang="zh-CN" altLang="en-US" sz="1200" b="1" spc="300" dirty="0">
                <a:solidFill>
                  <a:schemeClr val="tx1">
                    <a:lumMod val="65000"/>
                    <a:lumOff val="35000"/>
                  </a:schemeClr>
                </a:solidFill>
                <a:latin typeface="楷体" panose="02010609060101010101" pitchFamily="49" charset="-122"/>
                <a:ea typeface="楷体" panose="02010609060101010101" pitchFamily="49" charset="-122"/>
                <a:sym typeface="Helvetica" pitchFamily="34" charset="0"/>
              </a:rPr>
              <a:t>大同书</a:t>
            </a:r>
          </a:p>
        </p:txBody>
      </p:sp>
      <p:pic>
        <p:nvPicPr>
          <p:cNvPr id="94" name="图片 93"/>
          <p:cNvPicPr>
            <a:picLocks noChangeAspect="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6425583" y="1260329"/>
            <a:ext cx="2334245" cy="5348066"/>
          </a:xfrm>
          <a:prstGeom prst="rect">
            <a:avLst/>
          </a:prstGeom>
          <a:effectLst>
            <a:outerShdw blurRad="254000" dist="38100" dir="8100000" algn="tr" rotWithShape="0">
              <a:schemeClr val="tx1">
                <a:lumMod val="85000"/>
                <a:lumOff val="15000"/>
                <a:alpha val="30000"/>
              </a:schemeClr>
            </a:outerShdw>
          </a:effectLst>
        </p:spPr>
      </p:pic>
      <p:pic>
        <p:nvPicPr>
          <p:cNvPr id="95" name="图片 9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989988" y="4646526"/>
            <a:ext cx="1205434" cy="1080000"/>
          </a:xfrm>
          <a:prstGeom prst="rect">
            <a:avLst/>
          </a:prstGeom>
          <a:effectLst>
            <a:outerShdw blurRad="76200" dist="38100" dir="2700000" algn="tl" rotWithShape="0">
              <a:prstClr val="black">
                <a:alpha val="15000"/>
              </a:prstClr>
            </a:outerShdw>
          </a:effectLst>
        </p:spPr>
      </p:pic>
      <p:sp>
        <p:nvSpPr>
          <p:cNvPr id="96" name="矩形 95"/>
          <p:cNvSpPr/>
          <p:nvPr/>
        </p:nvSpPr>
        <p:spPr>
          <a:xfrm>
            <a:off x="7069485" y="5749376"/>
            <a:ext cx="1046440" cy="276999"/>
          </a:xfrm>
          <a:prstGeom prst="rect">
            <a:avLst/>
          </a:prstGeom>
        </p:spPr>
        <p:txBody>
          <a:bodyPr vert="horz" wrap="square">
            <a:spAutoFit/>
          </a:bodyPr>
          <a:lstStyle/>
          <a:p>
            <a:pPr lvl="0" algn="ctr" fontAlgn="base">
              <a:spcBef>
                <a:spcPct val="0"/>
              </a:spcBef>
              <a:spcAft>
                <a:spcPct val="0"/>
              </a:spcAft>
              <a:defRPr/>
            </a:pPr>
            <a:r>
              <a:rPr lang="zh-CN" altLang="en-US" sz="1200" b="1" spc="300" dirty="0">
                <a:solidFill>
                  <a:schemeClr val="tx1">
                    <a:lumMod val="65000"/>
                    <a:lumOff val="35000"/>
                  </a:schemeClr>
                </a:solidFill>
                <a:latin typeface="楷体" panose="02010609060101010101" pitchFamily="49" charset="-122"/>
                <a:ea typeface="楷体" panose="02010609060101010101" pitchFamily="49" charset="-122"/>
                <a:sym typeface="Helvetica" pitchFamily="34" charset="0"/>
              </a:rPr>
              <a:t>礼记</a:t>
            </a:r>
          </a:p>
        </p:txBody>
      </p:sp>
      <p:pic>
        <p:nvPicPr>
          <p:cNvPr id="100" name="图片 99"/>
          <p:cNvPicPr>
            <a:picLocks noChangeAspect="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3681222" y="1260329"/>
            <a:ext cx="2334245" cy="5348066"/>
          </a:xfrm>
          <a:prstGeom prst="rect">
            <a:avLst/>
          </a:prstGeom>
          <a:effectLst>
            <a:outerShdw blurRad="254000" dist="38100" dir="8100000" algn="tr" rotWithShape="0">
              <a:schemeClr val="tx1">
                <a:lumMod val="85000"/>
                <a:lumOff val="15000"/>
                <a:alpha val="30000"/>
              </a:schemeClr>
            </a:outerShdw>
          </a:effectLst>
        </p:spPr>
      </p:pic>
      <p:sp>
        <p:nvSpPr>
          <p:cNvPr id="101" name="矩形 100"/>
          <p:cNvSpPr/>
          <p:nvPr/>
        </p:nvSpPr>
        <p:spPr>
          <a:xfrm>
            <a:off x="4325124" y="5749376"/>
            <a:ext cx="1046440" cy="276999"/>
          </a:xfrm>
          <a:prstGeom prst="rect">
            <a:avLst/>
          </a:prstGeom>
        </p:spPr>
        <p:txBody>
          <a:bodyPr vert="horz" wrap="square">
            <a:spAutoFit/>
          </a:bodyPr>
          <a:lstStyle/>
          <a:p>
            <a:pPr lvl="0" algn="ctr" fontAlgn="base">
              <a:spcBef>
                <a:spcPct val="0"/>
              </a:spcBef>
              <a:spcAft>
                <a:spcPct val="0"/>
              </a:spcAft>
              <a:defRPr/>
            </a:pPr>
            <a:r>
              <a:rPr lang="zh-CN" altLang="en-US" sz="1200" b="1" spc="300" dirty="0">
                <a:solidFill>
                  <a:schemeClr val="tx1">
                    <a:lumMod val="65000"/>
                    <a:lumOff val="35000"/>
                  </a:schemeClr>
                </a:solidFill>
                <a:latin typeface="楷体" panose="02010609060101010101" pitchFamily="49" charset="-122"/>
                <a:ea typeface="楷体" panose="02010609060101010101" pitchFamily="49" charset="-122"/>
                <a:sym typeface="Helvetica" pitchFamily="34" charset="0"/>
              </a:rPr>
              <a:t>诗经</a:t>
            </a:r>
          </a:p>
        </p:txBody>
      </p:sp>
      <p:pic>
        <p:nvPicPr>
          <p:cNvPr id="99" name="图片 9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415916" y="4646526"/>
            <a:ext cx="864856" cy="1080000"/>
          </a:xfrm>
          <a:prstGeom prst="rect">
            <a:avLst/>
          </a:prstGeom>
          <a:effectLst>
            <a:outerShdw blurRad="76200" dist="38100" dir="2700000" algn="tl" rotWithShape="0">
              <a:prstClr val="black">
                <a:alpha val="15000"/>
              </a:prstClr>
            </a:outerShdw>
          </a:effectLst>
        </p:spPr>
      </p:pic>
      <p:sp>
        <p:nvSpPr>
          <p:cNvPr id="102" name="矩形 101"/>
          <p:cNvSpPr/>
          <p:nvPr/>
        </p:nvSpPr>
        <p:spPr>
          <a:xfrm>
            <a:off x="7069485" y="2304722"/>
            <a:ext cx="1046440" cy="2181236"/>
          </a:xfrm>
          <a:prstGeom prst="rect">
            <a:avLst/>
          </a:prstGeom>
        </p:spPr>
        <p:txBody>
          <a:bodyPr vert="eaVert" wrap="square" anchor="ctr">
            <a:spAutoFit/>
          </a:bodyPr>
          <a:lstStyle/>
          <a:p>
            <a:pPr fontAlgn="base">
              <a:spcBef>
                <a:spcPct val="0"/>
              </a:spcBef>
              <a:spcAft>
                <a:spcPct val="0"/>
              </a:spcAft>
            </a:pPr>
            <a:r>
              <a:rPr lang="zh-CN" altLang="en-US" sz="2800" dirty="0">
                <a:solidFill>
                  <a:schemeClr val="tx1">
                    <a:lumMod val="85000"/>
                    <a:lumOff val="15000"/>
                  </a:schemeClr>
                </a:solidFill>
                <a:latin typeface="隶书" panose="02010509060101010101" pitchFamily="49" charset="-122"/>
                <a:ea typeface="隶书" panose="02010509060101010101" pitchFamily="49" charset="-122"/>
              </a:rPr>
              <a:t>大道之行也，天下为公</a:t>
            </a:r>
            <a:endParaRPr lang="zh-CN" altLang="en-US" sz="2800" dirty="0">
              <a:solidFill>
                <a:schemeClr val="tx1">
                  <a:lumMod val="85000"/>
                  <a:lumOff val="15000"/>
                </a:schemeClr>
              </a:solidFill>
              <a:latin typeface="隶书" panose="02010509060101010101" pitchFamily="49" charset="-122"/>
              <a:ea typeface="隶书" panose="02010509060101010101" pitchFamily="49" charset="-122"/>
              <a:sym typeface="Helvetica" pitchFamily="34" charset="0"/>
            </a:endParaRPr>
          </a:p>
        </p:txBody>
      </p:sp>
      <p:sp>
        <p:nvSpPr>
          <p:cNvPr id="103" name="矩形 102"/>
          <p:cNvSpPr/>
          <p:nvPr/>
        </p:nvSpPr>
        <p:spPr>
          <a:xfrm>
            <a:off x="9813846" y="2388158"/>
            <a:ext cx="1046440" cy="2187408"/>
          </a:xfrm>
          <a:prstGeom prst="rect">
            <a:avLst/>
          </a:prstGeom>
        </p:spPr>
        <p:txBody>
          <a:bodyPr vert="eaVert" wrap="square" anchor="ctr">
            <a:spAutoFit/>
          </a:bodyPr>
          <a:lstStyle/>
          <a:p>
            <a:pPr fontAlgn="base">
              <a:spcBef>
                <a:spcPct val="0"/>
              </a:spcBef>
              <a:spcAft>
                <a:spcPct val="0"/>
              </a:spcAft>
            </a:pPr>
            <a:r>
              <a:rPr lang="zh-CN" altLang="en-US" sz="2800" dirty="0">
                <a:solidFill>
                  <a:schemeClr val="tx1">
                    <a:lumMod val="85000"/>
                    <a:lumOff val="15000"/>
                  </a:schemeClr>
                </a:solidFill>
                <a:latin typeface="隶书" panose="02010509060101010101" pitchFamily="49" charset="-122"/>
                <a:ea typeface="隶书" panose="02010509060101010101" pitchFamily="49" charset="-122"/>
              </a:rPr>
              <a:t>无有阶级，</a:t>
            </a:r>
          </a:p>
          <a:p>
            <a:pPr fontAlgn="base">
              <a:spcBef>
                <a:spcPct val="0"/>
              </a:spcBef>
              <a:spcAft>
                <a:spcPct val="0"/>
              </a:spcAft>
            </a:pPr>
            <a:r>
              <a:rPr lang="zh-CN" altLang="en-US" sz="2800" dirty="0">
                <a:solidFill>
                  <a:schemeClr val="tx1">
                    <a:lumMod val="85000"/>
                    <a:lumOff val="15000"/>
                  </a:schemeClr>
                </a:solidFill>
                <a:latin typeface="隶书" panose="02010509060101010101" pitchFamily="49" charset="-122"/>
                <a:ea typeface="隶书" panose="02010509060101010101" pitchFamily="49" charset="-122"/>
              </a:rPr>
              <a:t>一切平等</a:t>
            </a:r>
          </a:p>
        </p:txBody>
      </p:sp>
      <p:sp>
        <p:nvSpPr>
          <p:cNvPr id="104" name="矩形 103"/>
          <p:cNvSpPr/>
          <p:nvPr/>
        </p:nvSpPr>
        <p:spPr>
          <a:xfrm>
            <a:off x="4325124" y="2304788"/>
            <a:ext cx="1046440" cy="2270495"/>
          </a:xfrm>
          <a:prstGeom prst="rect">
            <a:avLst/>
          </a:prstGeom>
        </p:spPr>
        <p:txBody>
          <a:bodyPr vert="eaVert" wrap="square" anchor="ctr">
            <a:spAutoFit/>
          </a:bodyPr>
          <a:lstStyle/>
          <a:p>
            <a:pPr fontAlgn="base">
              <a:spcBef>
                <a:spcPct val="0"/>
              </a:spcBef>
              <a:spcAft>
                <a:spcPct val="0"/>
              </a:spcAft>
            </a:pPr>
            <a:r>
              <a:rPr lang="zh-CN" altLang="en-US" sz="2800" dirty="0">
                <a:solidFill>
                  <a:schemeClr val="tx1">
                    <a:lumMod val="85000"/>
                    <a:lumOff val="15000"/>
                  </a:schemeClr>
                </a:solidFill>
                <a:latin typeface="隶书" panose="02010509060101010101" pitchFamily="49" charset="-122"/>
                <a:ea typeface="隶书" panose="02010509060101010101" pitchFamily="49" charset="-122"/>
              </a:rPr>
              <a:t>民亦劳止，</a:t>
            </a:r>
          </a:p>
          <a:p>
            <a:pPr fontAlgn="base">
              <a:spcBef>
                <a:spcPct val="0"/>
              </a:spcBef>
              <a:spcAft>
                <a:spcPct val="0"/>
              </a:spcAft>
            </a:pPr>
            <a:r>
              <a:rPr lang="zh-CN" altLang="en-US" sz="2800" dirty="0">
                <a:solidFill>
                  <a:schemeClr val="tx1">
                    <a:lumMod val="85000"/>
                    <a:lumOff val="15000"/>
                  </a:schemeClr>
                </a:solidFill>
                <a:latin typeface="隶书" panose="02010509060101010101" pitchFamily="49" charset="-122"/>
                <a:ea typeface="隶书" panose="02010509060101010101" pitchFamily="49" charset="-122"/>
              </a:rPr>
              <a:t>汔可小康</a:t>
            </a:r>
            <a:endParaRPr lang="zh-CN" altLang="en-US" sz="2800" dirty="0">
              <a:solidFill>
                <a:schemeClr val="tx1">
                  <a:lumMod val="85000"/>
                  <a:lumOff val="15000"/>
                </a:schemeClr>
              </a:solidFill>
              <a:latin typeface="隶书" panose="02010509060101010101" pitchFamily="49" charset="-122"/>
              <a:ea typeface="隶书" panose="02010509060101010101" pitchFamily="49" charset="-122"/>
              <a:sym typeface="Helvetica" pitchFamily="34" charset="0"/>
            </a:endParaRPr>
          </a:p>
        </p:txBody>
      </p:sp>
      <p:pic>
        <p:nvPicPr>
          <p:cNvPr id="108" name="图片 107"/>
          <p:cNvPicPr>
            <a:picLocks noChangeAspect="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936861" y="1260329"/>
            <a:ext cx="2334245" cy="5348066"/>
          </a:xfrm>
          <a:prstGeom prst="rect">
            <a:avLst/>
          </a:prstGeom>
          <a:effectLst>
            <a:outerShdw blurRad="254000" dist="38100" dir="8100000" algn="tr" rotWithShape="0">
              <a:schemeClr val="tx1">
                <a:lumMod val="85000"/>
                <a:lumOff val="15000"/>
                <a:alpha val="30000"/>
              </a:schemeClr>
            </a:outerShdw>
          </a:effectLst>
        </p:spPr>
      </p:pic>
      <p:sp>
        <p:nvSpPr>
          <p:cNvPr id="109" name="矩形 108"/>
          <p:cNvSpPr/>
          <p:nvPr/>
        </p:nvSpPr>
        <p:spPr>
          <a:xfrm>
            <a:off x="1580763" y="5749376"/>
            <a:ext cx="1046440" cy="276999"/>
          </a:xfrm>
          <a:prstGeom prst="rect">
            <a:avLst/>
          </a:prstGeom>
        </p:spPr>
        <p:txBody>
          <a:bodyPr vert="horz" wrap="square">
            <a:spAutoFit/>
          </a:bodyPr>
          <a:lstStyle/>
          <a:p>
            <a:pPr lvl="0" algn="ctr" fontAlgn="base">
              <a:spcBef>
                <a:spcPct val="0"/>
              </a:spcBef>
              <a:spcAft>
                <a:spcPct val="0"/>
              </a:spcAft>
              <a:defRPr/>
            </a:pPr>
            <a:r>
              <a:rPr lang="zh-CN" altLang="en-US" sz="1200" b="1" spc="300" dirty="0">
                <a:solidFill>
                  <a:schemeClr val="tx1">
                    <a:lumMod val="65000"/>
                    <a:lumOff val="35000"/>
                  </a:schemeClr>
                </a:solidFill>
                <a:latin typeface="楷体" panose="02010609060101010101" pitchFamily="49" charset="-122"/>
                <a:ea typeface="楷体" panose="02010609060101010101" pitchFamily="49" charset="-122"/>
                <a:sym typeface="Helvetica" pitchFamily="34" charset="0"/>
              </a:rPr>
              <a:t>易经</a:t>
            </a:r>
          </a:p>
        </p:txBody>
      </p:sp>
      <p:sp>
        <p:nvSpPr>
          <p:cNvPr id="110" name="矩形 109"/>
          <p:cNvSpPr/>
          <p:nvPr/>
        </p:nvSpPr>
        <p:spPr>
          <a:xfrm>
            <a:off x="1580763" y="2304788"/>
            <a:ext cx="1046440" cy="2270495"/>
          </a:xfrm>
          <a:prstGeom prst="rect">
            <a:avLst/>
          </a:prstGeom>
        </p:spPr>
        <p:txBody>
          <a:bodyPr vert="eaVert" wrap="square" anchor="ctr">
            <a:spAutoFit/>
          </a:bodyPr>
          <a:lstStyle/>
          <a:p>
            <a:pPr lvl="0" fontAlgn="base">
              <a:spcBef>
                <a:spcPct val="0"/>
              </a:spcBef>
              <a:spcAft>
                <a:spcPct val="0"/>
              </a:spcAft>
              <a:defRPr/>
            </a:pPr>
            <a:r>
              <a:rPr lang="zh-CN" altLang="en-US" sz="2800" dirty="0">
                <a:solidFill>
                  <a:schemeClr val="tx1">
                    <a:lumMod val="85000"/>
                    <a:lumOff val="15000"/>
                  </a:schemeClr>
                </a:solidFill>
                <a:latin typeface="隶书" panose="02010509060101010101" pitchFamily="49" charset="-122"/>
                <a:ea typeface="隶书" panose="02010509060101010101" pitchFamily="49" charset="-122"/>
              </a:rPr>
              <a:t>观乎人文，</a:t>
            </a:r>
          </a:p>
          <a:p>
            <a:pPr lvl="0" fontAlgn="base">
              <a:spcBef>
                <a:spcPct val="0"/>
              </a:spcBef>
              <a:spcAft>
                <a:spcPct val="0"/>
              </a:spcAft>
              <a:defRPr/>
            </a:pPr>
            <a:r>
              <a:rPr lang="zh-CN" altLang="en-US" sz="2800" dirty="0">
                <a:solidFill>
                  <a:schemeClr val="tx1">
                    <a:lumMod val="85000"/>
                    <a:lumOff val="15000"/>
                  </a:schemeClr>
                </a:solidFill>
                <a:latin typeface="隶书" panose="02010509060101010101" pitchFamily="49" charset="-122"/>
                <a:ea typeface="隶书" panose="02010509060101010101" pitchFamily="49" charset="-122"/>
              </a:rPr>
              <a:t>以化成天下</a:t>
            </a:r>
            <a:endParaRPr lang="en-US" altLang="zh-CN" sz="2800" dirty="0">
              <a:solidFill>
                <a:schemeClr val="tx1">
                  <a:lumMod val="85000"/>
                  <a:lumOff val="15000"/>
                </a:schemeClr>
              </a:solidFill>
              <a:latin typeface="隶书" panose="02010509060101010101" pitchFamily="49" charset="-122"/>
              <a:ea typeface="隶书" panose="02010509060101010101" pitchFamily="49" charset="-122"/>
              <a:sym typeface="Helvetica" pitchFamily="34" charset="0"/>
            </a:endParaRPr>
          </a:p>
        </p:txBody>
      </p:sp>
      <p:pic>
        <p:nvPicPr>
          <p:cNvPr id="3" name="图片 2"/>
          <p:cNvPicPr>
            <a:picLocks noChangeAspect="1"/>
          </p:cNvPicPr>
          <p:nvPr/>
        </p:nvPicPr>
        <p:blipFill>
          <a:blip r:embed="rId9"/>
          <a:stretch>
            <a:fillRect/>
          </a:stretch>
        </p:blipFill>
        <p:spPr>
          <a:xfrm>
            <a:off x="1472673" y="4646526"/>
            <a:ext cx="1262621" cy="1080000"/>
          </a:xfrm>
          <a:prstGeom prst="rect">
            <a:avLst/>
          </a:prstGeom>
          <a:effectLst>
            <a:outerShdw blurRad="76200" dist="38100" dir="2700000" algn="tl" rotWithShape="0">
              <a:prstClr val="black">
                <a:alpha val="15000"/>
              </a:prstClr>
            </a:outerShdw>
          </a:effectLst>
        </p:spPr>
      </p:pic>
      <p:grpSp>
        <p:nvGrpSpPr>
          <p:cNvPr id="28" name="组合 27"/>
          <p:cNvGrpSpPr/>
          <p:nvPr/>
        </p:nvGrpSpPr>
        <p:grpSpPr>
          <a:xfrm>
            <a:off x="3532171" y="792329"/>
            <a:ext cx="5127658" cy="468000"/>
            <a:chOff x="5093294" y="4125852"/>
            <a:chExt cx="3372416" cy="468000"/>
          </a:xfrm>
        </p:grpSpPr>
        <p:sp>
          <p:nvSpPr>
            <p:cNvPr id="29" name="平行四边形 28"/>
            <p:cNvSpPr/>
            <p:nvPr/>
          </p:nvSpPr>
          <p:spPr>
            <a:xfrm flipH="1">
              <a:off x="5093294" y="4125852"/>
              <a:ext cx="3372416" cy="468000"/>
            </a:xfrm>
            <a:prstGeom prst="parallelogram">
              <a:avLst>
                <a:gd name="adj" fmla="val 0"/>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中华民族对理想社会的向往和追求</a:t>
              </a:r>
            </a:p>
          </p:txBody>
        </p:sp>
        <p:sp>
          <p:nvSpPr>
            <p:cNvPr id="30" name="任意多边形: 形状 29"/>
            <p:cNvSpPr>
              <a:spLocks noChangeAspect="1"/>
            </p:cNvSpPr>
            <p:nvPr/>
          </p:nvSpPr>
          <p:spPr>
            <a:xfrm>
              <a:off x="5093294" y="4302224"/>
              <a:ext cx="137880" cy="29162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31" name="任意多边形: 形状 30"/>
            <p:cNvSpPr>
              <a:spLocks noChangeAspect="1"/>
            </p:cNvSpPr>
            <p:nvPr/>
          </p:nvSpPr>
          <p:spPr>
            <a:xfrm rot="10800000">
              <a:off x="8327830" y="4125852"/>
              <a:ext cx="137880" cy="291626"/>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流程图: 手动输入 26"/>
          <p:cNvSpPr/>
          <p:nvPr/>
        </p:nvSpPr>
        <p:spPr>
          <a:xfrm rot="5400000" flipV="1">
            <a:off x="8289109" y="2404759"/>
            <a:ext cx="1421624" cy="6384164"/>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0 w 10000"/>
              <a:gd name="connsiteY0" fmla="*/ 3932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3932 h 10000"/>
              <a:gd name="connsiteX0" fmla="*/ 78 w 10000"/>
              <a:gd name="connsiteY0" fmla="*/ 4105 h 10000"/>
              <a:gd name="connsiteX1" fmla="*/ 10000 w 10000"/>
              <a:gd name="connsiteY1" fmla="*/ 0 h 10000"/>
              <a:gd name="connsiteX2" fmla="*/ 10000 w 10000"/>
              <a:gd name="connsiteY2" fmla="*/ 10000 h 10000"/>
              <a:gd name="connsiteX3" fmla="*/ 0 w 10000"/>
              <a:gd name="connsiteY3" fmla="*/ 10000 h 10000"/>
              <a:gd name="connsiteX4" fmla="*/ 78 w 10000"/>
              <a:gd name="connsiteY4" fmla="*/ 4105 h 10000"/>
              <a:gd name="connsiteX0" fmla="*/ 78 w 10000"/>
              <a:gd name="connsiteY0" fmla="*/ 4260 h 10155"/>
              <a:gd name="connsiteX1" fmla="*/ 10000 w 10000"/>
              <a:gd name="connsiteY1" fmla="*/ 0 h 10155"/>
              <a:gd name="connsiteX2" fmla="*/ 10000 w 10000"/>
              <a:gd name="connsiteY2" fmla="*/ 10155 h 10155"/>
              <a:gd name="connsiteX3" fmla="*/ 0 w 10000"/>
              <a:gd name="connsiteY3" fmla="*/ 10155 h 10155"/>
              <a:gd name="connsiteX4" fmla="*/ 78 w 10000"/>
              <a:gd name="connsiteY4" fmla="*/ 4260 h 10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155">
                <a:moveTo>
                  <a:pt x="78" y="4260"/>
                </a:moveTo>
                <a:lnTo>
                  <a:pt x="10000" y="0"/>
                </a:lnTo>
                <a:lnTo>
                  <a:pt x="10000" y="10155"/>
                </a:lnTo>
                <a:lnTo>
                  <a:pt x="0" y="10155"/>
                </a:lnTo>
                <a:lnTo>
                  <a:pt x="78" y="4260"/>
                </a:lnTo>
                <a:close/>
              </a:path>
            </a:pathLst>
          </a:custGeom>
          <a:gradFill flip="none" rotWithShape="1">
            <a:gsLst>
              <a:gs pos="27000">
                <a:srgbClr val="E17751"/>
              </a:gs>
              <a:gs pos="90000">
                <a:srgbClr val="EF984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1" name="组合 10"/>
          <p:cNvGrpSpPr/>
          <p:nvPr/>
        </p:nvGrpSpPr>
        <p:grpSpPr>
          <a:xfrm>
            <a:off x="275421" y="3096432"/>
            <a:ext cx="11961389" cy="3862004"/>
            <a:chOff x="275421" y="3042421"/>
            <a:chExt cx="11961389" cy="3862004"/>
          </a:xfrm>
        </p:grpSpPr>
        <p:pic>
          <p:nvPicPr>
            <p:cNvPr id="8" name="图片 7"/>
            <p:cNvPicPr>
              <a:picLocks noChangeAspect="1"/>
            </p:cNvPicPr>
            <p:nvPr/>
          </p:nvPicPr>
          <p:blipFill rotWithShape="1">
            <a:blip r:embed="rId3"/>
            <a:srcRect b="12098"/>
            <a:stretch>
              <a:fillRect/>
            </a:stretch>
          </p:blipFill>
          <p:spPr>
            <a:xfrm>
              <a:off x="275421" y="3042421"/>
              <a:ext cx="11961389" cy="3815579"/>
            </a:xfrm>
            <a:prstGeom prst="rect">
              <a:avLst/>
            </a:prstGeom>
          </p:spPr>
        </p:pic>
        <p:sp>
          <p:nvSpPr>
            <p:cNvPr id="9" name="任意多边形: 形状 8"/>
            <p:cNvSpPr/>
            <p:nvPr/>
          </p:nvSpPr>
          <p:spPr>
            <a:xfrm>
              <a:off x="1732473" y="3507129"/>
              <a:ext cx="9356074" cy="3397296"/>
            </a:xfrm>
            <a:custGeom>
              <a:avLst/>
              <a:gdLst>
                <a:gd name="connsiteX0" fmla="*/ 9306046 w 9306046"/>
                <a:gd name="connsiteY0" fmla="*/ 0 h 3553428"/>
                <a:gd name="connsiteX1" fmla="*/ 0 w 9306046"/>
                <a:gd name="connsiteY1" fmla="*/ 3518704 h 3553428"/>
                <a:gd name="connsiteX2" fmla="*/ 2129742 w 9306046"/>
                <a:gd name="connsiteY2" fmla="*/ 3553428 h 3553428"/>
                <a:gd name="connsiteX3" fmla="*/ 9306046 w 9306046"/>
                <a:gd name="connsiteY3" fmla="*/ 0 h 3553428"/>
              </a:gdLst>
              <a:ahLst/>
              <a:cxnLst>
                <a:cxn ang="0">
                  <a:pos x="connsiteX0" y="connsiteY0"/>
                </a:cxn>
                <a:cxn ang="0">
                  <a:pos x="connsiteX1" y="connsiteY1"/>
                </a:cxn>
                <a:cxn ang="0">
                  <a:pos x="connsiteX2" y="connsiteY2"/>
                </a:cxn>
                <a:cxn ang="0">
                  <a:pos x="connsiteX3" y="connsiteY3"/>
                </a:cxn>
              </a:cxnLst>
              <a:rect l="l" t="t" r="r" b="b"/>
              <a:pathLst>
                <a:path w="9306046" h="3553428">
                  <a:moveTo>
                    <a:pt x="9306046" y="0"/>
                  </a:moveTo>
                  <a:lnTo>
                    <a:pt x="0" y="3518704"/>
                  </a:lnTo>
                  <a:lnTo>
                    <a:pt x="2129742" y="3553428"/>
                  </a:lnTo>
                  <a:lnTo>
                    <a:pt x="9306046" y="0"/>
                  </a:lnTo>
                  <a:close/>
                </a:path>
              </a:pathLst>
            </a:custGeom>
            <a:solidFill>
              <a:srgbClr val="FFFFFF">
                <a:alpha val="7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48" name="直接箭头连接符 47"/>
          <p:cNvCxnSpPr>
            <a:cxnSpLocks/>
          </p:cNvCxnSpPr>
          <p:nvPr/>
        </p:nvCxnSpPr>
        <p:spPr>
          <a:xfrm flipV="1">
            <a:off x="1358160" y="5830980"/>
            <a:ext cx="0" cy="1127456"/>
          </a:xfrm>
          <a:prstGeom prst="straightConnector1">
            <a:avLst/>
          </a:prstGeom>
          <a:ln w="3175">
            <a:solidFill>
              <a:srgbClr val="FBB065"/>
            </a:solidFill>
            <a:tailEnd type="oval"/>
          </a:ln>
        </p:spPr>
        <p:style>
          <a:lnRef idx="1">
            <a:schemeClr val="accent1"/>
          </a:lnRef>
          <a:fillRef idx="0">
            <a:schemeClr val="accent1"/>
          </a:fillRef>
          <a:effectRef idx="0">
            <a:schemeClr val="accent1"/>
          </a:effectRef>
          <a:fontRef idx="minor">
            <a:schemeClr val="tx1"/>
          </a:fontRef>
        </p:style>
      </p:cxnSp>
      <p:cxnSp>
        <p:nvCxnSpPr>
          <p:cNvPr id="50" name="直接箭头连接符 49"/>
          <p:cNvCxnSpPr>
            <a:cxnSpLocks/>
          </p:cNvCxnSpPr>
          <p:nvPr/>
        </p:nvCxnSpPr>
        <p:spPr>
          <a:xfrm flipV="1">
            <a:off x="5764506" y="4371975"/>
            <a:ext cx="0" cy="1459005"/>
          </a:xfrm>
          <a:prstGeom prst="straightConnector1">
            <a:avLst/>
          </a:prstGeom>
          <a:ln w="3175">
            <a:solidFill>
              <a:srgbClr val="CE2402"/>
            </a:solidFill>
            <a:tailEnd type="oval"/>
          </a:ln>
        </p:spPr>
        <p:style>
          <a:lnRef idx="1">
            <a:schemeClr val="accent1"/>
          </a:lnRef>
          <a:fillRef idx="0">
            <a:schemeClr val="accent1"/>
          </a:fillRef>
          <a:effectRef idx="0">
            <a:schemeClr val="accent1"/>
          </a:effectRef>
          <a:fontRef idx="minor">
            <a:schemeClr val="tx1"/>
          </a:fontRef>
        </p:style>
      </p:cxnSp>
      <p:cxnSp>
        <p:nvCxnSpPr>
          <p:cNvPr id="51" name="直接箭头连接符 50"/>
          <p:cNvCxnSpPr/>
          <p:nvPr/>
        </p:nvCxnSpPr>
        <p:spPr>
          <a:xfrm flipV="1">
            <a:off x="10127832" y="2902496"/>
            <a:ext cx="0" cy="1032697"/>
          </a:xfrm>
          <a:prstGeom prst="straightConnector1">
            <a:avLst/>
          </a:prstGeom>
          <a:ln w="3175">
            <a:solidFill>
              <a:srgbClr val="8C8550"/>
            </a:solidFill>
            <a:tailEnd type="oval"/>
          </a:ln>
        </p:spPr>
        <p:style>
          <a:lnRef idx="1">
            <a:schemeClr val="accent1"/>
          </a:lnRef>
          <a:fillRef idx="0">
            <a:schemeClr val="accent1"/>
          </a:fillRef>
          <a:effectRef idx="0">
            <a:schemeClr val="accent1"/>
          </a:effectRef>
          <a:fontRef idx="minor">
            <a:schemeClr val="tx1"/>
          </a:fontRef>
        </p:style>
      </p:cxnSp>
      <p:cxnSp>
        <p:nvCxnSpPr>
          <p:cNvPr id="55" name="直接箭头连接符 54"/>
          <p:cNvCxnSpPr>
            <a:cxnSpLocks/>
          </p:cNvCxnSpPr>
          <p:nvPr/>
        </p:nvCxnSpPr>
        <p:spPr>
          <a:xfrm flipV="1">
            <a:off x="7964255" y="3665654"/>
            <a:ext cx="0" cy="1309936"/>
          </a:xfrm>
          <a:prstGeom prst="straightConnector1">
            <a:avLst/>
          </a:prstGeom>
          <a:ln w="3175">
            <a:solidFill>
              <a:srgbClr val="E17751"/>
            </a:solidFill>
            <a:tailEnd type="oval"/>
          </a:ln>
        </p:spPr>
        <p:style>
          <a:lnRef idx="1">
            <a:schemeClr val="accent1"/>
          </a:lnRef>
          <a:fillRef idx="0">
            <a:schemeClr val="accent1"/>
          </a:fillRef>
          <a:effectRef idx="0">
            <a:schemeClr val="accent1"/>
          </a:effectRef>
          <a:fontRef idx="minor">
            <a:schemeClr val="tx1"/>
          </a:fontRef>
        </p:style>
      </p:cxnSp>
      <p:sp>
        <p:nvSpPr>
          <p:cNvPr id="77" name="泪滴形 76"/>
          <p:cNvSpPr/>
          <p:nvPr/>
        </p:nvSpPr>
        <p:spPr>
          <a:xfrm rot="8102496">
            <a:off x="2889238" y="2572970"/>
            <a:ext cx="1282374" cy="1334524"/>
          </a:xfrm>
          <a:prstGeom prst="teardrop">
            <a:avLst/>
          </a:prstGeom>
          <a:solidFill>
            <a:srgbClr val="F78343"/>
          </a:solidFill>
          <a:ln w="22225">
            <a:solidFill>
              <a:schemeClr val="bg1"/>
            </a:solid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8" name="泪滴形 77"/>
          <p:cNvSpPr/>
          <p:nvPr/>
        </p:nvSpPr>
        <p:spPr>
          <a:xfrm rot="8102496">
            <a:off x="5123319" y="1837969"/>
            <a:ext cx="1282374" cy="1334524"/>
          </a:xfrm>
          <a:prstGeom prst="teardrop">
            <a:avLst/>
          </a:prstGeom>
          <a:solidFill>
            <a:srgbClr val="CE2402"/>
          </a:solidFill>
          <a:ln w="22225">
            <a:solidFill>
              <a:schemeClr val="bg1"/>
            </a:solid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9" name="泪滴形 78"/>
          <p:cNvSpPr/>
          <p:nvPr/>
        </p:nvSpPr>
        <p:spPr>
          <a:xfrm rot="8102496">
            <a:off x="7323068" y="1102968"/>
            <a:ext cx="1282374" cy="1334524"/>
          </a:xfrm>
          <a:prstGeom prst="teardrop">
            <a:avLst/>
          </a:prstGeom>
          <a:solidFill>
            <a:srgbClr val="E17751"/>
          </a:solidFill>
          <a:ln w="22225">
            <a:solidFill>
              <a:schemeClr val="bg1"/>
            </a:solid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0" name="泪滴形 79"/>
          <p:cNvSpPr/>
          <p:nvPr/>
        </p:nvSpPr>
        <p:spPr>
          <a:xfrm rot="8102496">
            <a:off x="9496116" y="367967"/>
            <a:ext cx="1282374" cy="1334524"/>
          </a:xfrm>
          <a:prstGeom prst="teardrop">
            <a:avLst/>
          </a:prstGeom>
          <a:solidFill>
            <a:srgbClr val="8C8550"/>
          </a:solidFill>
          <a:ln w="22225">
            <a:solidFill>
              <a:schemeClr val="bg1"/>
            </a:solid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泪滴形 2"/>
          <p:cNvSpPr/>
          <p:nvPr/>
        </p:nvSpPr>
        <p:spPr>
          <a:xfrm rot="8102496">
            <a:off x="712591" y="3307972"/>
            <a:ext cx="1282374" cy="1334524"/>
          </a:xfrm>
          <a:prstGeom prst="teardrop">
            <a:avLst/>
          </a:prstGeom>
          <a:solidFill>
            <a:srgbClr val="FBB065"/>
          </a:solidFill>
          <a:ln w="22225">
            <a:solidFill>
              <a:schemeClr val="bg1"/>
            </a:solid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9" name="文本框 58"/>
          <p:cNvSpPr txBox="1"/>
          <p:nvPr/>
        </p:nvSpPr>
        <p:spPr>
          <a:xfrm>
            <a:off x="9787415" y="702671"/>
            <a:ext cx="659155" cy="643423"/>
          </a:xfrm>
          <a:prstGeom prst="rect">
            <a:avLst/>
          </a:prstGeom>
          <a:noFill/>
        </p:spPr>
        <p:txBody>
          <a:bodyPr wrap="none" lIns="91440" tIns="90000" rIns="91440" bIns="90000" rtlCol="0">
            <a:spAutoFit/>
          </a:bodyPr>
          <a:lstStyle/>
          <a:p>
            <a:r>
              <a:rPr lang="en-US" altLang="zh-CN"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40</a:t>
            </a:r>
            <a:endParaRPr lang="zh-CN" altLang="en-US"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60" name="矩形 59"/>
          <p:cNvSpPr/>
          <p:nvPr/>
        </p:nvSpPr>
        <p:spPr>
          <a:xfrm>
            <a:off x="9042400" y="1971498"/>
            <a:ext cx="2170430" cy="915122"/>
          </a:xfrm>
          <a:prstGeom prst="rect">
            <a:avLst/>
          </a:prstGeom>
        </p:spPr>
        <p:txBody>
          <a:bodyPr wrap="square">
            <a:spAutoFit/>
          </a:bodyPr>
          <a:lstStyle/>
          <a:p>
            <a:pPr algn="ctr">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改革开放</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en-US" altLang="zh-CN" sz="2000" b="1" dirty="0">
                <a:solidFill>
                  <a:srgbClr val="C00000"/>
                </a:solidFill>
                <a:latin typeface="微软雅黑" panose="020B0503020204020204" pitchFamily="34" charset="-122"/>
                <a:ea typeface="微软雅黑" panose="020B0503020204020204" pitchFamily="34" charset="-122"/>
              </a:rPr>
              <a:t>40</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余</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年的伟大实践</a:t>
            </a:r>
          </a:p>
        </p:txBody>
      </p:sp>
      <p:sp>
        <p:nvSpPr>
          <p:cNvPr id="63" name="文本框 62"/>
          <p:cNvSpPr txBox="1"/>
          <p:nvPr/>
        </p:nvSpPr>
        <p:spPr>
          <a:xfrm>
            <a:off x="7634678" y="1448519"/>
            <a:ext cx="659155" cy="643423"/>
          </a:xfrm>
          <a:prstGeom prst="rect">
            <a:avLst/>
          </a:prstGeom>
          <a:noFill/>
        </p:spPr>
        <p:txBody>
          <a:bodyPr wrap="none" lIns="91440" tIns="90000" rIns="91440" bIns="90000" rtlCol="0">
            <a:spAutoFit/>
          </a:bodyPr>
          <a:lstStyle/>
          <a:p>
            <a:r>
              <a:rPr lang="en-US" altLang="zh-CN"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70</a:t>
            </a:r>
            <a:endParaRPr lang="zh-CN" altLang="en-US"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64" name="矩形 63"/>
          <p:cNvSpPr/>
          <p:nvPr/>
        </p:nvSpPr>
        <p:spPr>
          <a:xfrm>
            <a:off x="6699164" y="2704553"/>
            <a:ext cx="2530182" cy="915122"/>
          </a:xfrm>
          <a:prstGeom prst="rect">
            <a:avLst/>
          </a:prstGeom>
        </p:spPr>
        <p:txBody>
          <a:bodyPr wrap="square">
            <a:spAutoFit/>
          </a:bodyPr>
          <a:lstStyle/>
          <a:p>
            <a:pPr algn="ctr">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中华人民共和国成立</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en-US" altLang="zh-CN" sz="2000" b="1" dirty="0">
                <a:solidFill>
                  <a:srgbClr val="C00000"/>
                </a:solidFill>
                <a:latin typeface="微软雅黑" panose="020B0503020204020204" pitchFamily="34" charset="-122"/>
                <a:ea typeface="微软雅黑" panose="020B0503020204020204" pitchFamily="34" charset="-122"/>
              </a:rPr>
              <a:t>70</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余</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年的持续探索</a:t>
            </a:r>
          </a:p>
        </p:txBody>
      </p:sp>
      <p:sp>
        <p:nvSpPr>
          <p:cNvPr id="68" name="矩形 67"/>
          <p:cNvSpPr/>
          <p:nvPr/>
        </p:nvSpPr>
        <p:spPr>
          <a:xfrm>
            <a:off x="4494249" y="3437608"/>
            <a:ext cx="2540515" cy="915122"/>
          </a:xfrm>
          <a:prstGeom prst="rect">
            <a:avLst/>
          </a:prstGeom>
        </p:spPr>
        <p:txBody>
          <a:bodyPr wrap="square">
            <a:spAutoFit/>
          </a:bodyPr>
          <a:lstStyle/>
          <a:p>
            <a:pPr algn="ctr">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中国共产党成立</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en-US" sz="2000" b="1" dirty="0">
                <a:solidFill>
                  <a:srgbClr val="C00000"/>
                </a:solidFill>
                <a:latin typeface="微软雅黑" panose="020B0503020204020204" pitchFamily="34" charset="-122"/>
                <a:ea typeface="微软雅黑" panose="020B0503020204020204" pitchFamily="34" charset="-122"/>
              </a:rPr>
              <a:t>100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年的砥砺前行</a:t>
            </a:r>
          </a:p>
        </p:txBody>
      </p:sp>
      <p:sp>
        <p:nvSpPr>
          <p:cNvPr id="71" name="文本框 70"/>
          <p:cNvSpPr txBox="1"/>
          <p:nvPr/>
        </p:nvSpPr>
        <p:spPr>
          <a:xfrm>
            <a:off x="3082226" y="2888737"/>
            <a:ext cx="896399" cy="643423"/>
          </a:xfrm>
          <a:prstGeom prst="rect">
            <a:avLst/>
          </a:prstGeom>
          <a:noFill/>
        </p:spPr>
        <p:txBody>
          <a:bodyPr wrap="none" lIns="91440" tIns="90000" rIns="91440" bIns="90000" rtlCol="0">
            <a:spAutoFit/>
          </a:bodyPr>
          <a:lstStyle/>
          <a:p>
            <a:pPr algn="ctr"/>
            <a:r>
              <a:rPr lang="en-US" altLang="zh-CN"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180</a:t>
            </a:r>
            <a:endParaRPr lang="zh-CN" altLang="en-US"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72" name="矩形 71"/>
          <p:cNvSpPr/>
          <p:nvPr/>
        </p:nvSpPr>
        <p:spPr>
          <a:xfrm>
            <a:off x="1548075" y="4170663"/>
            <a:ext cx="3964701" cy="915122"/>
          </a:xfrm>
          <a:prstGeom prst="rect">
            <a:avLst/>
          </a:prstGeom>
        </p:spPr>
        <p:txBody>
          <a:bodyPr wrap="square">
            <a:spAutoFit/>
          </a:bodyPr>
          <a:lstStyle/>
          <a:p>
            <a:pPr algn="ctr">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近代以来中华民族由衰到盛</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en-US" altLang="zh-CN" sz="2000" b="1" dirty="0">
                <a:solidFill>
                  <a:srgbClr val="C00000"/>
                </a:solidFill>
                <a:latin typeface="微软雅黑" panose="020B0503020204020204" pitchFamily="34" charset="-122"/>
                <a:ea typeface="微软雅黑" panose="020B0503020204020204" pitchFamily="34" charset="-122"/>
              </a:rPr>
              <a:t>180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多年的历史进程</a:t>
            </a:r>
          </a:p>
        </p:txBody>
      </p:sp>
      <p:sp>
        <p:nvSpPr>
          <p:cNvPr id="75" name="文本框 74"/>
          <p:cNvSpPr txBox="1"/>
          <p:nvPr/>
        </p:nvSpPr>
        <p:spPr>
          <a:xfrm>
            <a:off x="786861" y="3668358"/>
            <a:ext cx="1133644" cy="643423"/>
          </a:xfrm>
          <a:prstGeom prst="rect">
            <a:avLst/>
          </a:prstGeom>
          <a:noFill/>
        </p:spPr>
        <p:txBody>
          <a:bodyPr wrap="none" lIns="91440" tIns="90000" rIns="91440" bIns="90000" rtlCol="0">
            <a:spAutoFit/>
          </a:bodyPr>
          <a:lstStyle/>
          <a:p>
            <a:pPr algn="ctr"/>
            <a:r>
              <a:rPr lang="en-US" altLang="zh-CN"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5000</a:t>
            </a:r>
            <a:endParaRPr lang="zh-CN" altLang="en-US"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76" name="矩形 75"/>
          <p:cNvSpPr/>
          <p:nvPr/>
        </p:nvSpPr>
        <p:spPr>
          <a:xfrm>
            <a:off x="-218493" y="4903720"/>
            <a:ext cx="3149954" cy="915122"/>
          </a:xfrm>
          <a:prstGeom prst="rect">
            <a:avLst/>
          </a:prstGeom>
        </p:spPr>
        <p:txBody>
          <a:bodyPr wrap="square">
            <a:spAutoFit/>
          </a:bodyPr>
          <a:lstStyle/>
          <a:p>
            <a:pPr algn="ctr">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中华文明</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50000"/>
              </a:lnSpc>
            </a:pPr>
            <a:r>
              <a:rPr lang="en-US" altLang="zh-CN" sz="2000" b="1" dirty="0">
                <a:solidFill>
                  <a:srgbClr val="C00000"/>
                </a:solidFill>
                <a:latin typeface="微软雅黑" panose="020B0503020204020204" pitchFamily="34" charset="-122"/>
                <a:ea typeface="微软雅黑" panose="020B0503020204020204" pitchFamily="34" charset="-122"/>
              </a:rPr>
              <a:t>5000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多年的传承发展</a:t>
            </a:r>
          </a:p>
        </p:txBody>
      </p:sp>
      <p:sp>
        <p:nvSpPr>
          <p:cNvPr id="7" name="任意多边形: 形状 6"/>
          <p:cNvSpPr/>
          <p:nvPr/>
        </p:nvSpPr>
        <p:spPr>
          <a:xfrm>
            <a:off x="983848" y="3264061"/>
            <a:ext cx="10544537" cy="4479402"/>
          </a:xfrm>
          <a:custGeom>
            <a:avLst/>
            <a:gdLst>
              <a:gd name="connsiteX0" fmla="*/ 0 w 10544537"/>
              <a:gd name="connsiteY0" fmla="*/ 3923817 h 4479402"/>
              <a:gd name="connsiteX1" fmla="*/ 10000527 w 10544537"/>
              <a:gd name="connsiteY1" fmla="*/ 208344 h 4479402"/>
              <a:gd name="connsiteX2" fmla="*/ 10544537 w 10544537"/>
              <a:gd name="connsiteY2" fmla="*/ 0 h 4479402"/>
              <a:gd name="connsiteX3" fmla="*/ 868101 w 10544537"/>
              <a:gd name="connsiteY3" fmla="*/ 4479402 h 4479402"/>
              <a:gd name="connsiteX4" fmla="*/ 69448 w 10544537"/>
              <a:gd name="connsiteY4" fmla="*/ 3923817 h 4479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4537" h="4479402">
                <a:moveTo>
                  <a:pt x="0" y="3923817"/>
                </a:moveTo>
                <a:lnTo>
                  <a:pt x="10000527" y="208344"/>
                </a:lnTo>
                <a:lnTo>
                  <a:pt x="10544537" y="0"/>
                </a:lnTo>
                <a:lnTo>
                  <a:pt x="868101" y="4479402"/>
                </a:lnTo>
                <a:lnTo>
                  <a:pt x="69448" y="3923817"/>
                </a:lnTo>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7" name="文本框 66"/>
          <p:cNvSpPr txBox="1"/>
          <p:nvPr/>
        </p:nvSpPr>
        <p:spPr>
          <a:xfrm>
            <a:off x="5316307" y="2183520"/>
            <a:ext cx="896399" cy="643423"/>
          </a:xfrm>
          <a:prstGeom prst="rect">
            <a:avLst/>
          </a:prstGeom>
          <a:noFill/>
        </p:spPr>
        <p:txBody>
          <a:bodyPr wrap="none" lIns="91440" tIns="90000" rIns="91440" bIns="90000" rtlCol="0">
            <a:spAutoFit/>
          </a:bodyPr>
          <a:lstStyle/>
          <a:p>
            <a:pPr algn="ctr"/>
            <a:r>
              <a:rPr lang="en-US" altLang="zh-CN"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100</a:t>
            </a:r>
            <a:endParaRPr lang="zh-CN" altLang="en-US" sz="3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2" name="文本框 1"/>
          <p:cNvSpPr txBox="1"/>
          <p:nvPr/>
        </p:nvSpPr>
        <p:spPr>
          <a:xfrm>
            <a:off x="7079680" y="4975590"/>
            <a:ext cx="4634736" cy="1134926"/>
          </a:xfrm>
          <a:prstGeom prst="rect">
            <a:avLst/>
          </a:prstGeom>
          <a:noFill/>
        </p:spPr>
        <p:txBody>
          <a:bodyPr wrap="square" rtlCol="0">
            <a:spAutoFit/>
          </a:bodyPr>
          <a:lstStyle/>
          <a:p>
            <a:pPr algn="r">
              <a:lnSpc>
                <a:spcPct val="150000"/>
              </a:lnSpc>
            </a:pPr>
            <a:r>
              <a:rPr lang="zh-CN" altLang="en-US" sz="2400" b="1" dirty="0">
                <a:solidFill>
                  <a:schemeClr val="bg1"/>
                </a:solidFill>
                <a:effectLst>
                  <a:outerShdw blurRad="38100" dist="38100" dir="2700000" algn="tl">
                    <a:srgbClr val="000000">
                      <a:alpha val="66000"/>
                    </a:srgbClr>
                  </a:outerShdw>
                </a:effectLst>
                <a:latin typeface="华文中宋" panose="02010600040101010101" pitchFamily="2" charset="-122"/>
                <a:ea typeface="华文中宋" panose="02010600040101010101" pitchFamily="2" charset="-122"/>
              </a:rPr>
              <a:t>中国特色社会主义</a:t>
            </a:r>
            <a:endParaRPr lang="en-US" altLang="zh-CN" sz="2400" b="1" dirty="0">
              <a:solidFill>
                <a:schemeClr val="bg1"/>
              </a:solidFill>
              <a:effectLst>
                <a:outerShdw blurRad="38100" dist="38100" dir="2700000" algn="tl">
                  <a:srgbClr val="000000">
                    <a:alpha val="66000"/>
                  </a:srgbClr>
                </a:outerShdw>
              </a:effectLst>
              <a:latin typeface="华文中宋" panose="02010600040101010101" pitchFamily="2" charset="-122"/>
              <a:ea typeface="华文中宋" panose="02010600040101010101" pitchFamily="2" charset="-122"/>
            </a:endParaRPr>
          </a:p>
          <a:p>
            <a:pPr algn="r">
              <a:lnSpc>
                <a:spcPct val="150000"/>
              </a:lnSpc>
            </a:pPr>
            <a:r>
              <a:rPr lang="zh-CN" altLang="en-US" sz="2400" b="1" dirty="0">
                <a:solidFill>
                  <a:schemeClr val="bg1"/>
                </a:solidFill>
                <a:effectLst>
                  <a:outerShdw blurRad="38100" dist="38100" dir="2700000" algn="tl">
                    <a:srgbClr val="000000">
                      <a:alpha val="66000"/>
                    </a:srgbClr>
                  </a:outerShdw>
                </a:effectLst>
                <a:latin typeface="华文中宋" panose="02010600040101010101" pitchFamily="2" charset="-122"/>
                <a:ea typeface="华文中宋" panose="02010600040101010101" pitchFamily="2" charset="-122"/>
              </a:rPr>
              <a:t>共同理想的历史底蕴和实践基础</a:t>
            </a:r>
          </a:p>
        </p:txBody>
      </p:sp>
      <p:cxnSp>
        <p:nvCxnSpPr>
          <p:cNvPr id="15" name="直接箭头连接符 14">
            <a:extLst>
              <a:ext uri="{FF2B5EF4-FFF2-40B4-BE49-F238E27FC236}">
                <a16:creationId xmlns="" xmlns:a16="http://schemas.microsoft.com/office/drawing/2014/main" id="{3DF6FF3D-42BD-C3EE-3639-5161F036A785}"/>
              </a:ext>
            </a:extLst>
          </p:cNvPr>
          <p:cNvCxnSpPr>
            <a:cxnSpLocks/>
          </p:cNvCxnSpPr>
          <p:nvPr/>
        </p:nvCxnSpPr>
        <p:spPr>
          <a:xfrm flipV="1">
            <a:off x="3530425" y="5141234"/>
            <a:ext cx="0" cy="1572024"/>
          </a:xfrm>
          <a:prstGeom prst="straightConnector1">
            <a:avLst/>
          </a:prstGeom>
          <a:ln w="3175">
            <a:solidFill>
              <a:srgbClr val="F78343"/>
            </a:solidFill>
            <a:tailEnd type="ova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a:extLst>
              <a:ext uri="{FF2B5EF4-FFF2-40B4-BE49-F238E27FC236}">
                <a16:creationId xmlns="" xmlns:a16="http://schemas.microsoft.com/office/drawing/2014/main" id="{8CF4365F-5B5F-AAA5-BA1E-45A1E62DB5F6}"/>
              </a:ext>
            </a:extLst>
          </p:cNvPr>
          <p:cNvGrpSpPr/>
          <p:nvPr/>
        </p:nvGrpSpPr>
        <p:grpSpPr>
          <a:xfrm>
            <a:off x="725090" y="480121"/>
            <a:ext cx="10798906" cy="4736741"/>
            <a:chOff x="725090" y="494189"/>
            <a:chExt cx="10798906" cy="4829997"/>
          </a:xfrm>
        </p:grpSpPr>
        <p:sp>
          <p:nvSpPr>
            <p:cNvPr id="47" name="矩形 46"/>
            <p:cNvSpPr/>
            <p:nvPr/>
          </p:nvSpPr>
          <p:spPr bwMode="auto">
            <a:xfrm>
              <a:off x="9344537" y="2952635"/>
              <a:ext cx="2163761" cy="2251767"/>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endParaRPr>
            </a:p>
          </p:txBody>
        </p:sp>
        <p:sp>
          <p:nvSpPr>
            <p:cNvPr id="39" name="矩形 38"/>
            <p:cNvSpPr/>
            <p:nvPr/>
          </p:nvSpPr>
          <p:spPr bwMode="auto">
            <a:xfrm>
              <a:off x="5030191" y="2936558"/>
              <a:ext cx="2093580" cy="2267843"/>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endParaRPr>
            </a:p>
          </p:txBody>
        </p:sp>
        <p:sp>
          <p:nvSpPr>
            <p:cNvPr id="40" name="文本框 34"/>
            <p:cNvSpPr txBox="1">
              <a:spLocks noChangeArrowheads="1"/>
            </p:cNvSpPr>
            <p:nvPr>
              <p:custDataLst>
                <p:tags r:id="rId1"/>
              </p:custDataLst>
            </p:nvPr>
          </p:nvSpPr>
          <p:spPr bwMode="auto">
            <a:xfrm>
              <a:off x="4983680" y="3563998"/>
              <a:ext cx="2192337" cy="1012962"/>
            </a:xfrm>
            <a:prstGeom prst="rect">
              <a:avLst/>
            </a:prstGeom>
            <a:noFill/>
            <a:ln>
              <a:noFill/>
            </a:ln>
          </p:spPr>
          <p:txBody>
            <a:bodyPr/>
            <a:lstStyle>
              <a:lvl1pPr>
                <a:lnSpc>
                  <a:spcPct val="90000"/>
                </a:lnSpc>
                <a:spcBef>
                  <a:spcPct val="401000"/>
                </a:spcBef>
                <a:buFont typeface="Arial" panose="020B060402020209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9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9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9pPr>
            </a:lstStyle>
            <a:p>
              <a:pPr algn="ctr">
                <a:lnSpc>
                  <a:spcPct val="140000"/>
                </a:lnSpc>
                <a:spcBef>
                  <a:spcPct val="0"/>
                </a:spcBef>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endParaRPr lang="en-US" altLang="zh-CN"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lnSpc>
                  <a:spcPct val="140000"/>
                </a:lnSpc>
                <a:spcBef>
                  <a:spcPct val="0"/>
                </a:spcBef>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先进文化</a:t>
              </a:r>
            </a:p>
          </p:txBody>
        </p:sp>
        <p:sp>
          <p:nvSpPr>
            <p:cNvPr id="43" name="矩形 42"/>
            <p:cNvSpPr/>
            <p:nvPr/>
          </p:nvSpPr>
          <p:spPr bwMode="auto">
            <a:xfrm>
              <a:off x="7149918" y="643261"/>
              <a:ext cx="2194617" cy="228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endParaRPr>
            </a:p>
          </p:txBody>
        </p:sp>
        <p:sp>
          <p:nvSpPr>
            <p:cNvPr id="44" name="文本框 34"/>
            <p:cNvSpPr txBox="1">
              <a:spLocks noChangeArrowheads="1"/>
            </p:cNvSpPr>
            <p:nvPr>
              <p:custDataLst>
                <p:tags r:id="rId2"/>
              </p:custDataLst>
            </p:nvPr>
          </p:nvSpPr>
          <p:spPr bwMode="auto">
            <a:xfrm>
              <a:off x="7118271" y="1223765"/>
              <a:ext cx="2192337" cy="1038427"/>
            </a:xfrm>
            <a:prstGeom prst="rect">
              <a:avLst/>
            </a:prstGeom>
            <a:noFill/>
            <a:ln>
              <a:noFill/>
            </a:ln>
          </p:spPr>
          <p:txBody>
            <a:bodyPr/>
            <a:lstStyle>
              <a:lvl1pPr>
                <a:lnSpc>
                  <a:spcPct val="90000"/>
                </a:lnSpc>
                <a:spcBef>
                  <a:spcPct val="401000"/>
                </a:spcBef>
                <a:buFont typeface="Arial" panose="020B060402020209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9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9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9pPr>
            </a:lstStyle>
            <a:p>
              <a:pPr algn="ctr">
                <a:lnSpc>
                  <a:spcPct val="140000"/>
                </a:lnSpc>
                <a:spcBef>
                  <a:spcPct val="0"/>
                </a:spcBef>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endParaRPr lang="en-US" altLang="zh-CN"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lnSpc>
                  <a:spcPct val="140000"/>
                </a:lnSpc>
                <a:spcBef>
                  <a:spcPct val="0"/>
                </a:spcBef>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和谐社会</a:t>
              </a:r>
            </a:p>
          </p:txBody>
        </p:sp>
        <p:sp>
          <p:nvSpPr>
            <p:cNvPr id="48" name="文本框 34"/>
            <p:cNvSpPr txBox="1">
              <a:spLocks noChangeArrowheads="1"/>
            </p:cNvSpPr>
            <p:nvPr>
              <p:custDataLst>
                <p:tags r:id="rId3"/>
              </p:custDataLst>
            </p:nvPr>
          </p:nvSpPr>
          <p:spPr bwMode="auto">
            <a:xfrm>
              <a:off x="9310608" y="3544494"/>
              <a:ext cx="2192338" cy="1002814"/>
            </a:xfrm>
            <a:prstGeom prst="rect">
              <a:avLst/>
            </a:prstGeom>
            <a:noFill/>
            <a:ln>
              <a:noFill/>
            </a:ln>
          </p:spPr>
          <p:txBody>
            <a:bodyPr/>
            <a:lstStyle>
              <a:lvl1pPr>
                <a:lnSpc>
                  <a:spcPct val="90000"/>
                </a:lnSpc>
                <a:spcBef>
                  <a:spcPct val="401000"/>
                </a:spcBef>
                <a:buFont typeface="Arial" panose="020B060402020209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9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9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9pPr>
            </a:lstStyle>
            <a:p>
              <a:pPr marR="0" lvl="0" indent="0" algn="ctr" fontAlgn="auto">
                <a:lnSpc>
                  <a:spcPct val="140000"/>
                </a:lnSpc>
                <a:spcBef>
                  <a:spcPct val="0"/>
                </a:spcBef>
                <a:spcAft>
                  <a:spcPts val="0"/>
                </a:spcAft>
                <a:buClrTx/>
                <a:buSzTx/>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endParaRPr lang="en-US" altLang="zh-CN"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R="0" lvl="0" indent="0" algn="ctr" fontAlgn="auto">
                <a:lnSpc>
                  <a:spcPct val="140000"/>
                </a:lnSpc>
                <a:spcBef>
                  <a:spcPct val="0"/>
                </a:spcBef>
                <a:spcAft>
                  <a:spcPts val="0"/>
                </a:spcAft>
                <a:buClrTx/>
                <a:buSzTx/>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生态文明</a:t>
              </a:r>
            </a:p>
          </p:txBody>
        </p:sp>
        <p:cxnSp>
          <p:nvCxnSpPr>
            <p:cNvPr id="49" name="直接连接符 48"/>
            <p:cNvCxnSpPr/>
            <p:nvPr/>
          </p:nvCxnSpPr>
          <p:spPr>
            <a:xfrm>
              <a:off x="7149918" y="494189"/>
              <a:ext cx="0" cy="4829997"/>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a:off x="9344535" y="494189"/>
              <a:ext cx="0" cy="4829997"/>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flipH="1">
              <a:off x="726947" y="2919286"/>
              <a:ext cx="10781351" cy="1"/>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54" name="组合 53"/>
            <p:cNvGrpSpPr/>
            <p:nvPr/>
          </p:nvGrpSpPr>
          <p:grpSpPr>
            <a:xfrm>
              <a:off x="726947" y="494189"/>
              <a:ext cx="2192337" cy="4829997"/>
              <a:chOff x="729035" y="1499787"/>
              <a:chExt cx="2192337" cy="4829997"/>
            </a:xfrm>
          </p:grpSpPr>
          <p:sp>
            <p:nvSpPr>
              <p:cNvPr id="55" name="矩形 54"/>
              <p:cNvSpPr/>
              <p:nvPr/>
            </p:nvSpPr>
            <p:spPr bwMode="auto">
              <a:xfrm>
                <a:off x="729630" y="3925951"/>
                <a:ext cx="2160588" cy="2284047"/>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endParaRPr>
              </a:p>
            </p:txBody>
          </p:sp>
          <p:sp>
            <p:nvSpPr>
              <p:cNvPr id="56" name="文本框 34"/>
              <p:cNvSpPr txBox="1">
                <a:spLocks noChangeArrowheads="1"/>
              </p:cNvSpPr>
              <p:nvPr>
                <p:custDataLst>
                  <p:tags r:id="rId5"/>
                </p:custDataLst>
              </p:nvPr>
            </p:nvSpPr>
            <p:spPr bwMode="auto">
              <a:xfrm>
                <a:off x="729035" y="4576557"/>
                <a:ext cx="2192337" cy="1115988"/>
              </a:xfrm>
              <a:prstGeom prst="rect">
                <a:avLst/>
              </a:prstGeom>
              <a:noFill/>
              <a:ln>
                <a:noFill/>
              </a:ln>
            </p:spPr>
            <p:txBody>
              <a:bodyPr/>
              <a:lstStyle>
                <a:lvl1pPr>
                  <a:lnSpc>
                    <a:spcPct val="90000"/>
                  </a:lnSpc>
                  <a:spcBef>
                    <a:spcPct val="401000"/>
                  </a:spcBef>
                  <a:buFont typeface="Arial" panose="020B060402020209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9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9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9pPr>
              </a:lstStyle>
              <a:p>
                <a:pPr marR="0" lvl="0" indent="0" algn="ctr" fontAlgn="auto">
                  <a:lnSpc>
                    <a:spcPct val="140000"/>
                  </a:lnSpc>
                  <a:spcBef>
                    <a:spcPct val="0"/>
                  </a:spcBef>
                  <a:spcAft>
                    <a:spcPts val="0"/>
                  </a:spcAft>
                  <a:buClrTx/>
                  <a:buSzTx/>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endParaRPr lang="en-US" altLang="zh-CN"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R="0" lvl="0" indent="0" algn="ctr" fontAlgn="auto">
                  <a:lnSpc>
                    <a:spcPct val="140000"/>
                  </a:lnSpc>
                  <a:spcBef>
                    <a:spcPct val="0"/>
                  </a:spcBef>
                  <a:spcAft>
                    <a:spcPts val="0"/>
                  </a:spcAft>
                  <a:buClrTx/>
                  <a:buSzTx/>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市场经济</a:t>
                </a:r>
              </a:p>
            </p:txBody>
          </p:sp>
          <p:sp>
            <p:nvSpPr>
              <p:cNvPr id="57" name="圆角矩形 53"/>
              <p:cNvSpPr/>
              <p:nvPr/>
            </p:nvSpPr>
            <p:spPr bwMode="auto">
              <a:xfrm>
                <a:off x="997918" y="4858465"/>
                <a:ext cx="1258887" cy="468312"/>
              </a:xfrm>
              <a:prstGeom prst="roundRect">
                <a:avLst>
                  <a:gd name="adj" fmla="val 50000"/>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cxnSp>
            <p:nvCxnSpPr>
              <p:cNvPr id="58" name="直接连接符 57"/>
              <p:cNvCxnSpPr/>
              <p:nvPr/>
            </p:nvCxnSpPr>
            <p:spPr>
              <a:xfrm>
                <a:off x="2874303" y="1499787"/>
                <a:ext cx="0" cy="4829997"/>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59" name="组合 58"/>
            <p:cNvGrpSpPr/>
            <p:nvPr/>
          </p:nvGrpSpPr>
          <p:grpSpPr>
            <a:xfrm>
              <a:off x="2846838" y="494189"/>
              <a:ext cx="2192337" cy="4829997"/>
              <a:chOff x="2848926" y="1499787"/>
              <a:chExt cx="2192337" cy="4829997"/>
            </a:xfrm>
          </p:grpSpPr>
          <p:sp>
            <p:nvSpPr>
              <p:cNvPr id="60" name="矩形 59"/>
              <p:cNvSpPr/>
              <p:nvPr/>
            </p:nvSpPr>
            <p:spPr bwMode="auto">
              <a:xfrm>
                <a:off x="2874303" y="1637281"/>
                <a:ext cx="2160587" cy="2254255"/>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endParaRPr>
              </a:p>
            </p:txBody>
          </p:sp>
          <p:sp>
            <p:nvSpPr>
              <p:cNvPr id="61" name="文本框 34"/>
              <p:cNvSpPr txBox="1">
                <a:spLocks noChangeArrowheads="1"/>
              </p:cNvSpPr>
              <p:nvPr>
                <p:custDataLst>
                  <p:tags r:id="rId4"/>
                </p:custDataLst>
              </p:nvPr>
            </p:nvSpPr>
            <p:spPr bwMode="auto">
              <a:xfrm>
                <a:off x="2848926" y="2256100"/>
                <a:ext cx="2192337" cy="1012962"/>
              </a:xfrm>
              <a:prstGeom prst="rect">
                <a:avLst/>
              </a:prstGeom>
              <a:noFill/>
              <a:ln>
                <a:noFill/>
              </a:ln>
            </p:spPr>
            <p:txBody>
              <a:bodyPr/>
              <a:lstStyle>
                <a:lvl1pPr>
                  <a:lnSpc>
                    <a:spcPct val="90000"/>
                  </a:lnSpc>
                  <a:spcBef>
                    <a:spcPct val="401000"/>
                  </a:spcBef>
                  <a:buFont typeface="Arial" panose="020B060402020209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9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9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90204" pitchFamily="34" charset="0"/>
                  <a:buChar char="•"/>
                  <a:defRPr sz="2000">
                    <a:solidFill>
                      <a:schemeClr val="tx1"/>
                    </a:solidFill>
                    <a:latin typeface="Calibri" panose="020F0502020204030204" charset="0"/>
                    <a:ea typeface="宋体" panose="02010600030101010101" pitchFamily="2" charset="-122"/>
                  </a:defRPr>
                </a:lvl9pPr>
              </a:lstStyle>
              <a:p>
                <a:pPr algn="ctr">
                  <a:lnSpc>
                    <a:spcPct val="140000"/>
                  </a:lnSpc>
                  <a:spcBef>
                    <a:spcPct val="0"/>
                  </a:spcBef>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endParaRPr lang="en-US" altLang="zh-CN"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lnSpc>
                    <a:spcPct val="140000"/>
                  </a:lnSpc>
                  <a:spcBef>
                    <a:spcPct val="0"/>
                  </a:spcBef>
                  <a:buNone/>
                  <a:defRPr/>
                </a:pPr>
                <a:r>
                  <a:rPr lang="zh-CN" altLang="en-US" sz="24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民主政治</a:t>
                </a:r>
              </a:p>
            </p:txBody>
          </p:sp>
          <p:cxnSp>
            <p:nvCxnSpPr>
              <p:cNvPr id="62" name="直接连接符 61"/>
              <p:cNvCxnSpPr/>
              <p:nvPr/>
            </p:nvCxnSpPr>
            <p:spPr>
              <a:xfrm>
                <a:off x="5030257" y="1499787"/>
                <a:ext cx="0" cy="4829997"/>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pic>
          <p:nvPicPr>
            <p:cNvPr id="66" name="图片 65"/>
            <p:cNvPicPr>
              <a:picLocks noChangeAspect="1"/>
            </p:cNvPicPr>
            <p:nvPr/>
          </p:nvPicPr>
          <p:blipFill rotWithShape="1">
            <a:blip r:embed="rId8" cstate="print">
              <a:extLst>
                <a:ext uri="{28A0092B-C50C-407E-A947-70E740481C1C}">
                  <a14:useLocalDpi xmlns:a14="http://schemas.microsoft.com/office/drawing/2010/main" val="0"/>
                </a:ext>
              </a:extLst>
            </a:blip>
            <a:srcRect l="12281" r="14698"/>
            <a:stretch>
              <a:fillRect/>
            </a:stretch>
          </p:blipFill>
          <p:spPr>
            <a:xfrm>
              <a:off x="725090" y="631682"/>
              <a:ext cx="2074821" cy="22304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7" name="图片 66"/>
            <p:cNvPicPr/>
            <p:nvPr/>
          </p:nvPicPr>
          <p:blipFill rotWithShape="1">
            <a:blip r:embed="rId9" cstate="print">
              <a:extLst>
                <a:ext uri="{28A0092B-C50C-407E-A947-70E740481C1C}">
                  <a14:useLocalDpi xmlns:a14="http://schemas.microsoft.com/office/drawing/2010/main" val="0"/>
                </a:ext>
              </a:extLst>
            </a:blip>
            <a:srcRect l="38830" t="19141" b="1293"/>
            <a:stretch/>
          </p:blipFill>
          <p:spPr>
            <a:xfrm>
              <a:off x="5054873" y="631682"/>
              <a:ext cx="2050669" cy="22542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图片 7" descr="外媒拍两会（2021年3月5日）编辑图片素材-ID:1320002191">
              <a:extLst>
                <a:ext uri="{FF2B5EF4-FFF2-40B4-BE49-F238E27FC236}">
                  <a16:creationId xmlns="" xmlns:a16="http://schemas.microsoft.com/office/drawing/2014/main" id="{BCEE7E41-03D3-273A-83F3-24CD4F936A88}"/>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rightnessContrast bright="20000"/>
                      </a14:imgEffect>
                    </a14:imgLayer>
                  </a14:imgProps>
                </a:ext>
                <a:ext uri="{28A0092B-C50C-407E-A947-70E740481C1C}">
                  <a14:useLocalDpi xmlns:a14="http://schemas.microsoft.com/office/drawing/2010/main" val="0"/>
                </a:ext>
              </a:extLst>
            </a:blip>
            <a:srcRect l="18051" t="1979" r="24934" b="5939"/>
            <a:stretch/>
          </p:blipFill>
          <p:spPr bwMode="auto">
            <a:xfrm>
              <a:off x="2903610" y="2952636"/>
              <a:ext cx="2092654" cy="2251765"/>
            </a:xfrm>
            <a:custGeom>
              <a:avLst/>
              <a:gdLst>
                <a:gd name="connsiteX0" fmla="*/ 179843 w 2092654"/>
                <a:gd name="connsiteY0" fmla="*/ 0 h 2251765"/>
                <a:gd name="connsiteX1" fmla="*/ 1912811 w 2092654"/>
                <a:gd name="connsiteY1" fmla="*/ 0 h 2251765"/>
                <a:gd name="connsiteX2" fmla="*/ 2092654 w 2092654"/>
                <a:gd name="connsiteY2" fmla="*/ 179843 h 2251765"/>
                <a:gd name="connsiteX3" fmla="*/ 2092654 w 2092654"/>
                <a:gd name="connsiteY3" fmla="*/ 2071922 h 2251765"/>
                <a:gd name="connsiteX4" fmla="*/ 1912811 w 2092654"/>
                <a:gd name="connsiteY4" fmla="*/ 2251765 h 2251765"/>
                <a:gd name="connsiteX5" fmla="*/ 179843 w 2092654"/>
                <a:gd name="connsiteY5" fmla="*/ 2251765 h 2251765"/>
                <a:gd name="connsiteX6" fmla="*/ 0 w 2092654"/>
                <a:gd name="connsiteY6" fmla="*/ 2071922 h 2251765"/>
                <a:gd name="connsiteX7" fmla="*/ 0 w 2092654"/>
                <a:gd name="connsiteY7" fmla="*/ 179843 h 2251765"/>
                <a:gd name="connsiteX8" fmla="*/ 179843 w 2092654"/>
                <a:gd name="connsiteY8" fmla="*/ 0 h 2251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92654" h="2251765">
                  <a:moveTo>
                    <a:pt x="179843" y="0"/>
                  </a:moveTo>
                  <a:lnTo>
                    <a:pt x="1912811" y="0"/>
                  </a:lnTo>
                  <a:cubicBezTo>
                    <a:pt x="2012136" y="0"/>
                    <a:pt x="2092654" y="80518"/>
                    <a:pt x="2092654" y="179843"/>
                  </a:cubicBezTo>
                  <a:lnTo>
                    <a:pt x="2092654" y="2071922"/>
                  </a:lnTo>
                  <a:cubicBezTo>
                    <a:pt x="2092654" y="2171247"/>
                    <a:pt x="2012136" y="2251765"/>
                    <a:pt x="1912811" y="2251765"/>
                  </a:cubicBezTo>
                  <a:lnTo>
                    <a:pt x="179843" y="2251765"/>
                  </a:lnTo>
                  <a:cubicBezTo>
                    <a:pt x="80518" y="2251765"/>
                    <a:pt x="0" y="2171247"/>
                    <a:pt x="0" y="2071922"/>
                  </a:cubicBezTo>
                  <a:lnTo>
                    <a:pt x="0" y="179843"/>
                  </a:lnTo>
                  <a:cubicBezTo>
                    <a:pt x="0" y="80518"/>
                    <a:pt x="80518" y="0"/>
                    <a:pt x="179843" y="0"/>
                  </a:cubicBezTo>
                  <a:close/>
                </a:path>
              </a:pathLst>
            </a:custGeom>
            <a:noFill/>
            <a:extLst>
              <a:ext uri="{909E8E84-426E-40DD-AFC4-6F175D3DCCD1}">
                <a14:hiddenFill xmlns:a14="http://schemas.microsoft.com/office/drawing/2010/main">
                  <a:solidFill>
                    <a:srgbClr val="FFFFFF"/>
                  </a:solidFill>
                </a14:hiddenFill>
              </a:ext>
            </a:extLst>
          </p:spPr>
        </p:pic>
        <p:pic>
          <p:nvPicPr>
            <p:cNvPr id="9" name="图片 8">
              <a:extLst>
                <a:ext uri="{FF2B5EF4-FFF2-40B4-BE49-F238E27FC236}">
                  <a16:creationId xmlns="" xmlns:a16="http://schemas.microsoft.com/office/drawing/2014/main" id="{FBC3F089-5D00-B094-6C15-8D17DC16C3DD}"/>
                </a:ext>
              </a:extLst>
            </p:cNvPr>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14142" t="3162" r="27923" b="4916"/>
            <a:stretch/>
          </p:blipFill>
          <p:spPr bwMode="auto">
            <a:xfrm>
              <a:off x="9360235" y="598730"/>
              <a:ext cx="2163761" cy="2333205"/>
            </a:xfrm>
            <a:custGeom>
              <a:avLst/>
              <a:gdLst>
                <a:gd name="connsiteX0" fmla="*/ 185954 w 2163761"/>
                <a:gd name="connsiteY0" fmla="*/ 0 h 2333205"/>
                <a:gd name="connsiteX1" fmla="*/ 1977807 w 2163761"/>
                <a:gd name="connsiteY1" fmla="*/ 0 h 2333205"/>
                <a:gd name="connsiteX2" fmla="*/ 2163761 w 2163761"/>
                <a:gd name="connsiteY2" fmla="*/ 185954 h 2333205"/>
                <a:gd name="connsiteX3" fmla="*/ 2163761 w 2163761"/>
                <a:gd name="connsiteY3" fmla="*/ 2147251 h 2333205"/>
                <a:gd name="connsiteX4" fmla="*/ 1977807 w 2163761"/>
                <a:gd name="connsiteY4" fmla="*/ 2333205 h 2333205"/>
                <a:gd name="connsiteX5" fmla="*/ 185954 w 2163761"/>
                <a:gd name="connsiteY5" fmla="*/ 2333205 h 2333205"/>
                <a:gd name="connsiteX6" fmla="*/ 0 w 2163761"/>
                <a:gd name="connsiteY6" fmla="*/ 2147251 h 2333205"/>
                <a:gd name="connsiteX7" fmla="*/ 0 w 2163761"/>
                <a:gd name="connsiteY7" fmla="*/ 185954 h 2333205"/>
                <a:gd name="connsiteX8" fmla="*/ 185954 w 2163761"/>
                <a:gd name="connsiteY8" fmla="*/ 0 h 2333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3761" h="2333205">
                  <a:moveTo>
                    <a:pt x="185954" y="0"/>
                  </a:moveTo>
                  <a:lnTo>
                    <a:pt x="1977807" y="0"/>
                  </a:lnTo>
                  <a:cubicBezTo>
                    <a:pt x="2080507" y="0"/>
                    <a:pt x="2163761" y="83254"/>
                    <a:pt x="2163761" y="185954"/>
                  </a:cubicBezTo>
                  <a:lnTo>
                    <a:pt x="2163761" y="2147251"/>
                  </a:lnTo>
                  <a:cubicBezTo>
                    <a:pt x="2163761" y="2249951"/>
                    <a:pt x="2080507" y="2333205"/>
                    <a:pt x="1977807" y="2333205"/>
                  </a:cubicBezTo>
                  <a:lnTo>
                    <a:pt x="185954" y="2333205"/>
                  </a:lnTo>
                  <a:cubicBezTo>
                    <a:pt x="83254" y="2333205"/>
                    <a:pt x="0" y="2249951"/>
                    <a:pt x="0" y="2147251"/>
                  </a:cubicBezTo>
                  <a:lnTo>
                    <a:pt x="0" y="185954"/>
                  </a:lnTo>
                  <a:cubicBezTo>
                    <a:pt x="0" y="83254"/>
                    <a:pt x="83254" y="0"/>
                    <a:pt x="185954" y="0"/>
                  </a:cubicBezTo>
                  <a:close/>
                </a:path>
              </a:pathLst>
            </a:custGeom>
            <a:noFill/>
            <a:extLst>
              <a:ext uri="{909E8E84-426E-40DD-AFC4-6F175D3DCCD1}">
                <a14:hiddenFill xmlns:a14="http://schemas.microsoft.com/office/drawing/2010/main">
                  <a:solidFill>
                    <a:srgbClr val="FFFFFF"/>
                  </a:solidFill>
                </a14:hiddenFill>
              </a:ext>
            </a:extLst>
          </p:spPr>
        </p:pic>
        <p:pic>
          <p:nvPicPr>
            <p:cNvPr id="10" name="图片 9">
              <a:extLst>
                <a:ext uri="{FF2B5EF4-FFF2-40B4-BE49-F238E27FC236}">
                  <a16:creationId xmlns="" xmlns:a16="http://schemas.microsoft.com/office/drawing/2014/main" id="{B476CBBF-93C8-F377-2978-D454C442C3B8}"/>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11890" r="23508"/>
            <a:stretch/>
          </p:blipFill>
          <p:spPr bwMode="auto">
            <a:xfrm>
              <a:off x="7185837" y="2956803"/>
              <a:ext cx="2124771" cy="2235205"/>
            </a:xfrm>
            <a:custGeom>
              <a:avLst/>
              <a:gdLst>
                <a:gd name="connsiteX0" fmla="*/ 182603 w 2124771"/>
                <a:gd name="connsiteY0" fmla="*/ 0 h 2235205"/>
                <a:gd name="connsiteX1" fmla="*/ 1942168 w 2124771"/>
                <a:gd name="connsiteY1" fmla="*/ 0 h 2235205"/>
                <a:gd name="connsiteX2" fmla="*/ 2124771 w 2124771"/>
                <a:gd name="connsiteY2" fmla="*/ 182603 h 2235205"/>
                <a:gd name="connsiteX3" fmla="*/ 2124771 w 2124771"/>
                <a:gd name="connsiteY3" fmla="*/ 2052602 h 2235205"/>
                <a:gd name="connsiteX4" fmla="*/ 1942168 w 2124771"/>
                <a:gd name="connsiteY4" fmla="*/ 2235205 h 2235205"/>
                <a:gd name="connsiteX5" fmla="*/ 182603 w 2124771"/>
                <a:gd name="connsiteY5" fmla="*/ 2235205 h 2235205"/>
                <a:gd name="connsiteX6" fmla="*/ 0 w 2124771"/>
                <a:gd name="connsiteY6" fmla="*/ 2052602 h 2235205"/>
                <a:gd name="connsiteX7" fmla="*/ 0 w 2124771"/>
                <a:gd name="connsiteY7" fmla="*/ 182603 h 2235205"/>
                <a:gd name="connsiteX8" fmla="*/ 182603 w 2124771"/>
                <a:gd name="connsiteY8" fmla="*/ 0 h 2235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4771" h="2235205">
                  <a:moveTo>
                    <a:pt x="182603" y="0"/>
                  </a:moveTo>
                  <a:lnTo>
                    <a:pt x="1942168" y="0"/>
                  </a:lnTo>
                  <a:cubicBezTo>
                    <a:pt x="2043017" y="0"/>
                    <a:pt x="2124771" y="81754"/>
                    <a:pt x="2124771" y="182603"/>
                  </a:cubicBezTo>
                  <a:lnTo>
                    <a:pt x="2124771" y="2052602"/>
                  </a:lnTo>
                  <a:cubicBezTo>
                    <a:pt x="2124771" y="2153451"/>
                    <a:pt x="2043017" y="2235205"/>
                    <a:pt x="1942168" y="2235205"/>
                  </a:cubicBezTo>
                  <a:lnTo>
                    <a:pt x="182603" y="2235205"/>
                  </a:lnTo>
                  <a:cubicBezTo>
                    <a:pt x="81754" y="2235205"/>
                    <a:pt x="0" y="2153451"/>
                    <a:pt x="0" y="2052602"/>
                  </a:cubicBezTo>
                  <a:lnTo>
                    <a:pt x="0" y="182603"/>
                  </a:lnTo>
                  <a:cubicBezTo>
                    <a:pt x="0" y="81754"/>
                    <a:pt x="81754" y="0"/>
                    <a:pt x="182603" y="0"/>
                  </a:cubicBezTo>
                  <a:close/>
                </a:path>
              </a:pathLst>
            </a:custGeom>
            <a:noFill/>
            <a:extLst>
              <a:ext uri="{909E8E84-426E-40DD-AFC4-6F175D3DCCD1}">
                <a14:hiddenFill xmlns:a14="http://schemas.microsoft.com/office/drawing/2010/main">
                  <a:solidFill>
                    <a:srgbClr val="FFFFFF"/>
                  </a:solidFill>
                </a14:hiddenFill>
              </a:ext>
            </a:extLst>
          </p:spPr>
        </p:pic>
      </p:grpSp>
      <p:grpSp>
        <p:nvGrpSpPr>
          <p:cNvPr id="30" name="组合 29"/>
          <p:cNvGrpSpPr/>
          <p:nvPr/>
        </p:nvGrpSpPr>
        <p:grpSpPr>
          <a:xfrm>
            <a:off x="0" y="5244997"/>
            <a:ext cx="12192000" cy="1199192"/>
            <a:chOff x="0" y="5461395"/>
            <a:chExt cx="12192000" cy="976334"/>
          </a:xfrm>
        </p:grpSpPr>
        <p:sp>
          <p:nvSpPr>
            <p:cNvPr id="31" name="矩形 30"/>
            <p:cNvSpPr/>
            <p:nvPr/>
          </p:nvSpPr>
          <p:spPr>
            <a:xfrm>
              <a:off x="0" y="5461395"/>
              <a:ext cx="12192000" cy="976334"/>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文本框 31"/>
            <p:cNvSpPr txBox="1"/>
            <p:nvPr/>
          </p:nvSpPr>
          <p:spPr>
            <a:xfrm>
              <a:off x="424321" y="5535334"/>
              <a:ext cx="11343359" cy="782643"/>
            </a:xfrm>
            <a:prstGeom prst="rect">
              <a:avLst/>
            </a:prstGeom>
            <a:noFill/>
          </p:spPr>
          <p:txBody>
            <a:bodyPr wrap="square" rtlCol="0">
              <a:spAutoFit/>
            </a:body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只有继续沿着这条道路前进，中国的社会主义建设才能取得成功，社会主义制度的优越性才能得到充分的体现，社会主义才能在充分发展和高度发达的基础上，逐步迈向共产主义社会。</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组合 22"/>
          <p:cNvGrpSpPr/>
          <p:nvPr/>
        </p:nvGrpSpPr>
        <p:grpSpPr>
          <a:xfrm>
            <a:off x="0" y="4754879"/>
            <a:ext cx="12192000" cy="1656000"/>
            <a:chOff x="0" y="5529136"/>
            <a:chExt cx="12192000" cy="917595"/>
          </a:xfrm>
        </p:grpSpPr>
        <p:sp>
          <p:nvSpPr>
            <p:cNvPr id="24" name="矩形 23"/>
            <p:cNvSpPr/>
            <p:nvPr/>
          </p:nvSpPr>
          <p:spPr>
            <a:xfrm>
              <a:off x="0" y="5529136"/>
              <a:ext cx="12192000" cy="917595"/>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文本框 24"/>
            <p:cNvSpPr txBox="1"/>
            <p:nvPr/>
          </p:nvSpPr>
          <p:spPr>
            <a:xfrm>
              <a:off x="448967" y="5830852"/>
              <a:ext cx="11294067" cy="532653"/>
            </a:xfrm>
            <a:prstGeom prst="rect">
              <a:avLst/>
            </a:prstGeom>
            <a:noFill/>
          </p:spPr>
          <p:txBody>
            <a:bodyPr wrap="square" rtlCol="0">
              <a:spAutoFit/>
            </a:body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中国特色社会主义共同理想，就是我们在追求和实现共产主义远大理想过程中的一个阶段性理想，</a:t>
              </a:r>
            </a:p>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是当前正在着力追求的阶段性理想。</a:t>
              </a:r>
            </a:p>
          </p:txBody>
        </p:sp>
      </p:grpSp>
      <p:sp>
        <p:nvSpPr>
          <p:cNvPr id="16" name="işlídê"/>
          <p:cNvSpPr/>
          <p:nvPr/>
        </p:nvSpPr>
        <p:spPr>
          <a:xfrm>
            <a:off x="1388011" y="1491846"/>
            <a:ext cx="9415978" cy="3685066"/>
          </a:xfrm>
          <a:prstGeom prst="rect">
            <a:avLst/>
          </a:prstGeom>
          <a:solidFill>
            <a:srgbClr val="FEFCFA"/>
          </a:solidFill>
          <a:ln w="63500">
            <a:gradFill>
              <a:gsLst>
                <a:gs pos="0">
                  <a:srgbClr val="E17751"/>
                </a:gs>
                <a:gs pos="100000">
                  <a:schemeClr val="accent4">
                    <a:lumMod val="20000"/>
                    <a:lumOff val="80000"/>
                  </a:schemeClr>
                </a:gs>
              </a:gsLst>
              <a:lin ang="5400000" scaled="1"/>
            </a:gradFill>
          </a:ln>
          <a:effectLst>
            <a:outerShdw blurRad="508000" dist="127000" dir="4200000" algn="ctr"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PA- 184"/>
          <p:cNvSpPr/>
          <p:nvPr>
            <p:custDataLst>
              <p:tags r:id="rId1"/>
            </p:custDataLst>
          </p:nvPr>
        </p:nvSpPr>
        <p:spPr>
          <a:xfrm>
            <a:off x="3022064" y="1695052"/>
            <a:ext cx="1670806" cy="1670806"/>
          </a:xfrm>
          <a:prstGeom prst="ellipse">
            <a:avLst/>
          </a:prstGeom>
          <a:gradFill>
            <a:gsLst>
              <a:gs pos="0">
                <a:srgbClr val="7E7847"/>
              </a:gs>
              <a:gs pos="100000">
                <a:srgbClr val="C5BC78"/>
              </a:gs>
            </a:gsLst>
            <a:lin ang="4800000" scaled="0"/>
          </a:gradFill>
          <a:ln>
            <a:noFill/>
          </a:ln>
          <a:effectLst>
            <a:outerShdw blurRad="50800" dist="381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阶段性理想</a:t>
            </a:r>
          </a:p>
        </p:txBody>
      </p:sp>
      <p:sp>
        <p:nvSpPr>
          <p:cNvPr id="18" name="PA- 6"/>
          <p:cNvSpPr/>
          <p:nvPr>
            <p:custDataLst>
              <p:tags r:id="rId2"/>
            </p:custDataLst>
          </p:nvPr>
        </p:nvSpPr>
        <p:spPr>
          <a:xfrm>
            <a:off x="7499131" y="1695052"/>
            <a:ext cx="1670806" cy="1670806"/>
          </a:xfrm>
          <a:prstGeom prst="ellipse">
            <a:avLst/>
          </a:prstGeom>
          <a:gradFill>
            <a:gsLst>
              <a:gs pos="100000">
                <a:srgbClr val="E17751"/>
              </a:gs>
              <a:gs pos="4000">
                <a:srgbClr val="FBC98F"/>
              </a:gs>
            </a:gsLst>
            <a:lin ang="12000000" scaled="0"/>
          </a:gradFill>
          <a:ln w="22225">
            <a:noFill/>
          </a:ln>
          <a:effectLst>
            <a:outerShdw blurRad="50800" dist="38100" dir="5400000" algn="l" rotWithShape="0">
              <a:schemeClr val="tx1">
                <a:lumMod val="85000"/>
                <a:lumOff val="15000"/>
                <a:alpha val="10000"/>
              </a:schemeClr>
            </a:outerShdw>
          </a:effectLst>
        </p:spPr>
        <p:txBody>
          <a:bodyPr anchor="ctr">
            <a:noAutofit/>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r>
              <a:rPr lang="zh-CN" altLang="en-US" sz="2200" b="1" spc="30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最终</a:t>
            </a:r>
            <a:endParaRPr lang="en-US" altLang="zh-CN"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a:r>
              <a:rPr lang="zh-CN" altLang="en-US" sz="2200" b="1" spc="3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理想</a:t>
            </a:r>
          </a:p>
        </p:txBody>
      </p:sp>
      <p:sp>
        <p:nvSpPr>
          <p:cNvPr id="19" name="PA-左大括号 17"/>
          <p:cNvSpPr/>
          <p:nvPr>
            <p:custDataLst>
              <p:tags r:id="rId3"/>
            </p:custDataLst>
          </p:nvPr>
        </p:nvSpPr>
        <p:spPr>
          <a:xfrm rot="16200000">
            <a:off x="5786194" y="1459432"/>
            <a:ext cx="619612" cy="4477068"/>
          </a:xfrm>
          <a:prstGeom prst="leftBrace">
            <a:avLst>
              <a:gd name="adj1" fmla="val 20931"/>
              <a:gd name="adj2" fmla="val 49998"/>
            </a:avLst>
          </a:prstGeom>
          <a:ln w="38100">
            <a:gradFill>
              <a:gsLst>
                <a:gs pos="0">
                  <a:srgbClr val="8C8550"/>
                </a:gs>
                <a:gs pos="27000">
                  <a:srgbClr val="CCB374"/>
                </a:gs>
                <a:gs pos="83000">
                  <a:schemeClr val="accent2">
                    <a:lumMod val="40000"/>
                    <a:lumOff val="60000"/>
                  </a:schemeClr>
                </a:gs>
                <a:gs pos="100000">
                  <a:srgbClr val="E4650D"/>
                </a:gs>
              </a:gsLst>
              <a:lin ang="5400000" scaled="0"/>
            </a:gradFill>
            <a:headEnd type="arrow"/>
            <a:tailEnd type="arrow"/>
          </a:ln>
        </p:spPr>
        <p:style>
          <a:lnRef idx="1">
            <a:schemeClr val="accent1"/>
          </a:lnRef>
          <a:fillRef idx="0">
            <a:schemeClr val="accent1"/>
          </a:fillRef>
          <a:effectRef idx="0">
            <a:schemeClr val="accent1"/>
          </a:effectRef>
          <a:fontRef idx="minor">
            <a:schemeClr val="tx1"/>
          </a:fontRef>
        </p:style>
        <p:txBody>
          <a:bodyPr anchor="ctr"/>
          <a:lstStyle/>
          <a:p>
            <a:pPr algn="ctr" eaLnBrk="1" fontAlgn="auto" hangingPunct="1">
              <a:spcBef>
                <a:spcPts val="0"/>
              </a:spcBef>
              <a:spcAft>
                <a:spcPts val="0"/>
              </a:spcAft>
              <a:defRPr/>
            </a:pPr>
            <a:endParaRPr lang="zh-CN" altLang="en-US"/>
          </a:p>
        </p:txBody>
      </p:sp>
      <p:sp>
        <p:nvSpPr>
          <p:cNvPr id="20" name="矩形: 棱台 19"/>
          <p:cNvSpPr/>
          <p:nvPr/>
        </p:nvSpPr>
        <p:spPr>
          <a:xfrm>
            <a:off x="2989486" y="4172179"/>
            <a:ext cx="1908000" cy="720000"/>
          </a:xfrm>
          <a:prstGeom prst="bevel">
            <a:avLst>
              <a:gd name="adj" fmla="val 8224"/>
            </a:avLst>
          </a:prstGeom>
          <a:solidFill>
            <a:schemeClr val="bg1"/>
          </a:solidFill>
          <a:ln w="6350">
            <a:gradFill>
              <a:gsLst>
                <a:gs pos="0">
                  <a:srgbClr val="E79A82"/>
                </a:gs>
                <a:gs pos="42000">
                  <a:srgbClr val="D7562F"/>
                </a:gs>
                <a:gs pos="62000">
                  <a:srgbClr val="D7562F"/>
                </a:gs>
                <a:gs pos="100000">
                  <a:srgbClr val="E79A82"/>
                </a:gs>
              </a:gsLst>
              <a:lin ang="4800000" scaled="0"/>
            </a:gradFill>
          </a:ln>
          <a:effectLst>
            <a:outerShdw blurRad="127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tx1">
                    <a:lumMod val="85000"/>
                    <a:lumOff val="15000"/>
                  </a:schemeClr>
                </a:solidFill>
                <a:latin typeface="微软雅黑" panose="020B0503020204020204" pitchFamily="34" charset="-122"/>
                <a:ea typeface="微软雅黑" panose="020B0503020204020204" pitchFamily="34" charset="-122"/>
              </a:rPr>
              <a:t>辩证思维</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1" name="矩形: 棱台 20"/>
          <p:cNvSpPr/>
          <p:nvPr/>
        </p:nvSpPr>
        <p:spPr>
          <a:xfrm>
            <a:off x="5136743" y="4172179"/>
            <a:ext cx="1908000" cy="720000"/>
          </a:xfrm>
          <a:prstGeom prst="bevel">
            <a:avLst>
              <a:gd name="adj" fmla="val 8224"/>
            </a:avLst>
          </a:prstGeom>
          <a:solidFill>
            <a:schemeClr val="bg1"/>
          </a:solidFill>
          <a:ln w="6350">
            <a:gradFill>
              <a:gsLst>
                <a:gs pos="0">
                  <a:srgbClr val="E79A82"/>
                </a:gs>
                <a:gs pos="42000">
                  <a:srgbClr val="D7562F"/>
                </a:gs>
                <a:gs pos="62000">
                  <a:srgbClr val="D7562F"/>
                </a:gs>
                <a:gs pos="100000">
                  <a:srgbClr val="E79A82"/>
                </a:gs>
              </a:gsLst>
              <a:lin ang="4800000" scaled="0"/>
            </a:gradFill>
          </a:ln>
          <a:effectLst>
            <a:outerShdw blurRad="127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历史思维</a:t>
            </a:r>
          </a:p>
        </p:txBody>
      </p:sp>
      <p:sp>
        <p:nvSpPr>
          <p:cNvPr id="22" name="矩形: 棱台 21"/>
          <p:cNvSpPr/>
          <p:nvPr/>
        </p:nvSpPr>
        <p:spPr>
          <a:xfrm>
            <a:off x="7284000" y="4172179"/>
            <a:ext cx="1908000" cy="720000"/>
          </a:xfrm>
          <a:prstGeom prst="bevel">
            <a:avLst>
              <a:gd name="adj" fmla="val 8224"/>
            </a:avLst>
          </a:prstGeom>
          <a:solidFill>
            <a:schemeClr val="bg1"/>
          </a:solidFill>
          <a:ln w="6350">
            <a:gradFill>
              <a:gsLst>
                <a:gs pos="0">
                  <a:srgbClr val="E79A82"/>
                </a:gs>
                <a:gs pos="42000">
                  <a:srgbClr val="D7562F"/>
                </a:gs>
                <a:gs pos="62000">
                  <a:srgbClr val="D7562F"/>
                </a:gs>
                <a:gs pos="100000">
                  <a:srgbClr val="E79A82"/>
                </a:gs>
              </a:gsLst>
              <a:lin ang="4800000" scaled="0"/>
            </a:gradFill>
          </a:ln>
          <a:effectLst>
            <a:outerShdw blurRad="127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系统思维</a:t>
            </a:r>
          </a:p>
        </p:txBody>
      </p:sp>
      <p:grpSp>
        <p:nvGrpSpPr>
          <p:cNvPr id="26" name="组合 25"/>
          <p:cNvGrpSpPr/>
          <p:nvPr/>
        </p:nvGrpSpPr>
        <p:grpSpPr>
          <a:xfrm>
            <a:off x="2761434" y="720000"/>
            <a:ext cx="6669132" cy="468000"/>
            <a:chOff x="5093294" y="4125852"/>
            <a:chExt cx="3372416" cy="468000"/>
          </a:xfrm>
        </p:grpSpPr>
        <p:sp>
          <p:nvSpPr>
            <p:cNvPr id="27" name="平行四边形 26"/>
            <p:cNvSpPr/>
            <p:nvPr/>
          </p:nvSpPr>
          <p:spPr>
            <a:xfrm flipH="1">
              <a:off x="5093294" y="4125852"/>
              <a:ext cx="3372416" cy="468000"/>
            </a:xfrm>
            <a:prstGeom prst="parallelogram">
              <a:avLst>
                <a:gd name="adj" fmla="val 0"/>
              </a:avLst>
            </a:prstGeom>
            <a:gradFill>
              <a:gsLst>
                <a:gs pos="16000">
                  <a:srgbClr val="E17751"/>
                </a:gs>
                <a:gs pos="100000">
                  <a:srgbClr val="FBC98F"/>
                </a:gs>
              </a:gsLst>
              <a:lin ang="7200000" scaled="0"/>
            </a:gradFill>
            <a:ln w="15875">
              <a:noFill/>
            </a:ln>
            <a:effectLst>
              <a:outerShdw blurRad="63500" dist="38100" dir="2700000" algn="tl" rotWithShape="0">
                <a:srgbClr val="985125">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中国特色社会主义共同理想与共产主义远大理想</a:t>
              </a:r>
            </a:p>
          </p:txBody>
        </p:sp>
        <p:sp>
          <p:nvSpPr>
            <p:cNvPr id="28" name="任意多边形: 形状 27"/>
            <p:cNvSpPr>
              <a:spLocks noChangeAspect="1"/>
            </p:cNvSpPr>
            <p:nvPr/>
          </p:nvSpPr>
          <p:spPr>
            <a:xfrm>
              <a:off x="5093294" y="4302224"/>
              <a:ext cx="105562" cy="291628"/>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sp>
          <p:nvSpPr>
            <p:cNvPr id="29" name="任意多边形: 形状 28"/>
            <p:cNvSpPr>
              <a:spLocks noChangeAspect="1"/>
            </p:cNvSpPr>
            <p:nvPr/>
          </p:nvSpPr>
          <p:spPr>
            <a:xfrm rot="10800000">
              <a:off x="8360148" y="4125852"/>
              <a:ext cx="105562" cy="291626"/>
            </a:xfrm>
            <a:custGeom>
              <a:avLst/>
              <a:gdLst>
                <a:gd name="connsiteX0" fmla="*/ 9 w 202585"/>
                <a:gd name="connsiteY0" fmla="*/ 187528 h 332338"/>
                <a:gd name="connsiteX1" fmla="*/ 87786 w 202585"/>
                <a:gd name="connsiteY1" fmla="*/ 332338 h 332338"/>
                <a:gd name="connsiteX2" fmla="*/ 9 w 202585"/>
                <a:gd name="connsiteY2" fmla="*/ 332338 h 332338"/>
                <a:gd name="connsiteX3" fmla="*/ 0 w 202585"/>
                <a:gd name="connsiteY3" fmla="*/ 0 h 332338"/>
                <a:gd name="connsiteX4" fmla="*/ 202585 w 202585"/>
                <a:gd name="connsiteY4" fmla="*/ 332337 h 332338"/>
                <a:gd name="connsiteX5" fmla="*/ 120244 w 202585"/>
                <a:gd name="connsiteY5" fmla="*/ 332337 h 332338"/>
                <a:gd name="connsiteX6" fmla="*/ 0 w 202585"/>
                <a:gd name="connsiteY6" fmla="*/ 135078 h 33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585" h="332338">
                  <a:moveTo>
                    <a:pt x="9" y="187528"/>
                  </a:moveTo>
                  <a:lnTo>
                    <a:pt x="87786" y="332338"/>
                  </a:lnTo>
                  <a:lnTo>
                    <a:pt x="9" y="332338"/>
                  </a:lnTo>
                  <a:close/>
                  <a:moveTo>
                    <a:pt x="0" y="0"/>
                  </a:moveTo>
                  <a:lnTo>
                    <a:pt x="202585" y="332337"/>
                  </a:lnTo>
                  <a:lnTo>
                    <a:pt x="120244" y="332337"/>
                  </a:lnTo>
                  <a:lnTo>
                    <a:pt x="0" y="135078"/>
                  </a:lnTo>
                  <a:close/>
                </a:path>
              </a:pathLst>
            </a:cu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000" dirty="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a:extLst>
              <a:ext uri="{FF2B5EF4-FFF2-40B4-BE49-F238E27FC236}">
                <a16:creationId xmlns="" xmlns:a16="http://schemas.microsoft.com/office/drawing/2014/main" id="{36B4C171-E493-BC03-906D-9784C749B468}"/>
              </a:ext>
            </a:extLst>
          </p:cNvPr>
          <p:cNvGrpSpPr/>
          <p:nvPr/>
        </p:nvGrpSpPr>
        <p:grpSpPr>
          <a:xfrm>
            <a:off x="1810044" y="1328072"/>
            <a:ext cx="3548836" cy="2966840"/>
            <a:chOff x="1810044" y="1328072"/>
            <a:chExt cx="3548836" cy="2966840"/>
          </a:xfrm>
        </p:grpSpPr>
        <p:sp>
          <p:nvSpPr>
            <p:cNvPr id="19" name="矩形 18"/>
            <p:cNvSpPr/>
            <p:nvPr/>
          </p:nvSpPr>
          <p:spPr>
            <a:xfrm>
              <a:off x="1810044" y="1532514"/>
              <a:ext cx="3548836" cy="2762398"/>
            </a:xfrm>
            <a:prstGeom prst="rect">
              <a:avLst/>
            </a:prstGeom>
            <a:solidFill>
              <a:schemeClr val="bg1"/>
            </a:solidFill>
            <a:ln>
              <a:noFill/>
            </a:ln>
            <a:effectLst>
              <a:outerShdw blurRad="254000" dist="635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504000"/>
              <a:endParaRPr lang="zh-CN" altLang="en-US" sz="2000"/>
            </a:p>
          </p:txBody>
        </p:sp>
        <p:sp>
          <p:nvSpPr>
            <p:cNvPr id="20" name="文本框 19"/>
            <p:cNvSpPr txBox="1"/>
            <p:nvPr/>
          </p:nvSpPr>
          <p:spPr>
            <a:xfrm>
              <a:off x="2216019" y="2083948"/>
              <a:ext cx="2736887" cy="1884618"/>
            </a:xfrm>
            <a:prstGeom prst="rect">
              <a:avLst/>
            </a:prstGeom>
            <a:noFill/>
          </p:spPr>
          <p:txBody>
            <a:bodyPr wrap="square">
              <a:spAutoFit/>
            </a:bodyPr>
            <a:lstStyle/>
            <a:p>
              <a:pPr indent="504000">
                <a:lnSpc>
                  <a:spcPct val="150000"/>
                </a:lnSpc>
                <a:spcAft>
                  <a:spcPts val="1200"/>
                </a:spcAft>
                <a:buClr>
                  <a:srgbClr val="0076AA"/>
                </a:buClr>
                <a:buSzPct val="11000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中国共产党的最高理想和最终目标是实现共产主义，这是我们党的最高行动纲领。</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25" name="直接连接符 24"/>
            <p:cNvCxnSpPr>
              <a:cxnSpLocks/>
            </p:cNvCxnSpPr>
            <p:nvPr/>
          </p:nvCxnSpPr>
          <p:spPr>
            <a:xfrm>
              <a:off x="2860123" y="4294912"/>
              <a:ext cx="1448679" cy="0"/>
            </a:xfrm>
            <a:prstGeom prst="line">
              <a:avLst/>
            </a:prstGeom>
            <a:ln w="31750">
              <a:solidFill>
                <a:srgbClr val="E17751"/>
              </a:solidFill>
            </a:ln>
          </p:spPr>
          <p:style>
            <a:lnRef idx="1">
              <a:schemeClr val="accent1"/>
            </a:lnRef>
            <a:fillRef idx="0">
              <a:schemeClr val="accent1"/>
            </a:fillRef>
            <a:effectRef idx="0">
              <a:schemeClr val="accent1"/>
            </a:effectRef>
            <a:fontRef idx="minor">
              <a:schemeClr val="tx1"/>
            </a:fontRef>
          </p:style>
        </p:cxnSp>
        <p:sp>
          <p:nvSpPr>
            <p:cNvPr id="22" name="矩形: 圆角 21"/>
            <p:cNvSpPr/>
            <p:nvPr/>
          </p:nvSpPr>
          <p:spPr>
            <a:xfrm>
              <a:off x="2610992" y="1328072"/>
              <a:ext cx="1946942" cy="468000"/>
            </a:xfrm>
            <a:prstGeom prst="roundRect">
              <a:avLst>
                <a:gd name="adj" fmla="val 50000"/>
              </a:avLst>
            </a:prstGeom>
            <a:gradFill>
              <a:gsLst>
                <a:gs pos="100000">
                  <a:srgbClr val="E17751"/>
                </a:gs>
                <a:gs pos="4000">
                  <a:srgbClr val="FBB065"/>
                </a:gs>
              </a:gsLst>
              <a:lin ang="12000000" scaled="0"/>
            </a:gra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最高纲领</a:t>
              </a:r>
            </a:p>
          </p:txBody>
        </p:sp>
      </p:grpSp>
      <p:grpSp>
        <p:nvGrpSpPr>
          <p:cNvPr id="2" name="组合 1">
            <a:extLst>
              <a:ext uri="{FF2B5EF4-FFF2-40B4-BE49-F238E27FC236}">
                <a16:creationId xmlns="" xmlns:a16="http://schemas.microsoft.com/office/drawing/2014/main" id="{B2BC1441-6DB5-9B21-13A9-0ED034BE6206}"/>
              </a:ext>
            </a:extLst>
          </p:cNvPr>
          <p:cNvGrpSpPr/>
          <p:nvPr/>
        </p:nvGrpSpPr>
        <p:grpSpPr>
          <a:xfrm>
            <a:off x="6847190" y="1328072"/>
            <a:ext cx="3548836" cy="2966840"/>
            <a:chOff x="6847190" y="1328072"/>
            <a:chExt cx="3548836" cy="2966840"/>
          </a:xfrm>
        </p:grpSpPr>
        <p:sp>
          <p:nvSpPr>
            <p:cNvPr id="10" name="矩形 9"/>
            <p:cNvSpPr/>
            <p:nvPr/>
          </p:nvSpPr>
          <p:spPr>
            <a:xfrm>
              <a:off x="6847190" y="1532514"/>
              <a:ext cx="3548836" cy="2762398"/>
            </a:xfrm>
            <a:prstGeom prst="rect">
              <a:avLst/>
            </a:prstGeom>
            <a:solidFill>
              <a:schemeClr val="bg1"/>
            </a:solidFill>
            <a:ln>
              <a:noFill/>
            </a:ln>
            <a:effectLst>
              <a:outerShdw blurRad="254000" dist="635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504000"/>
              <a:endParaRPr lang="zh-CN" altLang="en-US" sz="2000"/>
            </a:p>
          </p:txBody>
        </p:sp>
        <p:sp>
          <p:nvSpPr>
            <p:cNvPr id="11" name="文本框 10"/>
            <p:cNvSpPr txBox="1"/>
            <p:nvPr/>
          </p:nvSpPr>
          <p:spPr>
            <a:xfrm>
              <a:off x="7206066" y="2083948"/>
              <a:ext cx="2831085" cy="1884618"/>
            </a:xfrm>
            <a:prstGeom prst="rect">
              <a:avLst/>
            </a:prstGeom>
            <a:noFill/>
          </p:spPr>
          <p:txBody>
            <a:bodyPr wrap="square">
              <a:spAutoFit/>
            </a:bodyPr>
            <a:lstStyle/>
            <a:p>
              <a:pPr indent="504000" algn="just">
                <a:lnSpc>
                  <a:spcPct val="150000"/>
                </a:lnSpc>
                <a:spcAft>
                  <a:spcPts val="1200"/>
                </a:spcAft>
                <a:buClr>
                  <a:srgbClr val="0076AA"/>
                </a:buClr>
                <a:buSzPct val="11000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追求党的理想和实现党的目标，必须在中国当下的实际出发，从实现最近的目标开始。</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26" name="直接连接符 25"/>
            <p:cNvCxnSpPr>
              <a:cxnSpLocks/>
            </p:cNvCxnSpPr>
            <p:nvPr/>
          </p:nvCxnSpPr>
          <p:spPr>
            <a:xfrm>
              <a:off x="7897269" y="4294912"/>
              <a:ext cx="1448679" cy="0"/>
            </a:xfrm>
            <a:prstGeom prst="line">
              <a:avLst/>
            </a:prstGeom>
            <a:ln w="31750">
              <a:solidFill>
                <a:srgbClr val="8C8550"/>
              </a:solidFill>
            </a:ln>
          </p:spPr>
          <p:style>
            <a:lnRef idx="1">
              <a:schemeClr val="accent1"/>
            </a:lnRef>
            <a:fillRef idx="0">
              <a:schemeClr val="accent1"/>
            </a:fillRef>
            <a:effectRef idx="0">
              <a:schemeClr val="accent1"/>
            </a:effectRef>
            <a:fontRef idx="minor">
              <a:schemeClr val="tx1"/>
            </a:fontRef>
          </p:style>
        </p:cxnSp>
        <p:sp>
          <p:nvSpPr>
            <p:cNvPr id="24" name="矩形: 圆角 23"/>
            <p:cNvSpPr/>
            <p:nvPr/>
          </p:nvSpPr>
          <p:spPr>
            <a:xfrm>
              <a:off x="7648138" y="1328072"/>
              <a:ext cx="1946942" cy="468000"/>
            </a:xfrm>
            <a:prstGeom prst="roundRect">
              <a:avLst>
                <a:gd name="adj" fmla="val 50000"/>
              </a:avLst>
            </a:prstGeom>
            <a:gradFill>
              <a:gsLst>
                <a:gs pos="16000">
                  <a:srgbClr val="8C8550"/>
                </a:gs>
                <a:gs pos="100000">
                  <a:srgbClr val="CCB374"/>
                </a:gs>
              </a:gsLst>
              <a:lin ang="7200000" scaled="0"/>
            </a:gradFill>
            <a:ln w="22225">
              <a:noFill/>
            </a:ln>
            <a:effectLst>
              <a:outerShdw blurRad="50800" dist="38100" dir="5400000" algn="l" rotWithShape="0">
                <a:schemeClr val="tx1">
                  <a:lumMod val="85000"/>
                  <a:lumOff val="15000"/>
                  <a:alpha val="10000"/>
                </a:schemeClr>
              </a:outerShdw>
            </a:effectLst>
          </p:spPr>
          <p:txBody>
            <a:bodyPr anchor="ctr">
              <a:noAutofit/>
            </a:bodyPr>
            <a:lstStyle/>
            <a:p>
              <a:pPr algn="ctr">
                <a:spcBef>
                  <a:spcPct val="0"/>
                </a:spcBef>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最低纲领</a:t>
              </a:r>
            </a:p>
          </p:txBody>
        </p:sp>
      </p:grpSp>
      <p:cxnSp>
        <p:nvCxnSpPr>
          <p:cNvPr id="44" name="直接连接符 43"/>
          <p:cNvCxnSpPr>
            <a:cxnSpLocks/>
          </p:cNvCxnSpPr>
          <p:nvPr/>
        </p:nvCxnSpPr>
        <p:spPr>
          <a:xfrm>
            <a:off x="6096000" y="1333420"/>
            <a:ext cx="0" cy="3109418"/>
          </a:xfrm>
          <a:prstGeom prst="line">
            <a:avLst/>
          </a:prstGeom>
          <a:ln>
            <a:solidFill>
              <a:srgbClr val="E17751"/>
            </a:soli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21" name="组合 20"/>
          <p:cNvGrpSpPr/>
          <p:nvPr/>
        </p:nvGrpSpPr>
        <p:grpSpPr>
          <a:xfrm>
            <a:off x="0" y="4730810"/>
            <a:ext cx="12192000" cy="1515237"/>
            <a:chOff x="0" y="5453216"/>
            <a:chExt cx="12192000" cy="908590"/>
          </a:xfrm>
        </p:grpSpPr>
        <p:sp>
          <p:nvSpPr>
            <p:cNvPr id="23" name="矩形 22"/>
            <p:cNvSpPr/>
            <p:nvPr/>
          </p:nvSpPr>
          <p:spPr>
            <a:xfrm>
              <a:off x="0" y="5453216"/>
              <a:ext cx="12192000" cy="908590"/>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2000"/>
            </a:p>
          </p:txBody>
        </p:sp>
        <p:sp>
          <p:nvSpPr>
            <p:cNvPr id="27" name="文本框 26"/>
            <p:cNvSpPr txBox="1"/>
            <p:nvPr/>
          </p:nvSpPr>
          <p:spPr>
            <a:xfrm>
              <a:off x="424321" y="5587247"/>
              <a:ext cx="11343359" cy="741758"/>
            </a:xfrm>
            <a:prstGeom prst="rect">
              <a:avLst/>
            </a:prstGeom>
            <a:noFill/>
          </p:spPr>
          <p:txBody>
            <a:bodyPr wrap="square" rtlCol="0">
              <a:spAutoFit/>
            </a:body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我们党的最高理想和最高纲领没有变，而且也不会变，但在当前，坚定中国特色社会主义</a:t>
              </a:r>
            </a:p>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共同理想，进一步推进中国特色社会主义事业，就是我们党的最低纲领在当前的要求。</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îṥḻïḋè"/>
          <p:cNvSpPr/>
          <p:nvPr/>
        </p:nvSpPr>
        <p:spPr bwMode="auto">
          <a:xfrm>
            <a:off x="726606" y="6197199"/>
            <a:ext cx="6215648" cy="394148"/>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23" name="矩形 22"/>
          <p:cNvSpPr/>
          <p:nvPr/>
        </p:nvSpPr>
        <p:spPr>
          <a:xfrm>
            <a:off x="0" y="3913954"/>
            <a:ext cx="12192000" cy="2281535"/>
          </a:xfrm>
          <a:prstGeom prst="rect">
            <a:avLst/>
          </a:prstGeom>
          <a:solidFill>
            <a:schemeClr val="bg1"/>
          </a:solidFill>
          <a:ln w="12700" cap="rnd">
            <a:noFill/>
            <a:prstDash val="solid"/>
            <a:round/>
          </a:ln>
          <a:effectLst>
            <a:outerShdw blurRad="254000" dist="127000" algn="ctr"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3765"/>
            <a:endParaRPr lang="en-GB" sz="1200" b="1" dirty="0">
              <a:solidFill>
                <a:schemeClr val="accent2"/>
              </a:solidFill>
            </a:endParaRPr>
          </a:p>
        </p:txBody>
      </p:sp>
      <p:pic>
        <p:nvPicPr>
          <p:cNvPr id="11" name="中国改革开放取得重大成就">
            <a:hlinkClick r:id="" action="ppaction://media"/>
          </p:cNvPr>
          <p:cNvPicPr/>
          <p:nvPr>
            <a:videoFile r:link="rId2"/>
            <p:extLst>
              <p:ext uri="{DAA4B4D4-6D71-4841-9C94-3DE7FCFB9230}">
                <p14:media xmlns:p14="http://schemas.microsoft.com/office/powerpoint/2010/main" r:embed="rId1"/>
              </p:ext>
            </p:extLst>
          </p:nvPr>
        </p:nvPicPr>
        <p:blipFill rotWithShape="1">
          <a:blip r:embed="rId5"/>
          <a:srcRect l="2935" t="2749" r="2949" b="3101"/>
          <a:stretch>
            <a:fillRect/>
          </a:stretch>
        </p:blipFill>
        <p:spPr>
          <a:xfrm>
            <a:off x="1426510" y="3543467"/>
            <a:ext cx="4815840" cy="2870995"/>
          </a:xfrm>
          <a:prstGeom prst="rect">
            <a:avLst/>
          </a:prstGeom>
          <a:ln w="38100">
            <a:solidFill>
              <a:schemeClr val="bg1"/>
            </a:solidFill>
          </a:ln>
          <a:effectLst>
            <a:outerShdw blurRad="50800" dist="38100" dir="2700000" algn="tl" rotWithShape="0">
              <a:prstClr val="black">
                <a:alpha val="40000"/>
              </a:prstClr>
            </a:outerShdw>
          </a:effectLst>
        </p:spPr>
      </p:pic>
      <p:sp>
        <p:nvSpPr>
          <p:cNvPr id="13" name="文本框 12"/>
          <p:cNvSpPr txBox="1"/>
          <p:nvPr/>
        </p:nvSpPr>
        <p:spPr>
          <a:xfrm>
            <a:off x="7152949" y="4393444"/>
            <a:ext cx="2954655" cy="458908"/>
          </a:xfrm>
          <a:prstGeom prst="rect">
            <a:avLst/>
          </a:prstGeom>
        </p:spPr>
        <p:txBody>
          <a:bodyPr wrap="non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1800" dirty="0">
                <a:solidFill>
                  <a:schemeClr val="tx1">
                    <a:lumMod val="85000"/>
                    <a:lumOff val="15000"/>
                  </a:schemeClr>
                </a:solidFill>
              </a:rPr>
              <a:t>我国改革开放取得巨大成就</a:t>
            </a:r>
          </a:p>
        </p:txBody>
      </p:sp>
      <p:cxnSp>
        <p:nvCxnSpPr>
          <p:cNvPr id="14" name="直接连接符 13"/>
          <p:cNvCxnSpPr>
            <a:cxnSpLocks/>
          </p:cNvCxnSpPr>
          <p:nvPr/>
        </p:nvCxnSpPr>
        <p:spPr>
          <a:xfrm flipV="1">
            <a:off x="6096000" y="5014237"/>
            <a:ext cx="5068552" cy="10891"/>
          </a:xfrm>
          <a:prstGeom prst="line">
            <a:avLst/>
          </a:prstGeom>
          <a:ln w="12700">
            <a:gradFill flip="none" rotWithShape="1">
              <a:gsLst>
                <a:gs pos="51700">
                  <a:srgbClr val="E17751"/>
                </a:gs>
                <a:gs pos="66963">
                  <a:srgbClr val="F5CC8A"/>
                </a:gs>
                <a:gs pos="34691">
                  <a:srgbClr val="F5CC8A"/>
                </a:gs>
                <a:gs pos="0">
                  <a:schemeClr val="bg1">
                    <a:alpha val="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grpSp>
        <p:nvGrpSpPr>
          <p:cNvPr id="16" name="组合 15"/>
          <p:cNvGrpSpPr/>
          <p:nvPr/>
        </p:nvGrpSpPr>
        <p:grpSpPr>
          <a:xfrm>
            <a:off x="750184" y="622246"/>
            <a:ext cx="10691632" cy="2653565"/>
            <a:chOff x="822883" y="3258388"/>
            <a:chExt cx="10691632" cy="2653565"/>
          </a:xfrm>
        </p:grpSpPr>
        <p:grpSp>
          <p:nvGrpSpPr>
            <p:cNvPr id="17" name="组合 16"/>
            <p:cNvGrpSpPr/>
            <p:nvPr/>
          </p:nvGrpSpPr>
          <p:grpSpPr>
            <a:xfrm>
              <a:off x="822883" y="3258388"/>
              <a:ext cx="10691632" cy="2653565"/>
              <a:chOff x="822883" y="1708512"/>
              <a:chExt cx="10691632" cy="2653565"/>
            </a:xfrm>
          </p:grpSpPr>
          <p:grpSp>
            <p:nvGrpSpPr>
              <p:cNvPr id="19" name="组合 18"/>
              <p:cNvGrpSpPr/>
              <p:nvPr/>
            </p:nvGrpSpPr>
            <p:grpSpPr>
              <a:xfrm>
                <a:off x="848660" y="1708512"/>
                <a:ext cx="10665855" cy="2594655"/>
                <a:chOff x="848660" y="1708512"/>
                <a:chExt cx="10665855" cy="2594655"/>
              </a:xfrm>
              <a:effectLst>
                <a:outerShdw blurRad="76200" dir="18900000" sy="23000" kx="-1200000" algn="bl" rotWithShape="0">
                  <a:prstClr val="black">
                    <a:alpha val="20000"/>
                  </a:prstClr>
                </a:outerShdw>
              </a:effectLst>
            </p:grpSpPr>
            <p:sp>
              <p:nvSpPr>
                <p:cNvPr id="22" name="iṩḻíḑe"/>
                <p:cNvSpPr/>
                <p:nvPr/>
              </p:nvSpPr>
              <p:spPr>
                <a:xfrm>
                  <a:off x="848660" y="1753637"/>
                  <a:ext cx="10620000" cy="2549530"/>
                </a:xfrm>
                <a:prstGeom prst="rect">
                  <a:avLst/>
                </a:prstGeom>
                <a:solidFill>
                  <a:schemeClr val="bg1"/>
                </a:solidFill>
                <a:ln w="6350">
                  <a:gradFill>
                    <a:gsLst>
                      <a:gs pos="0">
                        <a:srgbClr val="C00000"/>
                      </a:gs>
                      <a:gs pos="100000">
                        <a:schemeClr val="bg2"/>
                      </a:gs>
                    </a:gsLst>
                    <a:lin ang="5400000" scaled="0"/>
                  </a:gradFill>
                </a:ln>
                <a:effectLst>
                  <a:outerShdw dist="76200" dir="18900000" algn="bl" rotWithShape="0">
                    <a:schemeClr val="bg1">
                      <a:lumMod val="9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zh-CN" altLang="en-US" dirty="0"/>
                </a:p>
              </p:txBody>
            </p:sp>
            <p:sp>
              <p:nvSpPr>
                <p:cNvPr id="24" name="矩形 23"/>
                <p:cNvSpPr/>
                <p:nvPr/>
              </p:nvSpPr>
              <p:spPr>
                <a:xfrm>
                  <a:off x="9354515" y="1708512"/>
                  <a:ext cx="2160000" cy="2160000"/>
                </a:xfrm>
                <a:prstGeom prst="rect">
                  <a:avLst/>
                </a:prstGeom>
                <a:noFill/>
                <a:ln w="6350">
                  <a:gradFill>
                    <a:gsLst>
                      <a:gs pos="60000">
                        <a:schemeClr val="bg1">
                          <a:lumMod val="95000"/>
                          <a:alpha val="0"/>
                        </a:schemeClr>
                      </a:gs>
                      <a:gs pos="100000">
                        <a:srgbClr val="C00000"/>
                      </a:gs>
                    </a:gsLst>
                    <a:lin ang="192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0" name="图片 19" descr="线条02"/>
              <p:cNvPicPr>
                <a:picLocks noChangeAspect="1"/>
              </p:cNvPicPr>
              <p:nvPr/>
            </p:nvPicPr>
            <p:blipFill rotWithShape="1">
              <a:blip r:embed="rId6"/>
              <a:srcRect l="14406" r="14838" b="21917"/>
              <a:stretch>
                <a:fillRect/>
              </a:stretch>
            </p:blipFill>
            <p:spPr>
              <a:xfrm rot="120000" flipH="1">
                <a:off x="822883" y="2947897"/>
                <a:ext cx="3609280" cy="1414180"/>
              </a:xfrm>
              <a:custGeom>
                <a:avLst/>
                <a:gdLst>
                  <a:gd name="connsiteX0" fmla="*/ 3609280 w 3609280"/>
                  <a:gd name="connsiteY0" fmla="*/ 0 h 1414180"/>
                  <a:gd name="connsiteX1" fmla="*/ 45043 w 3609280"/>
                  <a:gd name="connsiteY1" fmla="*/ 0 h 1414180"/>
                  <a:gd name="connsiteX2" fmla="*/ 0 w 3609280"/>
                  <a:gd name="connsiteY2" fmla="*/ 1289866 h 1414180"/>
                  <a:gd name="connsiteX3" fmla="*/ 3559896 w 3609280"/>
                  <a:gd name="connsiteY3" fmla="*/ 1414180 h 1414180"/>
                </a:gdLst>
                <a:ahLst/>
                <a:cxnLst>
                  <a:cxn ang="0">
                    <a:pos x="connsiteX0" y="connsiteY0"/>
                  </a:cxn>
                  <a:cxn ang="0">
                    <a:pos x="connsiteX1" y="connsiteY1"/>
                  </a:cxn>
                  <a:cxn ang="0">
                    <a:pos x="connsiteX2" y="connsiteY2"/>
                  </a:cxn>
                  <a:cxn ang="0">
                    <a:pos x="connsiteX3" y="connsiteY3"/>
                  </a:cxn>
                </a:cxnLst>
                <a:rect l="l" t="t" r="r" b="b"/>
                <a:pathLst>
                  <a:path w="3609280" h="1414180">
                    <a:moveTo>
                      <a:pt x="3609280" y="0"/>
                    </a:moveTo>
                    <a:lnTo>
                      <a:pt x="45043" y="0"/>
                    </a:lnTo>
                    <a:lnTo>
                      <a:pt x="0" y="1289866"/>
                    </a:lnTo>
                    <a:lnTo>
                      <a:pt x="3559896" y="1414180"/>
                    </a:lnTo>
                    <a:close/>
                  </a:path>
                </a:pathLst>
              </a:custGeom>
            </p:spPr>
          </p:pic>
        </p:grpSp>
        <p:pic>
          <p:nvPicPr>
            <p:cNvPr id="18" name="图片 17"/>
            <p:cNvPicPr>
              <a:picLocks noChangeAspect="1"/>
            </p:cNvPicPr>
            <p:nvPr/>
          </p:nvPicPr>
          <p:blipFill rotWithShape="1">
            <a:blip r:embed="rId7" cstate="print">
              <a:extLst>
                <a:ext uri="{28A0092B-C50C-407E-A947-70E740481C1C}">
                  <a14:useLocalDpi xmlns:a14="http://schemas.microsoft.com/office/drawing/2010/main" val="0"/>
                </a:ext>
              </a:extLst>
            </a:blip>
            <a:srcRect r="5937"/>
            <a:stretch>
              <a:fillRect/>
            </a:stretch>
          </p:blipFill>
          <p:spPr>
            <a:xfrm>
              <a:off x="9340703" y="3405188"/>
              <a:ext cx="1598324" cy="324000"/>
            </a:xfrm>
            <a:prstGeom prst="rect">
              <a:avLst/>
            </a:prstGeom>
          </p:spPr>
        </p:pic>
      </p:grpSp>
      <p:sp>
        <p:nvSpPr>
          <p:cNvPr id="25" name="文本框 24"/>
          <p:cNvSpPr txBox="1"/>
          <p:nvPr/>
        </p:nvSpPr>
        <p:spPr>
          <a:xfrm>
            <a:off x="1506000" y="1075314"/>
            <a:ext cx="9180000" cy="1689373"/>
          </a:xfrm>
          <a:prstGeom prst="rect">
            <a:avLst/>
          </a:prstGeom>
          <a:noFill/>
        </p:spPr>
        <p:txBody>
          <a:bodyPr wrap="square" rtlCol="0">
            <a:spAutoFit/>
          </a:bodyPr>
          <a:lstStyle/>
          <a:p>
            <a:pPr indent="504190" algn="just">
              <a:lnSpc>
                <a:spcPct val="150000"/>
              </a:lnSpc>
              <a:spcBef>
                <a:spcPts val="1800"/>
              </a:spcBef>
            </a:pPr>
            <a:r>
              <a:rPr lang="zh-CN" altLang="en-US" sz="2200" b="1" dirty="0">
                <a:latin typeface="华文中宋" panose="02010600040101010101" pitchFamily="2" charset="-122"/>
                <a:ea typeface="华文中宋" panose="02010600040101010101" pitchFamily="2" charset="-122"/>
              </a:rPr>
              <a:t>“我们现在坚持和发展中国特色社会主义，就是向着最高理想所进行的实实在在努力。”</a:t>
            </a:r>
          </a:p>
          <a:p>
            <a:pPr indent="504190" algn="r">
              <a:lnSpc>
                <a:spcPct val="15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习近平在中央党校县委书记研修班学员座谈会上的讲话（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2015</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12</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p>
        </p:txBody>
      </p:sp>
      <p:grpSp>
        <p:nvGrpSpPr>
          <p:cNvPr id="28" name="组合 27">
            <a:extLst>
              <a:ext uri="{FF2B5EF4-FFF2-40B4-BE49-F238E27FC236}">
                <a16:creationId xmlns="" xmlns:a16="http://schemas.microsoft.com/office/drawing/2014/main" id="{2BCB635D-CB77-D3B0-2F52-6C29472DB629}"/>
              </a:ext>
            </a:extLst>
          </p:cNvPr>
          <p:cNvGrpSpPr/>
          <p:nvPr/>
        </p:nvGrpSpPr>
        <p:grpSpPr>
          <a:xfrm>
            <a:off x="8323529" y="5187013"/>
            <a:ext cx="613495" cy="612622"/>
            <a:chOff x="10027920" y="1418508"/>
            <a:chExt cx="613495" cy="612622"/>
          </a:xfrm>
        </p:grpSpPr>
        <p:sp>
          <p:nvSpPr>
            <p:cNvPr id="29" name="椭圆 28">
              <a:extLst>
                <a:ext uri="{FF2B5EF4-FFF2-40B4-BE49-F238E27FC236}">
                  <a16:creationId xmlns="" xmlns:a16="http://schemas.microsoft.com/office/drawing/2014/main" id="{E883C39A-924C-70BE-981F-34633DC4BDB3}"/>
                </a:ext>
              </a:extLst>
            </p:cNvPr>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iconfont-10043-4933224">
              <a:extLst>
                <a:ext uri="{FF2B5EF4-FFF2-40B4-BE49-F238E27FC236}">
                  <a16:creationId xmlns="" xmlns:a16="http://schemas.microsoft.com/office/drawing/2014/main" id="{739221F6-4F75-29EE-F238-386DEAAB42C0}"/>
                </a:ext>
              </a:extLst>
            </p:cNvPr>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solidFill>
              <a:srgbClr val="E1775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28"/>
                                        </p:tgtEl>
                                      </p:cBhvr>
                                    </p:animEffect>
                                    <p:animScale>
                                      <p:cBhvr>
                                        <p:cTn id="7" dur="500" autoRev="1" fill="hold"/>
                                        <p:tgtEl>
                                          <p:spTgt spid="28"/>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11"/>
                </p:tgtEl>
              </p:cMediaNode>
            </p:vide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15" name="组合 14"/>
          <p:cNvGrpSpPr/>
          <p:nvPr/>
        </p:nvGrpSpPr>
        <p:grpSpPr>
          <a:xfrm>
            <a:off x="-5265" y="3123171"/>
            <a:ext cx="12192000" cy="3734829"/>
            <a:chOff x="-5265" y="3509276"/>
            <a:chExt cx="12192000" cy="3734829"/>
          </a:xfrm>
        </p:grpSpPr>
        <p:pic>
          <p:nvPicPr>
            <p:cNvPr id="16" name="图片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7" name="图片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9" name="图片 1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20" name="iṩḻíḑe"/>
          <p:cNvSpPr/>
          <p:nvPr/>
        </p:nvSpPr>
        <p:spPr>
          <a:xfrm>
            <a:off x="669939" y="709412"/>
            <a:ext cx="10852123" cy="5439177"/>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21" name="矩形 20"/>
          <p:cNvSpPr/>
          <p:nvPr/>
        </p:nvSpPr>
        <p:spPr>
          <a:xfrm>
            <a:off x="1056000" y="1127090"/>
            <a:ext cx="10080000" cy="460382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文本框 21"/>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12" name="文本框 11"/>
          <p:cNvSpPr txBox="1"/>
          <p:nvPr/>
        </p:nvSpPr>
        <p:spPr>
          <a:xfrm>
            <a:off x="1703108" y="1554507"/>
            <a:ext cx="8785785" cy="3730252"/>
          </a:xfrm>
          <a:prstGeom prst="rect">
            <a:avLst/>
          </a:prstGeom>
          <a:noFill/>
        </p:spPr>
        <p:txBody>
          <a:bodyPr wrap="square" rtlCol="0">
            <a:spAutoFit/>
          </a:bodyPr>
          <a:lstStyle/>
          <a:p>
            <a:pPr indent="540000" algn="just">
              <a:lnSpc>
                <a:spcPct val="150000"/>
              </a:lnSpc>
              <a:spcBef>
                <a:spcPts val="1800"/>
              </a:spcBef>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我们要全面掌握辩证唯物主义和历史唯物主义的世界观和方法论，深刻认识实现共产主义是由一个一个阶段性目标逐步达成的历史过程，把共产主义远大理想同中国特色社会主义共同理想统一起来、同我们正在做的事情统一起来，坚定中国特色社会主义道路自信、理论自信、制度自信、文化自信，坚守共产党人的理想信念，像马克思那样，为共产主义奋斗终身。”</a:t>
            </a:r>
          </a:p>
          <a:p>
            <a:pPr indent="575945" algn="r">
              <a:lnSpc>
                <a:spcPct val="13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习近平在纪念马克思诞辰</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200</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周年大会上的讲话（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2018</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5</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4</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p>
        </p:txBody>
      </p:sp>
      <p:sp>
        <p:nvSpPr>
          <p:cNvPr id="2" name="文本框 1">
            <a:extLst>
              <a:ext uri="{FF2B5EF4-FFF2-40B4-BE49-F238E27FC236}">
                <a16:creationId xmlns="" xmlns:a16="http://schemas.microsoft.com/office/drawing/2014/main" id="{E9E15723-23A0-1AA1-5AA7-57207A395A29}"/>
              </a:ext>
            </a:extLst>
          </p:cNvPr>
          <p:cNvSpPr txBox="1"/>
          <p:nvPr/>
        </p:nvSpPr>
        <p:spPr>
          <a:xfrm>
            <a:off x="45719" y="194477"/>
            <a:ext cx="7156536" cy="294005"/>
          </a:xfrm>
          <a:prstGeom prst="rect">
            <a:avLst/>
          </a:prstGeom>
          <a:noFill/>
        </p:spPr>
        <p:txBody>
          <a:bodyPr wrap="square" rtlCol="0">
            <a:spAutoFit/>
          </a:bodyPr>
          <a:lstStyle/>
          <a:p>
            <a:pPr marL="0" marR="0" lvl="0" indent="0" algn="just" defTabSz="914400" rtl="0" eaLnBrk="1" fontAlgn="auto" latinLnBrk="0" hangingPunct="1">
              <a:lnSpc>
                <a:spcPct val="120000"/>
              </a:lnSpc>
              <a:spcBef>
                <a:spcPts val="0"/>
              </a:spcBef>
              <a:spcAft>
                <a:spcPts val="0"/>
              </a:spcAft>
              <a:buClrTx/>
              <a:buSzTx/>
              <a:buFontTx/>
              <a:buNone/>
              <a:defRPr/>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第三讲  坚定共产主义理想信念</a:t>
            </a:r>
          </a:p>
        </p:txBody>
      </p:sp>
      <p:sp>
        <p:nvSpPr>
          <p:cNvPr id="3" name="矩形 2">
            <a:extLst>
              <a:ext uri="{FF2B5EF4-FFF2-40B4-BE49-F238E27FC236}">
                <a16:creationId xmlns="" xmlns:a16="http://schemas.microsoft.com/office/drawing/2014/main" id="{C7495CFC-CC36-46ED-FFEA-A7E85D827519}"/>
              </a:ext>
            </a:extLst>
          </p:cNvPr>
          <p:cNvSpPr/>
          <p:nvPr/>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a:extLst>
              <a:ext uri="{FF2B5EF4-FFF2-40B4-BE49-F238E27FC236}">
                <a16:creationId xmlns="" xmlns:a16="http://schemas.microsoft.com/office/drawing/2014/main" id="{595DBF63-3EB3-177C-5CCC-3B76188B071F}"/>
              </a:ext>
            </a:extLst>
          </p:cNvPr>
          <p:cNvSpPr/>
          <p:nvPr/>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rotWithShape="1">
          <a:blip r:embed="rId3">
            <a:extLst>
              <a:ext uri="{BEBA8EAE-BF5A-486C-A8C5-ECC9F3942E4B}">
                <a14:imgProps xmlns:a14="http://schemas.microsoft.com/office/drawing/2010/main">
                  <a14:imgLayer r:embed="rId4">
                    <a14:imgEffect>
                      <a14:artisticBlur radius="5"/>
                    </a14:imgEffect>
                  </a14:imgLayer>
                </a14:imgProps>
              </a:ext>
            </a:extLst>
          </a:blip>
          <a:srcRect l="1000" b="25812"/>
          <a:stretch>
            <a:fillRect/>
          </a:stretch>
        </p:blipFill>
        <p:spPr>
          <a:xfrm>
            <a:off x="0" y="4079212"/>
            <a:ext cx="12192000" cy="2230147"/>
          </a:xfrm>
          <a:prstGeom prst="rect">
            <a:avLst/>
          </a:prstGeom>
        </p:spPr>
      </p:pic>
      <p:sp>
        <p:nvSpPr>
          <p:cNvPr id="22" name="文本框 21"/>
          <p:cNvSpPr txBox="1"/>
          <p:nvPr/>
        </p:nvSpPr>
        <p:spPr>
          <a:xfrm>
            <a:off x="2162063" y="617153"/>
            <a:ext cx="731026" cy="368300"/>
          </a:xfrm>
          <a:prstGeom prst="rect">
            <a:avLst/>
          </a:prstGeom>
          <a:noFill/>
        </p:spPr>
        <p:txBody>
          <a:bodyPr wrap="square" rtlCol="0">
            <a:spAutoFit/>
          </a:bodyPr>
          <a:lstStyle/>
          <a:p>
            <a:pPr algn="ctr"/>
            <a:r>
              <a:rPr lang="en-US" altLang="zh-CN" b="1">
                <a:solidFill>
                  <a:schemeClr val="bg1"/>
                </a:solidFill>
                <a:latin typeface="微软雅黑" panose="020B0503020204020204" pitchFamily="34" charset="-122"/>
                <a:ea typeface="微软雅黑" panose="020B0503020204020204" pitchFamily="34" charset="-122"/>
              </a:rPr>
              <a:t>1</a:t>
            </a:r>
          </a:p>
        </p:txBody>
      </p:sp>
      <p:sp>
        <p:nvSpPr>
          <p:cNvPr id="6" name="矩形 5"/>
          <p:cNvSpPr/>
          <p:nvPr/>
        </p:nvSpPr>
        <p:spPr>
          <a:xfrm>
            <a:off x="2162063" y="729140"/>
            <a:ext cx="8365077" cy="461665"/>
          </a:xfrm>
          <a:prstGeom prst="rect">
            <a:avLst/>
          </a:prstGeom>
          <a:noFill/>
        </p:spPr>
        <p:txBody>
          <a:bodyPr wrap="square" rtlCol="0">
            <a:spAutoFit/>
          </a:bodyPr>
          <a:lstStyle/>
          <a:p>
            <a:pPr algn="ctr">
              <a:buClr>
                <a:srgbClr val="C00000"/>
              </a:buClr>
              <a:buSzPct val="80000"/>
            </a:pPr>
            <a:r>
              <a:rPr lang="zh-CN" altLang="en-US" sz="2400" b="1">
                <a:solidFill>
                  <a:schemeClr val="tx1">
                    <a:lumMod val="95000"/>
                    <a:lumOff val="5000"/>
                  </a:schemeClr>
                </a:solidFill>
                <a:latin typeface="微软雅黑" panose="020B0503020204020204" pitchFamily="34" charset="-122"/>
                <a:ea typeface="微软雅黑" panose="020B0503020204020204" pitchFamily="34" charset="-122"/>
              </a:rPr>
              <a:t>二、新时代</a:t>
            </a:r>
            <a:r>
              <a:rPr lang="zh-CN" altLang="en-US" sz="2400" b="1" dirty="0">
                <a:solidFill>
                  <a:schemeClr val="tx1">
                    <a:lumMod val="95000"/>
                    <a:lumOff val="5000"/>
                  </a:schemeClr>
                </a:solidFill>
                <a:latin typeface="微软雅黑" panose="020B0503020204020204" pitchFamily="34" charset="-122"/>
                <a:ea typeface="微软雅黑" panose="020B0503020204020204" pitchFamily="34" charset="-122"/>
              </a:rPr>
              <a:t>青年为什么要坚定理想信念？</a:t>
            </a:r>
          </a:p>
        </p:txBody>
      </p:sp>
      <p:sp>
        <p:nvSpPr>
          <p:cNvPr id="213" name="立方体 212"/>
          <p:cNvSpPr/>
          <p:nvPr/>
        </p:nvSpPr>
        <p:spPr>
          <a:xfrm>
            <a:off x="4777326" y="2868210"/>
            <a:ext cx="5502231" cy="720000"/>
          </a:xfrm>
          <a:prstGeom prst="cube">
            <a:avLst>
              <a:gd name="adj" fmla="val 7317"/>
            </a:avLst>
          </a:prstGeom>
          <a:gradFill>
            <a:gsLst>
              <a:gs pos="0">
                <a:srgbClr val="E55003"/>
              </a:gs>
              <a:gs pos="70000">
                <a:srgbClr val="F0963D"/>
              </a:gs>
              <a:gs pos="100000">
                <a:srgbClr val="E76413"/>
              </a:gs>
            </a:gsLst>
            <a:lin ang="2700000" scaled="0"/>
          </a:gra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信仰、信念、信心，任何时候都至关重要</a:t>
            </a:r>
          </a:p>
        </p:txBody>
      </p:sp>
      <p:sp>
        <p:nvSpPr>
          <p:cNvPr id="214" name="立方体 213"/>
          <p:cNvSpPr/>
          <p:nvPr/>
        </p:nvSpPr>
        <p:spPr>
          <a:xfrm>
            <a:off x="4777326" y="4130595"/>
            <a:ext cx="5538482" cy="720000"/>
          </a:xfrm>
          <a:prstGeom prst="cube">
            <a:avLst>
              <a:gd name="adj" fmla="val 7317"/>
            </a:avLst>
          </a:prstGeom>
          <a:gradFill>
            <a:gsLst>
              <a:gs pos="0">
                <a:srgbClr val="E55003"/>
              </a:gs>
              <a:gs pos="70000">
                <a:srgbClr val="F0963D"/>
              </a:gs>
              <a:gs pos="100000">
                <a:srgbClr val="E76413"/>
              </a:gs>
            </a:gsLst>
            <a:lin ang="2700000" scaled="0"/>
          </a:gra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青年兴则国家兴，青年强则国家强</a:t>
            </a:r>
          </a:p>
        </p:txBody>
      </p:sp>
      <p:cxnSp>
        <p:nvCxnSpPr>
          <p:cNvPr id="215" name="连接符: 肘形 214"/>
          <p:cNvCxnSpPr>
            <a:cxnSpLocks/>
            <a:stCxn id="211" idx="3"/>
            <a:endCxn id="213" idx="2"/>
          </p:cNvCxnSpPr>
          <p:nvPr/>
        </p:nvCxnSpPr>
        <p:spPr>
          <a:xfrm flipV="1">
            <a:off x="4074210" y="3254551"/>
            <a:ext cx="703116" cy="604852"/>
          </a:xfrm>
          <a:prstGeom prst="bentConnector3">
            <a:avLst>
              <a:gd name="adj1" fmla="val 50000"/>
            </a:avLst>
          </a:prstGeom>
          <a:ln w="12700">
            <a:solidFill>
              <a:srgbClr val="E37A17"/>
            </a:solidFill>
            <a:tailEnd type="oval"/>
          </a:ln>
        </p:spPr>
        <p:style>
          <a:lnRef idx="1">
            <a:schemeClr val="accent1"/>
          </a:lnRef>
          <a:fillRef idx="0">
            <a:schemeClr val="accent1"/>
          </a:fillRef>
          <a:effectRef idx="0">
            <a:schemeClr val="accent1"/>
          </a:effectRef>
          <a:fontRef idx="minor">
            <a:schemeClr val="tx1"/>
          </a:fontRef>
        </p:style>
      </p:cxnSp>
      <p:cxnSp>
        <p:nvCxnSpPr>
          <p:cNvPr id="216" name="连接符: 肘形 215"/>
          <p:cNvCxnSpPr>
            <a:cxnSpLocks/>
            <a:stCxn id="211" idx="3"/>
            <a:endCxn id="214" idx="2"/>
          </p:cNvCxnSpPr>
          <p:nvPr/>
        </p:nvCxnSpPr>
        <p:spPr>
          <a:xfrm>
            <a:off x="4074210" y="3859403"/>
            <a:ext cx="703116" cy="657533"/>
          </a:xfrm>
          <a:prstGeom prst="bentConnector3">
            <a:avLst>
              <a:gd name="adj1" fmla="val 50000"/>
            </a:avLst>
          </a:prstGeom>
          <a:ln w="12700">
            <a:solidFill>
              <a:srgbClr val="E37A17"/>
            </a:solidFill>
            <a:tailEnd type="oval"/>
          </a:ln>
        </p:spPr>
        <p:style>
          <a:lnRef idx="1">
            <a:schemeClr val="accent1"/>
          </a:lnRef>
          <a:fillRef idx="0">
            <a:schemeClr val="accent1"/>
          </a:fillRef>
          <a:effectRef idx="0">
            <a:schemeClr val="accent1"/>
          </a:effectRef>
          <a:fontRef idx="minor">
            <a:schemeClr val="tx1"/>
          </a:fontRef>
        </p:style>
      </p:cxnSp>
      <p:grpSp>
        <p:nvGrpSpPr>
          <p:cNvPr id="210" name="组合 209"/>
          <p:cNvGrpSpPr/>
          <p:nvPr/>
        </p:nvGrpSpPr>
        <p:grpSpPr>
          <a:xfrm>
            <a:off x="2130068" y="1397190"/>
            <a:ext cx="1944142" cy="4924425"/>
            <a:chOff x="1184785" y="2021589"/>
            <a:chExt cx="1944142" cy="4924425"/>
          </a:xfrm>
        </p:grpSpPr>
        <p:sp>
          <p:nvSpPr>
            <p:cNvPr id="211" name="矩形 210"/>
            <p:cNvSpPr/>
            <p:nvPr/>
          </p:nvSpPr>
          <p:spPr>
            <a:xfrm>
              <a:off x="1184785" y="2293957"/>
              <a:ext cx="1944142" cy="4379689"/>
            </a:xfrm>
            <a:prstGeom prst="rect">
              <a:avLst/>
            </a:prstGeom>
            <a:gradFill>
              <a:gsLst>
                <a:gs pos="72000">
                  <a:srgbClr val="F0963D"/>
                </a:gs>
                <a:gs pos="100000">
                  <a:schemeClr val="accent4"/>
                </a:gs>
                <a:gs pos="0">
                  <a:srgbClr val="C00000"/>
                </a:gs>
              </a:gsLst>
              <a:lin ang="2400000" scaled="0"/>
            </a:gradFill>
            <a:ln>
              <a:noFill/>
            </a:ln>
            <a:effectLst>
              <a:outerShdw blurRad="381000" dist="38100" algn="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2" name="矩形 211"/>
            <p:cNvSpPr/>
            <p:nvPr/>
          </p:nvSpPr>
          <p:spPr>
            <a:xfrm>
              <a:off x="1633636" y="2021589"/>
              <a:ext cx="1046440" cy="4924425"/>
            </a:xfrm>
            <a:prstGeom prst="rect">
              <a:avLst/>
            </a:prstGeom>
          </p:spPr>
          <p:txBody>
            <a:bodyPr vert="eaVert" wrap="square">
              <a:spAutoFit/>
            </a:bodyPr>
            <a:lstStyle/>
            <a:p>
              <a:pPr algn="ct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坚定理想信念？</a:t>
              </a:r>
            </a:p>
            <a:p>
              <a:pPr algn="ct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新时代青年为什么要</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组合 22"/>
          <p:cNvGrpSpPr/>
          <p:nvPr/>
        </p:nvGrpSpPr>
        <p:grpSpPr>
          <a:xfrm flipH="1">
            <a:off x="0" y="1269237"/>
            <a:ext cx="12192000" cy="2828748"/>
            <a:chOff x="-1" y="2460123"/>
            <a:chExt cx="12192000" cy="2746981"/>
          </a:xfrm>
        </p:grpSpPr>
        <p:sp>
          <p:nvSpPr>
            <p:cNvPr id="24" name="矩形: 圆顶角 23"/>
            <p:cNvSpPr/>
            <p:nvPr/>
          </p:nvSpPr>
          <p:spPr>
            <a:xfrm flipH="1">
              <a:off x="-1" y="2516463"/>
              <a:ext cx="12191999" cy="2634303"/>
            </a:xfrm>
            <a:prstGeom prst="round2SameRect">
              <a:avLst>
                <a:gd name="adj1" fmla="val 0"/>
                <a:gd name="adj2" fmla="val 0"/>
              </a:avLst>
            </a:prstGeom>
            <a:gradFill>
              <a:gsLst>
                <a:gs pos="0">
                  <a:srgbClr val="FDCF93"/>
                </a:gs>
                <a:gs pos="100000">
                  <a:srgbClr val="FFF2D8"/>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圆顶角 24"/>
            <p:cNvSpPr/>
            <p:nvPr/>
          </p:nvSpPr>
          <p:spPr>
            <a:xfrm flipH="1">
              <a:off x="0" y="2460123"/>
              <a:ext cx="12191999" cy="29749"/>
            </a:xfrm>
            <a:prstGeom prst="round2SameRect">
              <a:avLst>
                <a:gd name="adj1" fmla="val 0"/>
                <a:gd name="adj2" fmla="val 0"/>
              </a:avLst>
            </a:prstGeom>
            <a:gradFill>
              <a:gsLst>
                <a:gs pos="0">
                  <a:srgbClr val="FDCF93"/>
                </a:gs>
                <a:gs pos="100000">
                  <a:srgbClr val="FFF2D8"/>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6" name="矩形: 圆顶角 25"/>
            <p:cNvSpPr/>
            <p:nvPr/>
          </p:nvSpPr>
          <p:spPr>
            <a:xfrm>
              <a:off x="0" y="5177356"/>
              <a:ext cx="12191999" cy="29748"/>
            </a:xfrm>
            <a:prstGeom prst="round2SameRect">
              <a:avLst>
                <a:gd name="adj1" fmla="val 0"/>
                <a:gd name="adj2" fmla="val 0"/>
              </a:avLst>
            </a:prstGeom>
            <a:gradFill>
              <a:gsLst>
                <a:gs pos="0">
                  <a:srgbClr val="FDCF93"/>
                </a:gs>
                <a:gs pos="100000">
                  <a:srgbClr val="FFF2D8"/>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7" name="矩形 26"/>
          <p:cNvSpPr/>
          <p:nvPr/>
        </p:nvSpPr>
        <p:spPr>
          <a:xfrm>
            <a:off x="3073650" y="1457017"/>
            <a:ext cx="6044700" cy="1257301"/>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dirty="0"/>
          </a:p>
        </p:txBody>
      </p:sp>
      <p:grpSp>
        <p:nvGrpSpPr>
          <p:cNvPr id="28" name="组合 27"/>
          <p:cNvGrpSpPr/>
          <p:nvPr/>
        </p:nvGrpSpPr>
        <p:grpSpPr>
          <a:xfrm>
            <a:off x="6815928" y="2252441"/>
            <a:ext cx="2317815" cy="461877"/>
            <a:chOff x="4635297" y="4586288"/>
            <a:chExt cx="2276561" cy="461877"/>
          </a:xfrm>
        </p:grpSpPr>
        <p:sp>
          <p:nvSpPr>
            <p:cNvPr id="29" name="任意多边形: 形状 28"/>
            <p:cNvSpPr/>
            <p:nvPr/>
          </p:nvSpPr>
          <p:spPr>
            <a:xfrm flipH="1">
              <a:off x="5625897" y="4586288"/>
              <a:ext cx="1285961" cy="461877"/>
            </a:xfrm>
            <a:custGeom>
              <a:avLst/>
              <a:gdLst>
                <a:gd name="connsiteX0" fmla="*/ 925402 w 1285961"/>
                <a:gd name="connsiteY0" fmla="*/ 370331 h 608689"/>
                <a:gd name="connsiteX1" fmla="*/ 899498 w 1285961"/>
                <a:gd name="connsiteY1" fmla="*/ 393188 h 608689"/>
                <a:gd name="connsiteX2" fmla="*/ 899498 w 1285961"/>
                <a:gd name="connsiteY2" fmla="*/ 585914 h 608689"/>
                <a:gd name="connsiteX3" fmla="*/ 925402 w 1285961"/>
                <a:gd name="connsiteY3" fmla="*/ 608689 h 608689"/>
                <a:gd name="connsiteX4" fmla="*/ 951306 w 1285961"/>
                <a:gd name="connsiteY4" fmla="*/ 585914 h 608689"/>
                <a:gd name="connsiteX5" fmla="*/ 951306 w 1285961"/>
                <a:gd name="connsiteY5" fmla="*/ 393188 h 608689"/>
                <a:gd name="connsiteX6" fmla="*/ 925402 w 1285961"/>
                <a:gd name="connsiteY6" fmla="*/ 370331 h 608689"/>
                <a:gd name="connsiteX7" fmla="*/ 360559 w 1285961"/>
                <a:gd name="connsiteY7" fmla="*/ 338066 h 608689"/>
                <a:gd name="connsiteX8" fmla="*/ 334655 w 1285961"/>
                <a:gd name="connsiteY8" fmla="*/ 364017 h 608689"/>
                <a:gd name="connsiteX9" fmla="*/ 334655 w 1285961"/>
                <a:gd name="connsiteY9" fmla="*/ 582831 h 608689"/>
                <a:gd name="connsiteX10" fmla="*/ 360559 w 1285961"/>
                <a:gd name="connsiteY10" fmla="*/ 608689 h 608689"/>
                <a:gd name="connsiteX11" fmla="*/ 386463 w 1285961"/>
                <a:gd name="connsiteY11" fmla="*/ 582831 h 608689"/>
                <a:gd name="connsiteX12" fmla="*/ 386463 w 1285961"/>
                <a:gd name="connsiteY12" fmla="*/ 364017 h 608689"/>
                <a:gd name="connsiteX13" fmla="*/ 360559 w 1285961"/>
                <a:gd name="connsiteY13" fmla="*/ 338066 h 608689"/>
                <a:gd name="connsiteX14" fmla="*/ 1260033 w 1285961"/>
                <a:gd name="connsiteY14" fmla="*/ 294967 h 608689"/>
                <a:gd name="connsiteX15" fmla="*/ 1234011 w 1285961"/>
                <a:gd name="connsiteY15" fmla="*/ 317828 h 608689"/>
                <a:gd name="connsiteX16" fmla="*/ 1234011 w 1285961"/>
                <a:gd name="connsiteY16" fmla="*/ 585910 h 608689"/>
                <a:gd name="connsiteX17" fmla="*/ 1260033 w 1285961"/>
                <a:gd name="connsiteY17" fmla="*/ 608689 h 608689"/>
                <a:gd name="connsiteX18" fmla="*/ 1285961 w 1285961"/>
                <a:gd name="connsiteY18" fmla="*/ 586980 h 608689"/>
                <a:gd name="connsiteX19" fmla="*/ 1285961 w 1285961"/>
                <a:gd name="connsiteY19" fmla="*/ 317828 h 608689"/>
                <a:gd name="connsiteX20" fmla="*/ 1260033 w 1285961"/>
                <a:gd name="connsiteY20" fmla="*/ 294967 h 608689"/>
                <a:gd name="connsiteX21" fmla="*/ 25928 w 1285961"/>
                <a:gd name="connsiteY21" fmla="*/ 252501 h 608689"/>
                <a:gd name="connsiteX22" fmla="*/ 0 w 1285961"/>
                <a:gd name="connsiteY22" fmla="*/ 278456 h 608689"/>
                <a:gd name="connsiteX23" fmla="*/ 0 w 1285961"/>
                <a:gd name="connsiteY23" fmla="*/ 584041 h 608689"/>
                <a:gd name="connsiteX24" fmla="*/ 25928 w 1285961"/>
                <a:gd name="connsiteY24" fmla="*/ 608689 h 608689"/>
                <a:gd name="connsiteX25" fmla="*/ 51950 w 1285961"/>
                <a:gd name="connsiteY25" fmla="*/ 582827 h 608689"/>
                <a:gd name="connsiteX26" fmla="*/ 51950 w 1285961"/>
                <a:gd name="connsiteY26" fmla="*/ 278456 h 608689"/>
                <a:gd name="connsiteX27" fmla="*/ 25928 w 1285961"/>
                <a:gd name="connsiteY27" fmla="*/ 252501 h 608689"/>
                <a:gd name="connsiteX28" fmla="*/ 813838 w 1285961"/>
                <a:gd name="connsiteY28" fmla="*/ 196882 h 608689"/>
                <a:gd name="connsiteX29" fmla="*/ 787852 w 1285961"/>
                <a:gd name="connsiteY29" fmla="*/ 219660 h 608689"/>
                <a:gd name="connsiteX30" fmla="*/ 787852 w 1285961"/>
                <a:gd name="connsiteY30" fmla="*/ 585912 h 608689"/>
                <a:gd name="connsiteX31" fmla="*/ 813838 w 1285961"/>
                <a:gd name="connsiteY31" fmla="*/ 608689 h 608689"/>
                <a:gd name="connsiteX32" fmla="*/ 839731 w 1285961"/>
                <a:gd name="connsiteY32" fmla="*/ 586981 h 608689"/>
                <a:gd name="connsiteX33" fmla="*/ 839731 w 1285961"/>
                <a:gd name="connsiteY33" fmla="*/ 219660 h 608689"/>
                <a:gd name="connsiteX34" fmla="*/ 813838 w 1285961"/>
                <a:gd name="connsiteY34" fmla="*/ 196882 h 608689"/>
                <a:gd name="connsiteX35" fmla="*/ 1148399 w 1285961"/>
                <a:gd name="connsiteY35" fmla="*/ 196882 h 608689"/>
                <a:gd name="connsiteX36" fmla="*/ 1122506 w 1285961"/>
                <a:gd name="connsiteY36" fmla="*/ 219660 h 608689"/>
                <a:gd name="connsiteX37" fmla="*/ 1122506 w 1285961"/>
                <a:gd name="connsiteY37" fmla="*/ 585912 h 608689"/>
                <a:gd name="connsiteX38" fmla="*/ 1148399 w 1285961"/>
                <a:gd name="connsiteY38" fmla="*/ 608689 h 608689"/>
                <a:gd name="connsiteX39" fmla="*/ 1174386 w 1285961"/>
                <a:gd name="connsiteY39" fmla="*/ 586981 h 608689"/>
                <a:gd name="connsiteX40" fmla="*/ 1174386 w 1285961"/>
                <a:gd name="connsiteY40" fmla="*/ 219660 h 608689"/>
                <a:gd name="connsiteX41" fmla="*/ 1148399 w 1285961"/>
                <a:gd name="connsiteY41" fmla="*/ 196882 h 608689"/>
                <a:gd name="connsiteX42" fmla="*/ 137562 w 1285961"/>
                <a:gd name="connsiteY42" fmla="*/ 141139 h 608689"/>
                <a:gd name="connsiteX43" fmla="*/ 111576 w 1285961"/>
                <a:gd name="connsiteY43" fmla="*/ 167000 h 608689"/>
                <a:gd name="connsiteX44" fmla="*/ 111576 w 1285961"/>
                <a:gd name="connsiteY44" fmla="*/ 584042 h 608689"/>
                <a:gd name="connsiteX45" fmla="*/ 137562 w 1285961"/>
                <a:gd name="connsiteY45" fmla="*/ 608689 h 608689"/>
                <a:gd name="connsiteX46" fmla="*/ 163455 w 1285961"/>
                <a:gd name="connsiteY46" fmla="*/ 582829 h 608689"/>
                <a:gd name="connsiteX47" fmla="*/ 163455 w 1285961"/>
                <a:gd name="connsiteY47" fmla="*/ 167000 h 608689"/>
                <a:gd name="connsiteX48" fmla="*/ 137562 w 1285961"/>
                <a:gd name="connsiteY48" fmla="*/ 141139 h 608689"/>
                <a:gd name="connsiteX49" fmla="*/ 472123 w 1285961"/>
                <a:gd name="connsiteY49" fmla="*/ 141139 h 608689"/>
                <a:gd name="connsiteX50" fmla="*/ 446230 w 1285961"/>
                <a:gd name="connsiteY50" fmla="*/ 167000 h 608689"/>
                <a:gd name="connsiteX51" fmla="*/ 446230 w 1285961"/>
                <a:gd name="connsiteY51" fmla="*/ 584042 h 608689"/>
                <a:gd name="connsiteX52" fmla="*/ 472123 w 1285961"/>
                <a:gd name="connsiteY52" fmla="*/ 608689 h 608689"/>
                <a:gd name="connsiteX53" fmla="*/ 498109 w 1285961"/>
                <a:gd name="connsiteY53" fmla="*/ 582829 h 608689"/>
                <a:gd name="connsiteX54" fmla="*/ 498109 w 1285961"/>
                <a:gd name="connsiteY54" fmla="*/ 167000 h 608689"/>
                <a:gd name="connsiteX55" fmla="*/ 472123 w 1285961"/>
                <a:gd name="connsiteY55" fmla="*/ 141139 h 608689"/>
                <a:gd name="connsiteX56" fmla="*/ 702169 w 1285961"/>
                <a:gd name="connsiteY56" fmla="*/ 72570 h 608689"/>
                <a:gd name="connsiteX57" fmla="*/ 676276 w 1285961"/>
                <a:gd name="connsiteY57" fmla="*/ 95347 h 608689"/>
                <a:gd name="connsiteX58" fmla="*/ 676276 w 1285961"/>
                <a:gd name="connsiteY58" fmla="*/ 585913 h 608689"/>
                <a:gd name="connsiteX59" fmla="*/ 702169 w 1285961"/>
                <a:gd name="connsiteY59" fmla="*/ 608689 h 608689"/>
                <a:gd name="connsiteX60" fmla="*/ 728155 w 1285961"/>
                <a:gd name="connsiteY60" fmla="*/ 586982 h 608689"/>
                <a:gd name="connsiteX61" fmla="*/ 728155 w 1285961"/>
                <a:gd name="connsiteY61" fmla="*/ 95347 h 608689"/>
                <a:gd name="connsiteX62" fmla="*/ 702169 w 1285961"/>
                <a:gd name="connsiteY62" fmla="*/ 72570 h 608689"/>
                <a:gd name="connsiteX63" fmla="*/ 1036849 w 1285961"/>
                <a:gd name="connsiteY63" fmla="*/ 72570 h 608689"/>
                <a:gd name="connsiteX64" fmla="*/ 1010932 w 1285961"/>
                <a:gd name="connsiteY64" fmla="*/ 95347 h 608689"/>
                <a:gd name="connsiteX65" fmla="*/ 1010932 w 1285961"/>
                <a:gd name="connsiteY65" fmla="*/ 585913 h 608689"/>
                <a:gd name="connsiteX66" fmla="*/ 1036849 w 1285961"/>
                <a:gd name="connsiteY66" fmla="*/ 608689 h 608689"/>
                <a:gd name="connsiteX67" fmla="*/ 1062766 w 1285961"/>
                <a:gd name="connsiteY67" fmla="*/ 586982 h 608689"/>
                <a:gd name="connsiteX68" fmla="*/ 1062766 w 1285961"/>
                <a:gd name="connsiteY68" fmla="*/ 95347 h 608689"/>
                <a:gd name="connsiteX69" fmla="*/ 1036849 w 1285961"/>
                <a:gd name="connsiteY69" fmla="*/ 72570 h 608689"/>
                <a:gd name="connsiteX70" fmla="*/ 249113 w 1285961"/>
                <a:gd name="connsiteY70" fmla="*/ 0 h 608689"/>
                <a:gd name="connsiteX71" fmla="*/ 223196 w 1285961"/>
                <a:gd name="connsiteY71" fmla="*/ 25859 h 608689"/>
                <a:gd name="connsiteX72" fmla="*/ 223196 w 1285961"/>
                <a:gd name="connsiteY72" fmla="*/ 584043 h 608689"/>
                <a:gd name="connsiteX73" fmla="*/ 249113 w 1285961"/>
                <a:gd name="connsiteY73" fmla="*/ 608689 h 608689"/>
                <a:gd name="connsiteX74" fmla="*/ 275030 w 1285961"/>
                <a:gd name="connsiteY74" fmla="*/ 582830 h 608689"/>
                <a:gd name="connsiteX75" fmla="*/ 275030 w 1285961"/>
                <a:gd name="connsiteY75" fmla="*/ 25859 h 608689"/>
                <a:gd name="connsiteX76" fmla="*/ 249113 w 1285961"/>
                <a:gd name="connsiteY76" fmla="*/ 0 h 608689"/>
                <a:gd name="connsiteX77" fmla="*/ 583792 w 1285961"/>
                <a:gd name="connsiteY77" fmla="*/ 0 h 608689"/>
                <a:gd name="connsiteX78" fmla="*/ 557806 w 1285961"/>
                <a:gd name="connsiteY78" fmla="*/ 25859 h 608689"/>
                <a:gd name="connsiteX79" fmla="*/ 557806 w 1285961"/>
                <a:gd name="connsiteY79" fmla="*/ 584043 h 608689"/>
                <a:gd name="connsiteX80" fmla="*/ 583792 w 1285961"/>
                <a:gd name="connsiteY80" fmla="*/ 608689 h 608689"/>
                <a:gd name="connsiteX81" fmla="*/ 609685 w 1285961"/>
                <a:gd name="connsiteY81" fmla="*/ 582830 h 608689"/>
                <a:gd name="connsiteX82" fmla="*/ 609685 w 1285961"/>
                <a:gd name="connsiteY82" fmla="*/ 25859 h 608689"/>
                <a:gd name="connsiteX83" fmla="*/ 583792 w 1285961"/>
                <a:gd name="connsiteY83" fmla="*/ 0 h 608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1285961" h="608689">
                  <a:moveTo>
                    <a:pt x="925402" y="370331"/>
                  </a:moveTo>
                  <a:cubicBezTo>
                    <a:pt x="911188" y="370331"/>
                    <a:pt x="899498" y="380690"/>
                    <a:pt x="899498" y="393188"/>
                  </a:cubicBezTo>
                  <a:lnTo>
                    <a:pt x="899498" y="585914"/>
                  </a:lnTo>
                  <a:cubicBezTo>
                    <a:pt x="899498" y="598412"/>
                    <a:pt x="911188" y="608689"/>
                    <a:pt x="925402" y="608689"/>
                  </a:cubicBezTo>
                  <a:cubicBezTo>
                    <a:pt x="939616" y="608689"/>
                    <a:pt x="949997" y="598412"/>
                    <a:pt x="951306" y="585914"/>
                  </a:cubicBezTo>
                  <a:lnTo>
                    <a:pt x="951306" y="393188"/>
                  </a:lnTo>
                  <a:cubicBezTo>
                    <a:pt x="951306" y="380690"/>
                    <a:pt x="939616" y="370331"/>
                    <a:pt x="925402" y="370331"/>
                  </a:cubicBezTo>
                  <a:close/>
                  <a:moveTo>
                    <a:pt x="360559" y="338066"/>
                  </a:moveTo>
                  <a:cubicBezTo>
                    <a:pt x="346345" y="338066"/>
                    <a:pt x="334655" y="349828"/>
                    <a:pt x="334655" y="364017"/>
                  </a:cubicBezTo>
                  <a:lnTo>
                    <a:pt x="334655" y="582831"/>
                  </a:lnTo>
                  <a:cubicBezTo>
                    <a:pt x="335965" y="597021"/>
                    <a:pt x="346345" y="608689"/>
                    <a:pt x="360559" y="608689"/>
                  </a:cubicBezTo>
                  <a:cubicBezTo>
                    <a:pt x="374774" y="608689"/>
                    <a:pt x="386463" y="597021"/>
                    <a:pt x="386463" y="582831"/>
                  </a:cubicBezTo>
                  <a:lnTo>
                    <a:pt x="386463" y="364017"/>
                  </a:lnTo>
                  <a:cubicBezTo>
                    <a:pt x="386463" y="349828"/>
                    <a:pt x="374774" y="338066"/>
                    <a:pt x="360559" y="338066"/>
                  </a:cubicBezTo>
                  <a:close/>
                  <a:moveTo>
                    <a:pt x="1260033" y="294967"/>
                  </a:moveTo>
                  <a:cubicBezTo>
                    <a:pt x="1245806" y="294967"/>
                    <a:pt x="1234011" y="305329"/>
                    <a:pt x="1234011" y="317828"/>
                  </a:cubicBezTo>
                  <a:lnTo>
                    <a:pt x="1234011" y="585910"/>
                  </a:lnTo>
                  <a:cubicBezTo>
                    <a:pt x="1234011" y="598410"/>
                    <a:pt x="1245806" y="608689"/>
                    <a:pt x="1260033" y="608689"/>
                  </a:cubicBezTo>
                  <a:cubicBezTo>
                    <a:pt x="1274261" y="608689"/>
                    <a:pt x="1285961" y="598410"/>
                    <a:pt x="1285961" y="586980"/>
                  </a:cubicBezTo>
                  <a:lnTo>
                    <a:pt x="1285961" y="317828"/>
                  </a:lnTo>
                  <a:cubicBezTo>
                    <a:pt x="1285961" y="305329"/>
                    <a:pt x="1274261" y="294967"/>
                    <a:pt x="1260033" y="294967"/>
                  </a:cubicBezTo>
                  <a:close/>
                  <a:moveTo>
                    <a:pt x="25928" y="252501"/>
                  </a:moveTo>
                  <a:cubicBezTo>
                    <a:pt x="11701" y="252501"/>
                    <a:pt x="0" y="264265"/>
                    <a:pt x="0" y="278456"/>
                  </a:cubicBezTo>
                  <a:lnTo>
                    <a:pt x="0" y="584041"/>
                  </a:lnTo>
                  <a:cubicBezTo>
                    <a:pt x="0" y="597019"/>
                    <a:pt x="11701" y="608689"/>
                    <a:pt x="25928" y="608689"/>
                  </a:cubicBezTo>
                  <a:cubicBezTo>
                    <a:pt x="40156" y="608689"/>
                    <a:pt x="51950" y="597019"/>
                    <a:pt x="51950" y="582827"/>
                  </a:cubicBezTo>
                  <a:lnTo>
                    <a:pt x="51950" y="278456"/>
                  </a:lnTo>
                  <a:cubicBezTo>
                    <a:pt x="51950" y="264265"/>
                    <a:pt x="40156" y="252501"/>
                    <a:pt x="25928" y="252501"/>
                  </a:cubicBezTo>
                  <a:close/>
                  <a:moveTo>
                    <a:pt x="813838" y="196882"/>
                  </a:moveTo>
                  <a:cubicBezTo>
                    <a:pt x="799630" y="196882"/>
                    <a:pt x="787852" y="207161"/>
                    <a:pt x="787852" y="219660"/>
                  </a:cubicBezTo>
                  <a:lnTo>
                    <a:pt x="787852" y="585912"/>
                  </a:lnTo>
                  <a:cubicBezTo>
                    <a:pt x="787852" y="598410"/>
                    <a:pt x="799630" y="608689"/>
                    <a:pt x="813838" y="608689"/>
                  </a:cubicBezTo>
                  <a:cubicBezTo>
                    <a:pt x="828047" y="608689"/>
                    <a:pt x="838516" y="598410"/>
                    <a:pt x="839731" y="586981"/>
                  </a:cubicBezTo>
                  <a:lnTo>
                    <a:pt x="839731" y="219660"/>
                  </a:lnTo>
                  <a:cubicBezTo>
                    <a:pt x="839731" y="207161"/>
                    <a:pt x="828047" y="196882"/>
                    <a:pt x="813838" y="196882"/>
                  </a:cubicBezTo>
                  <a:close/>
                  <a:moveTo>
                    <a:pt x="1148399" y="196882"/>
                  </a:moveTo>
                  <a:cubicBezTo>
                    <a:pt x="1134191" y="196882"/>
                    <a:pt x="1122506" y="207161"/>
                    <a:pt x="1122506" y="219660"/>
                  </a:cubicBezTo>
                  <a:lnTo>
                    <a:pt x="1122506" y="585912"/>
                  </a:lnTo>
                  <a:cubicBezTo>
                    <a:pt x="1122506" y="598410"/>
                    <a:pt x="1134191" y="608689"/>
                    <a:pt x="1148399" y="608689"/>
                  </a:cubicBezTo>
                  <a:cubicBezTo>
                    <a:pt x="1162795" y="608689"/>
                    <a:pt x="1174386" y="598410"/>
                    <a:pt x="1174386" y="586981"/>
                  </a:cubicBezTo>
                  <a:lnTo>
                    <a:pt x="1174386" y="219660"/>
                  </a:lnTo>
                  <a:cubicBezTo>
                    <a:pt x="1174386" y="207161"/>
                    <a:pt x="1162607" y="196882"/>
                    <a:pt x="1148399" y="196882"/>
                  </a:cubicBezTo>
                  <a:close/>
                  <a:moveTo>
                    <a:pt x="137562" y="141139"/>
                  </a:moveTo>
                  <a:cubicBezTo>
                    <a:pt x="123354" y="141139"/>
                    <a:pt x="111576" y="152810"/>
                    <a:pt x="111576" y="167000"/>
                  </a:cubicBezTo>
                  <a:lnTo>
                    <a:pt x="111576" y="584042"/>
                  </a:lnTo>
                  <a:cubicBezTo>
                    <a:pt x="111576" y="597019"/>
                    <a:pt x="123166" y="608689"/>
                    <a:pt x="137562" y="608689"/>
                  </a:cubicBezTo>
                  <a:cubicBezTo>
                    <a:pt x="151770" y="608689"/>
                    <a:pt x="163455" y="597019"/>
                    <a:pt x="163455" y="582829"/>
                  </a:cubicBezTo>
                  <a:lnTo>
                    <a:pt x="163455" y="167000"/>
                  </a:lnTo>
                  <a:cubicBezTo>
                    <a:pt x="163455" y="152810"/>
                    <a:pt x="151770" y="141139"/>
                    <a:pt x="137562" y="141139"/>
                  </a:cubicBezTo>
                  <a:close/>
                  <a:moveTo>
                    <a:pt x="472123" y="141139"/>
                  </a:moveTo>
                  <a:cubicBezTo>
                    <a:pt x="457914" y="141139"/>
                    <a:pt x="446230" y="152810"/>
                    <a:pt x="446230" y="167000"/>
                  </a:cubicBezTo>
                  <a:lnTo>
                    <a:pt x="446230" y="584042"/>
                  </a:lnTo>
                  <a:cubicBezTo>
                    <a:pt x="447445" y="597019"/>
                    <a:pt x="457914" y="608689"/>
                    <a:pt x="472123" y="608689"/>
                  </a:cubicBezTo>
                  <a:cubicBezTo>
                    <a:pt x="486331" y="608689"/>
                    <a:pt x="498109" y="597019"/>
                    <a:pt x="498109" y="582829"/>
                  </a:cubicBezTo>
                  <a:lnTo>
                    <a:pt x="498109" y="167000"/>
                  </a:lnTo>
                  <a:cubicBezTo>
                    <a:pt x="498109" y="152810"/>
                    <a:pt x="486331" y="141139"/>
                    <a:pt x="472123" y="141139"/>
                  </a:cubicBezTo>
                  <a:close/>
                  <a:moveTo>
                    <a:pt x="702169" y="72570"/>
                  </a:moveTo>
                  <a:cubicBezTo>
                    <a:pt x="687961" y="72570"/>
                    <a:pt x="676276" y="82848"/>
                    <a:pt x="676276" y="95347"/>
                  </a:cubicBezTo>
                  <a:lnTo>
                    <a:pt x="676276" y="585913"/>
                  </a:lnTo>
                  <a:cubicBezTo>
                    <a:pt x="676276" y="598411"/>
                    <a:pt x="687961" y="608689"/>
                    <a:pt x="702169" y="608689"/>
                  </a:cubicBezTo>
                  <a:cubicBezTo>
                    <a:pt x="715162" y="608689"/>
                    <a:pt x="726846" y="598411"/>
                    <a:pt x="728155" y="586982"/>
                  </a:cubicBezTo>
                  <a:lnTo>
                    <a:pt x="728155" y="95347"/>
                  </a:lnTo>
                  <a:cubicBezTo>
                    <a:pt x="728155" y="82848"/>
                    <a:pt x="716377" y="72570"/>
                    <a:pt x="702169" y="72570"/>
                  </a:cubicBezTo>
                  <a:close/>
                  <a:moveTo>
                    <a:pt x="1036849" y="72570"/>
                  </a:moveTo>
                  <a:cubicBezTo>
                    <a:pt x="1022627" y="72570"/>
                    <a:pt x="1010932" y="82848"/>
                    <a:pt x="1010932" y="95347"/>
                  </a:cubicBezTo>
                  <a:lnTo>
                    <a:pt x="1010932" y="585913"/>
                  </a:lnTo>
                  <a:cubicBezTo>
                    <a:pt x="1010932" y="598411"/>
                    <a:pt x="1022627" y="608689"/>
                    <a:pt x="1036849" y="608689"/>
                  </a:cubicBezTo>
                  <a:cubicBezTo>
                    <a:pt x="1051164" y="608689"/>
                    <a:pt x="1062953" y="598411"/>
                    <a:pt x="1062766" y="586982"/>
                  </a:cubicBezTo>
                  <a:lnTo>
                    <a:pt x="1062766" y="95347"/>
                  </a:lnTo>
                  <a:cubicBezTo>
                    <a:pt x="1062766" y="82848"/>
                    <a:pt x="1051070" y="72570"/>
                    <a:pt x="1036849" y="72570"/>
                  </a:cubicBezTo>
                  <a:close/>
                  <a:moveTo>
                    <a:pt x="249113" y="0"/>
                  </a:moveTo>
                  <a:cubicBezTo>
                    <a:pt x="234891" y="0"/>
                    <a:pt x="223196" y="11669"/>
                    <a:pt x="223196" y="25859"/>
                  </a:cubicBezTo>
                  <a:lnTo>
                    <a:pt x="223196" y="584043"/>
                  </a:lnTo>
                  <a:cubicBezTo>
                    <a:pt x="223008" y="597020"/>
                    <a:pt x="234798" y="608689"/>
                    <a:pt x="249113" y="608689"/>
                  </a:cubicBezTo>
                  <a:cubicBezTo>
                    <a:pt x="263334" y="608689"/>
                    <a:pt x="275030" y="597020"/>
                    <a:pt x="275030" y="582830"/>
                  </a:cubicBezTo>
                  <a:lnTo>
                    <a:pt x="275030" y="25859"/>
                  </a:lnTo>
                  <a:cubicBezTo>
                    <a:pt x="275030" y="11669"/>
                    <a:pt x="263334" y="0"/>
                    <a:pt x="249113" y="0"/>
                  </a:cubicBezTo>
                  <a:close/>
                  <a:moveTo>
                    <a:pt x="583792" y="0"/>
                  </a:moveTo>
                  <a:cubicBezTo>
                    <a:pt x="569584" y="0"/>
                    <a:pt x="557806" y="11669"/>
                    <a:pt x="557806" y="25859"/>
                  </a:cubicBezTo>
                  <a:lnTo>
                    <a:pt x="557806" y="584043"/>
                  </a:lnTo>
                  <a:cubicBezTo>
                    <a:pt x="559115" y="597020"/>
                    <a:pt x="570799" y="608689"/>
                    <a:pt x="583792" y="608689"/>
                  </a:cubicBezTo>
                  <a:cubicBezTo>
                    <a:pt x="598000" y="608689"/>
                    <a:pt x="609685" y="597020"/>
                    <a:pt x="609685" y="582830"/>
                  </a:cubicBezTo>
                  <a:lnTo>
                    <a:pt x="609685" y="25859"/>
                  </a:lnTo>
                  <a:cubicBezTo>
                    <a:pt x="609685" y="11669"/>
                    <a:pt x="598000" y="0"/>
                    <a:pt x="583792" y="0"/>
                  </a:cubicBezTo>
                  <a:close/>
                </a:path>
              </a:pathLst>
            </a:custGeom>
            <a:gradFill flip="none" rotWithShape="1">
              <a:gsLst>
                <a:gs pos="72310">
                  <a:srgbClr val="F5CC8A"/>
                </a:gs>
                <a:gs pos="35000">
                  <a:srgbClr val="E17751"/>
                </a:gs>
                <a:gs pos="21000">
                  <a:srgbClr val="FEEFD5"/>
                </a:gs>
                <a:gs pos="0">
                  <a:schemeClr val="bg1">
                    <a:alpha val="55000"/>
                  </a:schemeClr>
                </a:gs>
                <a:gs pos="100000">
                  <a:schemeClr val="bg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任意多边形: 形状 29"/>
            <p:cNvSpPr/>
            <p:nvPr/>
          </p:nvSpPr>
          <p:spPr>
            <a:xfrm flipH="1">
              <a:off x="4635297" y="4800600"/>
              <a:ext cx="1285961" cy="247565"/>
            </a:xfrm>
            <a:custGeom>
              <a:avLst/>
              <a:gdLst>
                <a:gd name="connsiteX0" fmla="*/ 925402 w 1285961"/>
                <a:gd name="connsiteY0" fmla="*/ 370331 h 608689"/>
                <a:gd name="connsiteX1" fmla="*/ 899498 w 1285961"/>
                <a:gd name="connsiteY1" fmla="*/ 393188 h 608689"/>
                <a:gd name="connsiteX2" fmla="*/ 899498 w 1285961"/>
                <a:gd name="connsiteY2" fmla="*/ 585914 h 608689"/>
                <a:gd name="connsiteX3" fmla="*/ 925402 w 1285961"/>
                <a:gd name="connsiteY3" fmla="*/ 608689 h 608689"/>
                <a:gd name="connsiteX4" fmla="*/ 951306 w 1285961"/>
                <a:gd name="connsiteY4" fmla="*/ 585914 h 608689"/>
                <a:gd name="connsiteX5" fmla="*/ 951306 w 1285961"/>
                <a:gd name="connsiteY5" fmla="*/ 393188 h 608689"/>
                <a:gd name="connsiteX6" fmla="*/ 925402 w 1285961"/>
                <a:gd name="connsiteY6" fmla="*/ 370331 h 608689"/>
                <a:gd name="connsiteX7" fmla="*/ 360559 w 1285961"/>
                <a:gd name="connsiteY7" fmla="*/ 338066 h 608689"/>
                <a:gd name="connsiteX8" fmla="*/ 334655 w 1285961"/>
                <a:gd name="connsiteY8" fmla="*/ 364017 h 608689"/>
                <a:gd name="connsiteX9" fmla="*/ 334655 w 1285961"/>
                <a:gd name="connsiteY9" fmla="*/ 582831 h 608689"/>
                <a:gd name="connsiteX10" fmla="*/ 360559 w 1285961"/>
                <a:gd name="connsiteY10" fmla="*/ 608689 h 608689"/>
                <a:gd name="connsiteX11" fmla="*/ 386463 w 1285961"/>
                <a:gd name="connsiteY11" fmla="*/ 582831 h 608689"/>
                <a:gd name="connsiteX12" fmla="*/ 386463 w 1285961"/>
                <a:gd name="connsiteY12" fmla="*/ 364017 h 608689"/>
                <a:gd name="connsiteX13" fmla="*/ 360559 w 1285961"/>
                <a:gd name="connsiteY13" fmla="*/ 338066 h 608689"/>
                <a:gd name="connsiteX14" fmla="*/ 1260033 w 1285961"/>
                <a:gd name="connsiteY14" fmla="*/ 294967 h 608689"/>
                <a:gd name="connsiteX15" fmla="*/ 1234011 w 1285961"/>
                <a:gd name="connsiteY15" fmla="*/ 317828 h 608689"/>
                <a:gd name="connsiteX16" fmla="*/ 1234011 w 1285961"/>
                <a:gd name="connsiteY16" fmla="*/ 585910 h 608689"/>
                <a:gd name="connsiteX17" fmla="*/ 1260033 w 1285961"/>
                <a:gd name="connsiteY17" fmla="*/ 608689 h 608689"/>
                <a:gd name="connsiteX18" fmla="*/ 1285961 w 1285961"/>
                <a:gd name="connsiteY18" fmla="*/ 586980 h 608689"/>
                <a:gd name="connsiteX19" fmla="*/ 1285961 w 1285961"/>
                <a:gd name="connsiteY19" fmla="*/ 317828 h 608689"/>
                <a:gd name="connsiteX20" fmla="*/ 1260033 w 1285961"/>
                <a:gd name="connsiteY20" fmla="*/ 294967 h 608689"/>
                <a:gd name="connsiteX21" fmla="*/ 25928 w 1285961"/>
                <a:gd name="connsiteY21" fmla="*/ 252501 h 608689"/>
                <a:gd name="connsiteX22" fmla="*/ 0 w 1285961"/>
                <a:gd name="connsiteY22" fmla="*/ 278456 h 608689"/>
                <a:gd name="connsiteX23" fmla="*/ 0 w 1285961"/>
                <a:gd name="connsiteY23" fmla="*/ 584041 h 608689"/>
                <a:gd name="connsiteX24" fmla="*/ 25928 w 1285961"/>
                <a:gd name="connsiteY24" fmla="*/ 608689 h 608689"/>
                <a:gd name="connsiteX25" fmla="*/ 51950 w 1285961"/>
                <a:gd name="connsiteY25" fmla="*/ 582827 h 608689"/>
                <a:gd name="connsiteX26" fmla="*/ 51950 w 1285961"/>
                <a:gd name="connsiteY26" fmla="*/ 278456 h 608689"/>
                <a:gd name="connsiteX27" fmla="*/ 25928 w 1285961"/>
                <a:gd name="connsiteY27" fmla="*/ 252501 h 608689"/>
                <a:gd name="connsiteX28" fmla="*/ 813838 w 1285961"/>
                <a:gd name="connsiteY28" fmla="*/ 196882 h 608689"/>
                <a:gd name="connsiteX29" fmla="*/ 787852 w 1285961"/>
                <a:gd name="connsiteY29" fmla="*/ 219660 h 608689"/>
                <a:gd name="connsiteX30" fmla="*/ 787852 w 1285961"/>
                <a:gd name="connsiteY30" fmla="*/ 585912 h 608689"/>
                <a:gd name="connsiteX31" fmla="*/ 813838 w 1285961"/>
                <a:gd name="connsiteY31" fmla="*/ 608689 h 608689"/>
                <a:gd name="connsiteX32" fmla="*/ 839731 w 1285961"/>
                <a:gd name="connsiteY32" fmla="*/ 586981 h 608689"/>
                <a:gd name="connsiteX33" fmla="*/ 839731 w 1285961"/>
                <a:gd name="connsiteY33" fmla="*/ 219660 h 608689"/>
                <a:gd name="connsiteX34" fmla="*/ 813838 w 1285961"/>
                <a:gd name="connsiteY34" fmla="*/ 196882 h 608689"/>
                <a:gd name="connsiteX35" fmla="*/ 1148399 w 1285961"/>
                <a:gd name="connsiteY35" fmla="*/ 196882 h 608689"/>
                <a:gd name="connsiteX36" fmla="*/ 1122506 w 1285961"/>
                <a:gd name="connsiteY36" fmla="*/ 219660 h 608689"/>
                <a:gd name="connsiteX37" fmla="*/ 1122506 w 1285961"/>
                <a:gd name="connsiteY37" fmla="*/ 585912 h 608689"/>
                <a:gd name="connsiteX38" fmla="*/ 1148399 w 1285961"/>
                <a:gd name="connsiteY38" fmla="*/ 608689 h 608689"/>
                <a:gd name="connsiteX39" fmla="*/ 1174386 w 1285961"/>
                <a:gd name="connsiteY39" fmla="*/ 586981 h 608689"/>
                <a:gd name="connsiteX40" fmla="*/ 1174386 w 1285961"/>
                <a:gd name="connsiteY40" fmla="*/ 219660 h 608689"/>
                <a:gd name="connsiteX41" fmla="*/ 1148399 w 1285961"/>
                <a:gd name="connsiteY41" fmla="*/ 196882 h 608689"/>
                <a:gd name="connsiteX42" fmla="*/ 137562 w 1285961"/>
                <a:gd name="connsiteY42" fmla="*/ 141139 h 608689"/>
                <a:gd name="connsiteX43" fmla="*/ 111576 w 1285961"/>
                <a:gd name="connsiteY43" fmla="*/ 167000 h 608689"/>
                <a:gd name="connsiteX44" fmla="*/ 111576 w 1285961"/>
                <a:gd name="connsiteY44" fmla="*/ 584042 h 608689"/>
                <a:gd name="connsiteX45" fmla="*/ 137562 w 1285961"/>
                <a:gd name="connsiteY45" fmla="*/ 608689 h 608689"/>
                <a:gd name="connsiteX46" fmla="*/ 163455 w 1285961"/>
                <a:gd name="connsiteY46" fmla="*/ 582829 h 608689"/>
                <a:gd name="connsiteX47" fmla="*/ 163455 w 1285961"/>
                <a:gd name="connsiteY47" fmla="*/ 167000 h 608689"/>
                <a:gd name="connsiteX48" fmla="*/ 137562 w 1285961"/>
                <a:gd name="connsiteY48" fmla="*/ 141139 h 608689"/>
                <a:gd name="connsiteX49" fmla="*/ 472123 w 1285961"/>
                <a:gd name="connsiteY49" fmla="*/ 141139 h 608689"/>
                <a:gd name="connsiteX50" fmla="*/ 446230 w 1285961"/>
                <a:gd name="connsiteY50" fmla="*/ 167000 h 608689"/>
                <a:gd name="connsiteX51" fmla="*/ 446230 w 1285961"/>
                <a:gd name="connsiteY51" fmla="*/ 584042 h 608689"/>
                <a:gd name="connsiteX52" fmla="*/ 472123 w 1285961"/>
                <a:gd name="connsiteY52" fmla="*/ 608689 h 608689"/>
                <a:gd name="connsiteX53" fmla="*/ 498109 w 1285961"/>
                <a:gd name="connsiteY53" fmla="*/ 582829 h 608689"/>
                <a:gd name="connsiteX54" fmla="*/ 498109 w 1285961"/>
                <a:gd name="connsiteY54" fmla="*/ 167000 h 608689"/>
                <a:gd name="connsiteX55" fmla="*/ 472123 w 1285961"/>
                <a:gd name="connsiteY55" fmla="*/ 141139 h 608689"/>
                <a:gd name="connsiteX56" fmla="*/ 702169 w 1285961"/>
                <a:gd name="connsiteY56" fmla="*/ 72570 h 608689"/>
                <a:gd name="connsiteX57" fmla="*/ 676276 w 1285961"/>
                <a:gd name="connsiteY57" fmla="*/ 95347 h 608689"/>
                <a:gd name="connsiteX58" fmla="*/ 676276 w 1285961"/>
                <a:gd name="connsiteY58" fmla="*/ 585913 h 608689"/>
                <a:gd name="connsiteX59" fmla="*/ 702169 w 1285961"/>
                <a:gd name="connsiteY59" fmla="*/ 608689 h 608689"/>
                <a:gd name="connsiteX60" fmla="*/ 728155 w 1285961"/>
                <a:gd name="connsiteY60" fmla="*/ 586982 h 608689"/>
                <a:gd name="connsiteX61" fmla="*/ 728155 w 1285961"/>
                <a:gd name="connsiteY61" fmla="*/ 95347 h 608689"/>
                <a:gd name="connsiteX62" fmla="*/ 702169 w 1285961"/>
                <a:gd name="connsiteY62" fmla="*/ 72570 h 608689"/>
                <a:gd name="connsiteX63" fmla="*/ 1036849 w 1285961"/>
                <a:gd name="connsiteY63" fmla="*/ 72570 h 608689"/>
                <a:gd name="connsiteX64" fmla="*/ 1010932 w 1285961"/>
                <a:gd name="connsiteY64" fmla="*/ 95347 h 608689"/>
                <a:gd name="connsiteX65" fmla="*/ 1010932 w 1285961"/>
                <a:gd name="connsiteY65" fmla="*/ 585913 h 608689"/>
                <a:gd name="connsiteX66" fmla="*/ 1036849 w 1285961"/>
                <a:gd name="connsiteY66" fmla="*/ 608689 h 608689"/>
                <a:gd name="connsiteX67" fmla="*/ 1062766 w 1285961"/>
                <a:gd name="connsiteY67" fmla="*/ 586982 h 608689"/>
                <a:gd name="connsiteX68" fmla="*/ 1062766 w 1285961"/>
                <a:gd name="connsiteY68" fmla="*/ 95347 h 608689"/>
                <a:gd name="connsiteX69" fmla="*/ 1036849 w 1285961"/>
                <a:gd name="connsiteY69" fmla="*/ 72570 h 608689"/>
                <a:gd name="connsiteX70" fmla="*/ 249113 w 1285961"/>
                <a:gd name="connsiteY70" fmla="*/ 0 h 608689"/>
                <a:gd name="connsiteX71" fmla="*/ 223196 w 1285961"/>
                <a:gd name="connsiteY71" fmla="*/ 25859 h 608689"/>
                <a:gd name="connsiteX72" fmla="*/ 223196 w 1285961"/>
                <a:gd name="connsiteY72" fmla="*/ 584043 h 608689"/>
                <a:gd name="connsiteX73" fmla="*/ 249113 w 1285961"/>
                <a:gd name="connsiteY73" fmla="*/ 608689 h 608689"/>
                <a:gd name="connsiteX74" fmla="*/ 275030 w 1285961"/>
                <a:gd name="connsiteY74" fmla="*/ 582830 h 608689"/>
                <a:gd name="connsiteX75" fmla="*/ 275030 w 1285961"/>
                <a:gd name="connsiteY75" fmla="*/ 25859 h 608689"/>
                <a:gd name="connsiteX76" fmla="*/ 249113 w 1285961"/>
                <a:gd name="connsiteY76" fmla="*/ 0 h 608689"/>
                <a:gd name="connsiteX77" fmla="*/ 583792 w 1285961"/>
                <a:gd name="connsiteY77" fmla="*/ 0 h 608689"/>
                <a:gd name="connsiteX78" fmla="*/ 557806 w 1285961"/>
                <a:gd name="connsiteY78" fmla="*/ 25859 h 608689"/>
                <a:gd name="connsiteX79" fmla="*/ 557806 w 1285961"/>
                <a:gd name="connsiteY79" fmla="*/ 584043 h 608689"/>
                <a:gd name="connsiteX80" fmla="*/ 583792 w 1285961"/>
                <a:gd name="connsiteY80" fmla="*/ 608689 h 608689"/>
                <a:gd name="connsiteX81" fmla="*/ 609685 w 1285961"/>
                <a:gd name="connsiteY81" fmla="*/ 582830 h 608689"/>
                <a:gd name="connsiteX82" fmla="*/ 609685 w 1285961"/>
                <a:gd name="connsiteY82" fmla="*/ 25859 h 608689"/>
                <a:gd name="connsiteX83" fmla="*/ 583792 w 1285961"/>
                <a:gd name="connsiteY83" fmla="*/ 0 h 608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1285961" h="608689">
                  <a:moveTo>
                    <a:pt x="925402" y="370331"/>
                  </a:moveTo>
                  <a:cubicBezTo>
                    <a:pt x="911188" y="370331"/>
                    <a:pt x="899498" y="380690"/>
                    <a:pt x="899498" y="393188"/>
                  </a:cubicBezTo>
                  <a:lnTo>
                    <a:pt x="899498" y="585914"/>
                  </a:lnTo>
                  <a:cubicBezTo>
                    <a:pt x="899498" y="598412"/>
                    <a:pt x="911188" y="608689"/>
                    <a:pt x="925402" y="608689"/>
                  </a:cubicBezTo>
                  <a:cubicBezTo>
                    <a:pt x="939616" y="608689"/>
                    <a:pt x="949997" y="598412"/>
                    <a:pt x="951306" y="585914"/>
                  </a:cubicBezTo>
                  <a:lnTo>
                    <a:pt x="951306" y="393188"/>
                  </a:lnTo>
                  <a:cubicBezTo>
                    <a:pt x="951306" y="380690"/>
                    <a:pt x="939616" y="370331"/>
                    <a:pt x="925402" y="370331"/>
                  </a:cubicBezTo>
                  <a:close/>
                  <a:moveTo>
                    <a:pt x="360559" y="338066"/>
                  </a:moveTo>
                  <a:cubicBezTo>
                    <a:pt x="346345" y="338066"/>
                    <a:pt x="334655" y="349828"/>
                    <a:pt x="334655" y="364017"/>
                  </a:cubicBezTo>
                  <a:lnTo>
                    <a:pt x="334655" y="582831"/>
                  </a:lnTo>
                  <a:cubicBezTo>
                    <a:pt x="335965" y="597021"/>
                    <a:pt x="346345" y="608689"/>
                    <a:pt x="360559" y="608689"/>
                  </a:cubicBezTo>
                  <a:cubicBezTo>
                    <a:pt x="374774" y="608689"/>
                    <a:pt x="386463" y="597021"/>
                    <a:pt x="386463" y="582831"/>
                  </a:cubicBezTo>
                  <a:lnTo>
                    <a:pt x="386463" y="364017"/>
                  </a:lnTo>
                  <a:cubicBezTo>
                    <a:pt x="386463" y="349828"/>
                    <a:pt x="374774" y="338066"/>
                    <a:pt x="360559" y="338066"/>
                  </a:cubicBezTo>
                  <a:close/>
                  <a:moveTo>
                    <a:pt x="1260033" y="294967"/>
                  </a:moveTo>
                  <a:cubicBezTo>
                    <a:pt x="1245806" y="294967"/>
                    <a:pt x="1234011" y="305329"/>
                    <a:pt x="1234011" y="317828"/>
                  </a:cubicBezTo>
                  <a:lnTo>
                    <a:pt x="1234011" y="585910"/>
                  </a:lnTo>
                  <a:cubicBezTo>
                    <a:pt x="1234011" y="598410"/>
                    <a:pt x="1245806" y="608689"/>
                    <a:pt x="1260033" y="608689"/>
                  </a:cubicBezTo>
                  <a:cubicBezTo>
                    <a:pt x="1274261" y="608689"/>
                    <a:pt x="1285961" y="598410"/>
                    <a:pt x="1285961" y="586980"/>
                  </a:cubicBezTo>
                  <a:lnTo>
                    <a:pt x="1285961" y="317828"/>
                  </a:lnTo>
                  <a:cubicBezTo>
                    <a:pt x="1285961" y="305329"/>
                    <a:pt x="1274261" y="294967"/>
                    <a:pt x="1260033" y="294967"/>
                  </a:cubicBezTo>
                  <a:close/>
                  <a:moveTo>
                    <a:pt x="25928" y="252501"/>
                  </a:moveTo>
                  <a:cubicBezTo>
                    <a:pt x="11701" y="252501"/>
                    <a:pt x="0" y="264265"/>
                    <a:pt x="0" y="278456"/>
                  </a:cubicBezTo>
                  <a:lnTo>
                    <a:pt x="0" y="584041"/>
                  </a:lnTo>
                  <a:cubicBezTo>
                    <a:pt x="0" y="597019"/>
                    <a:pt x="11701" y="608689"/>
                    <a:pt x="25928" y="608689"/>
                  </a:cubicBezTo>
                  <a:cubicBezTo>
                    <a:pt x="40156" y="608689"/>
                    <a:pt x="51950" y="597019"/>
                    <a:pt x="51950" y="582827"/>
                  </a:cubicBezTo>
                  <a:lnTo>
                    <a:pt x="51950" y="278456"/>
                  </a:lnTo>
                  <a:cubicBezTo>
                    <a:pt x="51950" y="264265"/>
                    <a:pt x="40156" y="252501"/>
                    <a:pt x="25928" y="252501"/>
                  </a:cubicBezTo>
                  <a:close/>
                  <a:moveTo>
                    <a:pt x="813838" y="196882"/>
                  </a:moveTo>
                  <a:cubicBezTo>
                    <a:pt x="799630" y="196882"/>
                    <a:pt x="787852" y="207161"/>
                    <a:pt x="787852" y="219660"/>
                  </a:cubicBezTo>
                  <a:lnTo>
                    <a:pt x="787852" y="585912"/>
                  </a:lnTo>
                  <a:cubicBezTo>
                    <a:pt x="787852" y="598410"/>
                    <a:pt x="799630" y="608689"/>
                    <a:pt x="813838" y="608689"/>
                  </a:cubicBezTo>
                  <a:cubicBezTo>
                    <a:pt x="828047" y="608689"/>
                    <a:pt x="838516" y="598410"/>
                    <a:pt x="839731" y="586981"/>
                  </a:cubicBezTo>
                  <a:lnTo>
                    <a:pt x="839731" y="219660"/>
                  </a:lnTo>
                  <a:cubicBezTo>
                    <a:pt x="839731" y="207161"/>
                    <a:pt x="828047" y="196882"/>
                    <a:pt x="813838" y="196882"/>
                  </a:cubicBezTo>
                  <a:close/>
                  <a:moveTo>
                    <a:pt x="1148399" y="196882"/>
                  </a:moveTo>
                  <a:cubicBezTo>
                    <a:pt x="1134191" y="196882"/>
                    <a:pt x="1122506" y="207161"/>
                    <a:pt x="1122506" y="219660"/>
                  </a:cubicBezTo>
                  <a:lnTo>
                    <a:pt x="1122506" y="585912"/>
                  </a:lnTo>
                  <a:cubicBezTo>
                    <a:pt x="1122506" y="598410"/>
                    <a:pt x="1134191" y="608689"/>
                    <a:pt x="1148399" y="608689"/>
                  </a:cubicBezTo>
                  <a:cubicBezTo>
                    <a:pt x="1162795" y="608689"/>
                    <a:pt x="1174386" y="598410"/>
                    <a:pt x="1174386" y="586981"/>
                  </a:cubicBezTo>
                  <a:lnTo>
                    <a:pt x="1174386" y="219660"/>
                  </a:lnTo>
                  <a:cubicBezTo>
                    <a:pt x="1174386" y="207161"/>
                    <a:pt x="1162607" y="196882"/>
                    <a:pt x="1148399" y="196882"/>
                  </a:cubicBezTo>
                  <a:close/>
                  <a:moveTo>
                    <a:pt x="137562" y="141139"/>
                  </a:moveTo>
                  <a:cubicBezTo>
                    <a:pt x="123354" y="141139"/>
                    <a:pt x="111576" y="152810"/>
                    <a:pt x="111576" y="167000"/>
                  </a:cubicBezTo>
                  <a:lnTo>
                    <a:pt x="111576" y="584042"/>
                  </a:lnTo>
                  <a:cubicBezTo>
                    <a:pt x="111576" y="597019"/>
                    <a:pt x="123166" y="608689"/>
                    <a:pt x="137562" y="608689"/>
                  </a:cubicBezTo>
                  <a:cubicBezTo>
                    <a:pt x="151770" y="608689"/>
                    <a:pt x="163455" y="597019"/>
                    <a:pt x="163455" y="582829"/>
                  </a:cubicBezTo>
                  <a:lnTo>
                    <a:pt x="163455" y="167000"/>
                  </a:lnTo>
                  <a:cubicBezTo>
                    <a:pt x="163455" y="152810"/>
                    <a:pt x="151770" y="141139"/>
                    <a:pt x="137562" y="141139"/>
                  </a:cubicBezTo>
                  <a:close/>
                  <a:moveTo>
                    <a:pt x="472123" y="141139"/>
                  </a:moveTo>
                  <a:cubicBezTo>
                    <a:pt x="457914" y="141139"/>
                    <a:pt x="446230" y="152810"/>
                    <a:pt x="446230" y="167000"/>
                  </a:cubicBezTo>
                  <a:lnTo>
                    <a:pt x="446230" y="584042"/>
                  </a:lnTo>
                  <a:cubicBezTo>
                    <a:pt x="447445" y="597019"/>
                    <a:pt x="457914" y="608689"/>
                    <a:pt x="472123" y="608689"/>
                  </a:cubicBezTo>
                  <a:cubicBezTo>
                    <a:pt x="486331" y="608689"/>
                    <a:pt x="498109" y="597019"/>
                    <a:pt x="498109" y="582829"/>
                  </a:cubicBezTo>
                  <a:lnTo>
                    <a:pt x="498109" y="167000"/>
                  </a:lnTo>
                  <a:cubicBezTo>
                    <a:pt x="498109" y="152810"/>
                    <a:pt x="486331" y="141139"/>
                    <a:pt x="472123" y="141139"/>
                  </a:cubicBezTo>
                  <a:close/>
                  <a:moveTo>
                    <a:pt x="702169" y="72570"/>
                  </a:moveTo>
                  <a:cubicBezTo>
                    <a:pt x="687961" y="72570"/>
                    <a:pt x="676276" y="82848"/>
                    <a:pt x="676276" y="95347"/>
                  </a:cubicBezTo>
                  <a:lnTo>
                    <a:pt x="676276" y="585913"/>
                  </a:lnTo>
                  <a:cubicBezTo>
                    <a:pt x="676276" y="598411"/>
                    <a:pt x="687961" y="608689"/>
                    <a:pt x="702169" y="608689"/>
                  </a:cubicBezTo>
                  <a:cubicBezTo>
                    <a:pt x="715162" y="608689"/>
                    <a:pt x="726846" y="598411"/>
                    <a:pt x="728155" y="586982"/>
                  </a:cubicBezTo>
                  <a:lnTo>
                    <a:pt x="728155" y="95347"/>
                  </a:lnTo>
                  <a:cubicBezTo>
                    <a:pt x="728155" y="82848"/>
                    <a:pt x="716377" y="72570"/>
                    <a:pt x="702169" y="72570"/>
                  </a:cubicBezTo>
                  <a:close/>
                  <a:moveTo>
                    <a:pt x="1036849" y="72570"/>
                  </a:moveTo>
                  <a:cubicBezTo>
                    <a:pt x="1022627" y="72570"/>
                    <a:pt x="1010932" y="82848"/>
                    <a:pt x="1010932" y="95347"/>
                  </a:cubicBezTo>
                  <a:lnTo>
                    <a:pt x="1010932" y="585913"/>
                  </a:lnTo>
                  <a:cubicBezTo>
                    <a:pt x="1010932" y="598411"/>
                    <a:pt x="1022627" y="608689"/>
                    <a:pt x="1036849" y="608689"/>
                  </a:cubicBezTo>
                  <a:cubicBezTo>
                    <a:pt x="1051164" y="608689"/>
                    <a:pt x="1062953" y="598411"/>
                    <a:pt x="1062766" y="586982"/>
                  </a:cubicBezTo>
                  <a:lnTo>
                    <a:pt x="1062766" y="95347"/>
                  </a:lnTo>
                  <a:cubicBezTo>
                    <a:pt x="1062766" y="82848"/>
                    <a:pt x="1051070" y="72570"/>
                    <a:pt x="1036849" y="72570"/>
                  </a:cubicBezTo>
                  <a:close/>
                  <a:moveTo>
                    <a:pt x="249113" y="0"/>
                  </a:moveTo>
                  <a:cubicBezTo>
                    <a:pt x="234891" y="0"/>
                    <a:pt x="223196" y="11669"/>
                    <a:pt x="223196" y="25859"/>
                  </a:cubicBezTo>
                  <a:lnTo>
                    <a:pt x="223196" y="584043"/>
                  </a:lnTo>
                  <a:cubicBezTo>
                    <a:pt x="223008" y="597020"/>
                    <a:pt x="234798" y="608689"/>
                    <a:pt x="249113" y="608689"/>
                  </a:cubicBezTo>
                  <a:cubicBezTo>
                    <a:pt x="263334" y="608689"/>
                    <a:pt x="275030" y="597020"/>
                    <a:pt x="275030" y="582830"/>
                  </a:cubicBezTo>
                  <a:lnTo>
                    <a:pt x="275030" y="25859"/>
                  </a:lnTo>
                  <a:cubicBezTo>
                    <a:pt x="275030" y="11669"/>
                    <a:pt x="263334" y="0"/>
                    <a:pt x="249113" y="0"/>
                  </a:cubicBezTo>
                  <a:close/>
                  <a:moveTo>
                    <a:pt x="583792" y="0"/>
                  </a:moveTo>
                  <a:cubicBezTo>
                    <a:pt x="569584" y="0"/>
                    <a:pt x="557806" y="11669"/>
                    <a:pt x="557806" y="25859"/>
                  </a:cubicBezTo>
                  <a:lnTo>
                    <a:pt x="557806" y="584043"/>
                  </a:lnTo>
                  <a:cubicBezTo>
                    <a:pt x="559115" y="597020"/>
                    <a:pt x="570799" y="608689"/>
                    <a:pt x="583792" y="608689"/>
                  </a:cubicBezTo>
                  <a:cubicBezTo>
                    <a:pt x="598000" y="608689"/>
                    <a:pt x="609685" y="597020"/>
                    <a:pt x="609685" y="582830"/>
                  </a:cubicBezTo>
                  <a:lnTo>
                    <a:pt x="609685" y="25859"/>
                  </a:lnTo>
                  <a:cubicBezTo>
                    <a:pt x="609685" y="11669"/>
                    <a:pt x="598000" y="0"/>
                    <a:pt x="583792" y="0"/>
                  </a:cubicBezTo>
                  <a:close/>
                </a:path>
              </a:pathLst>
            </a:custGeom>
            <a:gradFill flip="none" rotWithShape="1">
              <a:gsLst>
                <a:gs pos="63000">
                  <a:srgbClr val="FEEFD5">
                    <a:alpha val="30000"/>
                  </a:srgbClr>
                </a:gs>
                <a:gs pos="35000">
                  <a:srgbClr val="E17751">
                    <a:alpha val="17000"/>
                  </a:srgbClr>
                </a:gs>
                <a:gs pos="21000">
                  <a:srgbClr val="FFEFCE"/>
                </a:gs>
                <a:gs pos="0">
                  <a:schemeClr val="bg1">
                    <a:alpha val="55000"/>
                  </a:schemeClr>
                </a:gs>
                <a:gs pos="100000">
                  <a:schemeClr val="bg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1" name="矩形 30"/>
          <p:cNvSpPr/>
          <p:nvPr/>
        </p:nvSpPr>
        <p:spPr>
          <a:xfrm>
            <a:off x="4468294" y="1648464"/>
            <a:ext cx="4472506" cy="874407"/>
          </a:xfrm>
          <a:prstGeom prst="rect">
            <a:avLst/>
          </a:prstGeom>
        </p:spPr>
        <p:txBody>
          <a:bodyPr wrap="square">
            <a:spAutoFit/>
          </a:bodyPr>
          <a:lstStyle/>
          <a:p>
            <a:pPr indent="504000">
              <a:lnSpc>
                <a:spcPct val="150000"/>
              </a:lnSpc>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2018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12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月</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18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日，习近平出席庆祝改革开放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40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周年大会并发表重要讲话。</a:t>
            </a:r>
          </a:p>
        </p:txBody>
      </p:sp>
      <p:grpSp>
        <p:nvGrpSpPr>
          <p:cNvPr id="32" name="组合 31"/>
          <p:cNvGrpSpPr/>
          <p:nvPr/>
        </p:nvGrpSpPr>
        <p:grpSpPr>
          <a:xfrm>
            <a:off x="3420117" y="1772131"/>
            <a:ext cx="622691" cy="627072"/>
            <a:chOff x="3022173" y="2631262"/>
            <a:chExt cx="622691" cy="627072"/>
          </a:xfrm>
        </p:grpSpPr>
        <p:sp>
          <p:nvSpPr>
            <p:cNvPr id="33" name="椭圆 32"/>
            <p:cNvSpPr/>
            <p:nvPr/>
          </p:nvSpPr>
          <p:spPr>
            <a:xfrm>
              <a:off x="3022173" y="2631262"/>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4" name="iconfont-1179-866501"/>
            <p:cNvSpPr/>
            <p:nvPr/>
          </p:nvSpPr>
          <p:spPr>
            <a:xfrm>
              <a:off x="3141618" y="2746772"/>
              <a:ext cx="396808" cy="384954"/>
            </a:xfrm>
            <a:custGeom>
              <a:avLst/>
              <a:gdLst>
                <a:gd name="T0" fmla="*/ 6504 w 10878"/>
                <a:gd name="T1" fmla="*/ 3963 h 10553"/>
                <a:gd name="T2" fmla="*/ 6506 w 10878"/>
                <a:gd name="T3" fmla="*/ 3963 h 10553"/>
                <a:gd name="T4" fmla="*/ 5507 w 10878"/>
                <a:gd name="T5" fmla="*/ 121 h 10553"/>
                <a:gd name="T6" fmla="*/ 2519 w 10878"/>
                <a:gd name="T7" fmla="*/ 2168 h 10553"/>
                <a:gd name="T8" fmla="*/ 280 w 10878"/>
                <a:gd name="T9" fmla="*/ 2576 h 10553"/>
                <a:gd name="T10" fmla="*/ 0 w 10878"/>
                <a:gd name="T11" fmla="*/ 7150 h 10553"/>
                <a:gd name="T12" fmla="*/ 1828 w 10878"/>
                <a:gd name="T13" fmla="*/ 8414 h 10553"/>
                <a:gd name="T14" fmla="*/ 1828 w 10878"/>
                <a:gd name="T15" fmla="*/ 7568 h 10553"/>
                <a:gd name="T16" fmla="*/ 867 w 10878"/>
                <a:gd name="T17" fmla="*/ 7150 h 10553"/>
                <a:gd name="T18" fmla="*/ 1162 w 10878"/>
                <a:gd name="T19" fmla="*/ 3015 h 10553"/>
                <a:gd name="T20" fmla="*/ 4596 w 10878"/>
                <a:gd name="T21" fmla="*/ 1863 h 10553"/>
                <a:gd name="T22" fmla="*/ 5344 w 10878"/>
                <a:gd name="T23" fmla="*/ 9207 h 10553"/>
                <a:gd name="T24" fmla="*/ 3083 w 10878"/>
                <a:gd name="T25" fmla="*/ 7568 h 10553"/>
                <a:gd name="T26" fmla="*/ 2650 w 10878"/>
                <a:gd name="T27" fmla="*/ 7990 h 10553"/>
                <a:gd name="T28" fmla="*/ 4289 w 10878"/>
                <a:gd name="T29" fmla="*/ 9451 h 10553"/>
                <a:gd name="T30" fmla="*/ 5778 w 10878"/>
                <a:gd name="T31" fmla="*/ 10553 h 10553"/>
                <a:gd name="T32" fmla="*/ 6211 w 10878"/>
                <a:gd name="T33" fmla="*/ 10130 h 10553"/>
                <a:gd name="T34" fmla="*/ 5966 w 10878"/>
                <a:gd name="T35" fmla="*/ 71 h 10553"/>
                <a:gd name="T36" fmla="*/ 10421 w 10878"/>
                <a:gd name="T37" fmla="*/ 6853 h 10553"/>
                <a:gd name="T38" fmla="*/ 10421 w 10878"/>
                <a:gd name="T39" fmla="*/ 3706 h 10553"/>
                <a:gd name="T40" fmla="*/ 8646 w 10878"/>
                <a:gd name="T41" fmla="*/ 2822 h 10553"/>
                <a:gd name="T42" fmla="*/ 10011 w 10878"/>
                <a:gd name="T43" fmla="*/ 5280 h 10553"/>
                <a:gd name="T44" fmla="*/ 8646 w 10878"/>
                <a:gd name="T45" fmla="*/ 7738 h 10553"/>
                <a:gd name="T46" fmla="*/ 9229 w 10878"/>
                <a:gd name="T47" fmla="*/ 7924 h 10553"/>
                <a:gd name="T48" fmla="*/ 10421 w 10878"/>
                <a:gd name="T49" fmla="*/ 6853 h 10553"/>
                <a:gd name="T50" fmla="*/ 8560 w 10878"/>
                <a:gd name="T51" fmla="*/ 5347 h 10553"/>
                <a:gd name="T52" fmla="*/ 8306 w 10878"/>
                <a:gd name="T53" fmla="*/ 4422 h 10553"/>
                <a:gd name="T54" fmla="*/ 7575 w 10878"/>
                <a:gd name="T55" fmla="*/ 4548 h 10553"/>
                <a:gd name="T56" fmla="*/ 7809 w 10878"/>
                <a:gd name="T57" fmla="*/ 5337 h 10553"/>
                <a:gd name="T58" fmla="*/ 7811 w 10878"/>
                <a:gd name="T59" fmla="*/ 5357 h 10553"/>
                <a:gd name="T60" fmla="*/ 7693 w 10878"/>
                <a:gd name="T61" fmla="*/ 5898 h 10553"/>
                <a:gd name="T62" fmla="*/ 7955 w 10878"/>
                <a:gd name="T63" fmla="*/ 6513 h 10553"/>
                <a:gd name="T64" fmla="*/ 8562 w 10878"/>
                <a:gd name="T65" fmla="*/ 5367 h 10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878" h="10553">
                  <a:moveTo>
                    <a:pt x="6506" y="3963"/>
                  </a:moveTo>
                  <a:lnTo>
                    <a:pt x="6504" y="3963"/>
                  </a:lnTo>
                  <a:lnTo>
                    <a:pt x="6506" y="4287"/>
                  </a:lnTo>
                  <a:lnTo>
                    <a:pt x="6506" y="3963"/>
                  </a:lnTo>
                  <a:close/>
                  <a:moveTo>
                    <a:pt x="5966" y="71"/>
                  </a:moveTo>
                  <a:cubicBezTo>
                    <a:pt x="5816" y="0"/>
                    <a:pt x="5638" y="20"/>
                    <a:pt x="5507" y="121"/>
                  </a:cubicBezTo>
                  <a:cubicBezTo>
                    <a:pt x="5501" y="126"/>
                    <a:pt x="4866" y="618"/>
                    <a:pt x="4166" y="1122"/>
                  </a:cubicBezTo>
                  <a:cubicBezTo>
                    <a:pt x="2946" y="1999"/>
                    <a:pt x="2591" y="2145"/>
                    <a:pt x="2519" y="2168"/>
                  </a:cubicBezTo>
                  <a:lnTo>
                    <a:pt x="1162" y="2168"/>
                  </a:lnTo>
                  <a:cubicBezTo>
                    <a:pt x="805" y="2168"/>
                    <a:pt x="492" y="2313"/>
                    <a:pt x="280" y="2576"/>
                  </a:cubicBezTo>
                  <a:cubicBezTo>
                    <a:pt x="97" y="2801"/>
                    <a:pt x="0" y="3097"/>
                    <a:pt x="0" y="3432"/>
                  </a:cubicBezTo>
                  <a:lnTo>
                    <a:pt x="0" y="7150"/>
                  </a:lnTo>
                  <a:cubicBezTo>
                    <a:pt x="0" y="7847"/>
                    <a:pt x="580" y="8414"/>
                    <a:pt x="1292" y="8414"/>
                  </a:cubicBezTo>
                  <a:lnTo>
                    <a:pt x="1828" y="8414"/>
                  </a:lnTo>
                  <a:cubicBezTo>
                    <a:pt x="2067" y="8414"/>
                    <a:pt x="2261" y="8224"/>
                    <a:pt x="2261" y="7990"/>
                  </a:cubicBezTo>
                  <a:cubicBezTo>
                    <a:pt x="2261" y="7757"/>
                    <a:pt x="2067" y="7568"/>
                    <a:pt x="1828" y="7568"/>
                  </a:cubicBezTo>
                  <a:lnTo>
                    <a:pt x="1292" y="7568"/>
                  </a:lnTo>
                  <a:cubicBezTo>
                    <a:pt x="1058" y="7568"/>
                    <a:pt x="867" y="7380"/>
                    <a:pt x="867" y="7150"/>
                  </a:cubicBezTo>
                  <a:lnTo>
                    <a:pt x="867" y="3432"/>
                  </a:lnTo>
                  <a:cubicBezTo>
                    <a:pt x="867" y="3276"/>
                    <a:pt x="905" y="3015"/>
                    <a:pt x="1162" y="3015"/>
                  </a:cubicBezTo>
                  <a:lnTo>
                    <a:pt x="2548" y="3015"/>
                  </a:lnTo>
                  <a:cubicBezTo>
                    <a:pt x="2770" y="3015"/>
                    <a:pt x="3110" y="2925"/>
                    <a:pt x="4596" y="1863"/>
                  </a:cubicBezTo>
                  <a:cubicBezTo>
                    <a:pt x="4862" y="1673"/>
                    <a:pt x="5120" y="1483"/>
                    <a:pt x="5344" y="1316"/>
                  </a:cubicBezTo>
                  <a:lnTo>
                    <a:pt x="5344" y="9207"/>
                  </a:lnTo>
                  <a:cubicBezTo>
                    <a:pt x="5164" y="9058"/>
                    <a:pt x="4962" y="8894"/>
                    <a:pt x="4757" y="8732"/>
                  </a:cubicBezTo>
                  <a:cubicBezTo>
                    <a:pt x="3398" y="7657"/>
                    <a:pt x="3311" y="7568"/>
                    <a:pt x="3083" y="7568"/>
                  </a:cubicBezTo>
                  <a:lnTo>
                    <a:pt x="3083" y="7568"/>
                  </a:lnTo>
                  <a:cubicBezTo>
                    <a:pt x="2844" y="7568"/>
                    <a:pt x="2650" y="7757"/>
                    <a:pt x="2650" y="7990"/>
                  </a:cubicBezTo>
                  <a:cubicBezTo>
                    <a:pt x="2650" y="8212"/>
                    <a:pt x="2825" y="8394"/>
                    <a:pt x="3047" y="8412"/>
                  </a:cubicBezTo>
                  <a:cubicBezTo>
                    <a:pt x="3110" y="8433"/>
                    <a:pt x="3189" y="8575"/>
                    <a:pt x="4289" y="9451"/>
                  </a:cubicBezTo>
                  <a:cubicBezTo>
                    <a:pt x="4919" y="9952"/>
                    <a:pt x="5484" y="10442"/>
                    <a:pt x="5490" y="10446"/>
                  </a:cubicBezTo>
                  <a:cubicBezTo>
                    <a:pt x="5570" y="10517"/>
                    <a:pt x="5673" y="10553"/>
                    <a:pt x="5778" y="10553"/>
                  </a:cubicBezTo>
                  <a:cubicBezTo>
                    <a:pt x="5837" y="10553"/>
                    <a:pt x="5898" y="10541"/>
                    <a:pt x="5955" y="10516"/>
                  </a:cubicBezTo>
                  <a:cubicBezTo>
                    <a:pt x="6110" y="10447"/>
                    <a:pt x="6211" y="10296"/>
                    <a:pt x="6211" y="10130"/>
                  </a:cubicBezTo>
                  <a:lnTo>
                    <a:pt x="6211" y="452"/>
                  </a:lnTo>
                  <a:cubicBezTo>
                    <a:pt x="6210" y="289"/>
                    <a:pt x="6115" y="141"/>
                    <a:pt x="5966" y="71"/>
                  </a:cubicBezTo>
                  <a:lnTo>
                    <a:pt x="5966" y="71"/>
                  </a:lnTo>
                  <a:close/>
                  <a:moveTo>
                    <a:pt x="10421" y="6853"/>
                  </a:moveTo>
                  <a:cubicBezTo>
                    <a:pt x="10720" y="6383"/>
                    <a:pt x="10878" y="5838"/>
                    <a:pt x="10878" y="5280"/>
                  </a:cubicBezTo>
                  <a:cubicBezTo>
                    <a:pt x="10878" y="4721"/>
                    <a:pt x="10720" y="4177"/>
                    <a:pt x="10421" y="3706"/>
                  </a:cubicBezTo>
                  <a:cubicBezTo>
                    <a:pt x="10129" y="3248"/>
                    <a:pt x="9717" y="2877"/>
                    <a:pt x="9228" y="2636"/>
                  </a:cubicBezTo>
                  <a:cubicBezTo>
                    <a:pt x="9015" y="2531"/>
                    <a:pt x="8754" y="2614"/>
                    <a:pt x="8646" y="2822"/>
                  </a:cubicBezTo>
                  <a:cubicBezTo>
                    <a:pt x="8538" y="3031"/>
                    <a:pt x="8623" y="3285"/>
                    <a:pt x="8836" y="3391"/>
                  </a:cubicBezTo>
                  <a:cubicBezTo>
                    <a:pt x="9561" y="3749"/>
                    <a:pt x="10011" y="4473"/>
                    <a:pt x="10011" y="5280"/>
                  </a:cubicBezTo>
                  <a:cubicBezTo>
                    <a:pt x="10011" y="6087"/>
                    <a:pt x="9561" y="6811"/>
                    <a:pt x="8837" y="7169"/>
                  </a:cubicBezTo>
                  <a:cubicBezTo>
                    <a:pt x="8624" y="7275"/>
                    <a:pt x="8538" y="7529"/>
                    <a:pt x="8646" y="7738"/>
                  </a:cubicBezTo>
                  <a:cubicBezTo>
                    <a:pt x="8723" y="7885"/>
                    <a:pt x="8875" y="7970"/>
                    <a:pt x="9033" y="7970"/>
                  </a:cubicBezTo>
                  <a:cubicBezTo>
                    <a:pt x="9099" y="7970"/>
                    <a:pt x="9166" y="7955"/>
                    <a:pt x="9229" y="7924"/>
                  </a:cubicBezTo>
                  <a:cubicBezTo>
                    <a:pt x="9717" y="7683"/>
                    <a:pt x="10129" y="7313"/>
                    <a:pt x="10421" y="6853"/>
                  </a:cubicBezTo>
                  <a:lnTo>
                    <a:pt x="10421" y="6853"/>
                  </a:lnTo>
                  <a:close/>
                  <a:moveTo>
                    <a:pt x="8562" y="5347"/>
                  </a:moveTo>
                  <a:lnTo>
                    <a:pt x="8560" y="5347"/>
                  </a:lnTo>
                  <a:cubicBezTo>
                    <a:pt x="8560" y="5344"/>
                    <a:pt x="8560" y="5340"/>
                    <a:pt x="8560" y="5337"/>
                  </a:cubicBezTo>
                  <a:cubicBezTo>
                    <a:pt x="8560" y="5005"/>
                    <a:pt x="8468" y="4693"/>
                    <a:pt x="8306" y="4422"/>
                  </a:cubicBezTo>
                  <a:cubicBezTo>
                    <a:pt x="8252" y="4287"/>
                    <a:pt x="8114" y="4191"/>
                    <a:pt x="7953" y="4191"/>
                  </a:cubicBezTo>
                  <a:cubicBezTo>
                    <a:pt x="7744" y="4191"/>
                    <a:pt x="7575" y="4351"/>
                    <a:pt x="7575" y="4548"/>
                  </a:cubicBezTo>
                  <a:cubicBezTo>
                    <a:pt x="7575" y="4650"/>
                    <a:pt x="7619" y="4741"/>
                    <a:pt x="7691" y="4806"/>
                  </a:cubicBezTo>
                  <a:cubicBezTo>
                    <a:pt x="7767" y="4969"/>
                    <a:pt x="7809" y="5148"/>
                    <a:pt x="7809" y="5337"/>
                  </a:cubicBezTo>
                  <a:cubicBezTo>
                    <a:pt x="7809" y="5344"/>
                    <a:pt x="7809" y="5350"/>
                    <a:pt x="7809" y="5357"/>
                  </a:cubicBezTo>
                  <a:lnTo>
                    <a:pt x="7811" y="5357"/>
                  </a:lnTo>
                  <a:cubicBezTo>
                    <a:pt x="7811" y="5360"/>
                    <a:pt x="7811" y="5363"/>
                    <a:pt x="7811" y="5367"/>
                  </a:cubicBezTo>
                  <a:cubicBezTo>
                    <a:pt x="7811" y="5555"/>
                    <a:pt x="7769" y="5735"/>
                    <a:pt x="7693" y="5898"/>
                  </a:cubicBezTo>
                  <a:cubicBezTo>
                    <a:pt x="7622" y="5963"/>
                    <a:pt x="7577" y="6054"/>
                    <a:pt x="7577" y="6155"/>
                  </a:cubicBezTo>
                  <a:cubicBezTo>
                    <a:pt x="7577" y="6353"/>
                    <a:pt x="7746" y="6513"/>
                    <a:pt x="7955" y="6513"/>
                  </a:cubicBezTo>
                  <a:cubicBezTo>
                    <a:pt x="8116" y="6513"/>
                    <a:pt x="8254" y="6417"/>
                    <a:pt x="8308" y="6282"/>
                  </a:cubicBezTo>
                  <a:cubicBezTo>
                    <a:pt x="8470" y="6010"/>
                    <a:pt x="8562" y="5699"/>
                    <a:pt x="8562" y="5367"/>
                  </a:cubicBezTo>
                  <a:cubicBezTo>
                    <a:pt x="8562" y="5360"/>
                    <a:pt x="8562" y="5354"/>
                    <a:pt x="8562" y="5347"/>
                  </a:cubicBezTo>
                  <a:close/>
                </a:path>
              </a:pathLst>
            </a:cu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椭圆 34"/>
            <p:cNvSpPr/>
            <p:nvPr/>
          </p:nvSpPr>
          <p:spPr>
            <a:xfrm>
              <a:off x="3035179" y="2648649"/>
              <a:ext cx="609685" cy="609685"/>
            </a:xfrm>
            <a:prstGeom prst="ellipse">
              <a:avLst/>
            </a:prstGeom>
            <a:noFill/>
            <a:ln w="38100">
              <a:solidFill>
                <a:srgbClr val="E1775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6" name="直接连接符 35"/>
          <p:cNvCxnSpPr/>
          <p:nvPr/>
        </p:nvCxnSpPr>
        <p:spPr>
          <a:xfrm flipV="1">
            <a:off x="4325900" y="1632694"/>
            <a:ext cx="0" cy="967454"/>
          </a:xfrm>
          <a:prstGeom prst="line">
            <a:avLst/>
          </a:prstGeom>
          <a:ln w="12700">
            <a:gradFill flip="none" rotWithShape="1">
              <a:gsLst>
                <a:gs pos="51700">
                  <a:srgbClr val="E17751"/>
                </a:gs>
                <a:gs pos="66963">
                  <a:srgbClr val="F5CC8A"/>
                </a:gs>
                <a:gs pos="34691">
                  <a:srgbClr val="F5CC8A"/>
                </a:gs>
                <a:gs pos="0">
                  <a:schemeClr val="bg1">
                    <a:alpha val="0"/>
                  </a:schemeClr>
                </a:gs>
                <a:gs pos="100000">
                  <a:schemeClr val="bg1">
                    <a:alpha val="0"/>
                  </a:schemeClr>
                </a:gs>
              </a:gsLst>
              <a:lin ang="5400000" scaled="0"/>
              <a:tileRect/>
            </a:gradFill>
          </a:ln>
        </p:spPr>
        <p:style>
          <a:lnRef idx="1">
            <a:schemeClr val="accent1"/>
          </a:lnRef>
          <a:fillRef idx="0">
            <a:schemeClr val="accent1"/>
          </a:fillRef>
          <a:effectRef idx="0">
            <a:schemeClr val="accent1"/>
          </a:effectRef>
          <a:fontRef idx="minor">
            <a:schemeClr val="tx1"/>
          </a:fontRef>
        </p:style>
      </p:cxnSp>
      <p:pic>
        <p:nvPicPr>
          <p:cNvPr id="44" name="图片 43"/>
          <p:cNvPicPr>
            <a:picLocks noChangeAspect="1"/>
          </p:cNvPicPr>
          <p:nvPr/>
        </p:nvPicPr>
        <p:blipFill rotWithShape="1">
          <a:blip r:embed="rId5" cstate="print">
            <a:extLst>
              <a:ext uri="{28A0092B-C50C-407E-A947-70E740481C1C}">
                <a14:useLocalDpi xmlns:a14="http://schemas.microsoft.com/office/drawing/2010/main" val="0"/>
              </a:ext>
            </a:extLst>
          </a:blip>
          <a:srcRect r="5937"/>
          <a:stretch>
            <a:fillRect/>
          </a:stretch>
        </p:blipFill>
        <p:spPr>
          <a:xfrm>
            <a:off x="9404077" y="3894075"/>
            <a:ext cx="1598324" cy="324000"/>
          </a:xfrm>
          <a:prstGeom prst="rect">
            <a:avLst/>
          </a:prstGeom>
        </p:spPr>
      </p:pic>
      <p:sp>
        <p:nvSpPr>
          <p:cNvPr id="45" name="矩形 44"/>
          <p:cNvSpPr/>
          <p:nvPr/>
        </p:nvSpPr>
        <p:spPr>
          <a:xfrm>
            <a:off x="0" y="531127"/>
            <a:ext cx="12192000" cy="646331"/>
          </a:xfrm>
          <a:prstGeom prst="rect">
            <a:avLst/>
          </a:prstGeom>
          <a:noFill/>
        </p:spPr>
        <p:txBody>
          <a:bodyPr wrap="square">
            <a:spAutoFit/>
          </a:bodyPr>
          <a:lstStyle/>
          <a:p>
            <a:pPr algn="ctr">
              <a:lnSpc>
                <a:spcPct val="150000"/>
              </a:lnSpc>
            </a:pPr>
            <a:r>
              <a:rPr lang="zh-CN" altLang="en-US" sz="2400" b="1" dirty="0">
                <a:solidFill>
                  <a:srgbClr val="E17751"/>
                </a:solidFill>
                <a:latin typeface="华文中宋" panose="02010600040101010101" pitchFamily="2" charset="-122"/>
                <a:ea typeface="华文中宋" panose="02010600040101010101" pitchFamily="2" charset="-122"/>
              </a:rPr>
              <a:t>信仰、信念、信心，任何时候都至关重要</a:t>
            </a:r>
          </a:p>
        </p:txBody>
      </p:sp>
      <p:sp>
        <p:nvSpPr>
          <p:cNvPr id="54" name="平行四边形 53"/>
          <p:cNvSpPr/>
          <p:nvPr/>
        </p:nvSpPr>
        <p:spPr>
          <a:xfrm>
            <a:off x="-1906465" y="5085089"/>
            <a:ext cx="15840000" cy="1260000"/>
          </a:xfrm>
          <a:prstGeom prst="parallelogram">
            <a:avLst>
              <a:gd name="adj" fmla="val 165329"/>
            </a:avLst>
          </a:prstGeom>
          <a:solidFill>
            <a:schemeClr val="bg1">
              <a:lumMod val="95000"/>
            </a:schemeClr>
          </a:solidFill>
          <a:ln>
            <a:noFill/>
          </a:ln>
          <a:effectLst>
            <a:outerShdw dist="190500" dir="5400000" algn="t" rotWithShape="0">
              <a:srgbClr val="E4E2E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5" name="组合 54"/>
          <p:cNvGrpSpPr/>
          <p:nvPr/>
        </p:nvGrpSpPr>
        <p:grpSpPr>
          <a:xfrm>
            <a:off x="575975" y="2882093"/>
            <a:ext cx="11040050" cy="3277195"/>
            <a:chOff x="1323523" y="3258388"/>
            <a:chExt cx="10190992" cy="3277195"/>
          </a:xfrm>
        </p:grpSpPr>
        <p:grpSp>
          <p:nvGrpSpPr>
            <p:cNvPr id="56" name="组合 55"/>
            <p:cNvGrpSpPr/>
            <p:nvPr/>
          </p:nvGrpSpPr>
          <p:grpSpPr>
            <a:xfrm>
              <a:off x="1323523" y="3258388"/>
              <a:ext cx="10190992" cy="3277195"/>
              <a:chOff x="1323523" y="1708512"/>
              <a:chExt cx="10190992" cy="3277195"/>
            </a:xfrm>
          </p:grpSpPr>
          <p:grpSp>
            <p:nvGrpSpPr>
              <p:cNvPr id="58" name="组合 57"/>
              <p:cNvGrpSpPr/>
              <p:nvPr/>
            </p:nvGrpSpPr>
            <p:grpSpPr>
              <a:xfrm>
                <a:off x="1344359" y="1708512"/>
                <a:ext cx="10170156" cy="3211365"/>
                <a:chOff x="1344359" y="1708512"/>
                <a:chExt cx="10170156" cy="3211365"/>
              </a:xfrm>
              <a:effectLst>
                <a:outerShdw blurRad="76200" dir="18900000" sy="23000" kx="-1200000" algn="bl" rotWithShape="0">
                  <a:prstClr val="black">
                    <a:alpha val="20000"/>
                  </a:prstClr>
                </a:outerShdw>
              </a:effectLst>
            </p:grpSpPr>
            <p:sp>
              <p:nvSpPr>
                <p:cNvPr id="60" name="iṩḻíḑe"/>
                <p:cNvSpPr/>
                <p:nvPr/>
              </p:nvSpPr>
              <p:spPr>
                <a:xfrm>
                  <a:off x="1344359" y="1753636"/>
                  <a:ext cx="10124300" cy="3166241"/>
                </a:xfrm>
                <a:prstGeom prst="rect">
                  <a:avLst/>
                </a:prstGeom>
                <a:solidFill>
                  <a:schemeClr val="bg1"/>
                </a:solidFill>
                <a:ln w="6350">
                  <a:gradFill>
                    <a:gsLst>
                      <a:gs pos="0">
                        <a:srgbClr val="C00000"/>
                      </a:gs>
                      <a:gs pos="100000">
                        <a:schemeClr val="bg2"/>
                      </a:gs>
                    </a:gsLst>
                    <a:lin ang="5400000" scaled="0"/>
                  </a:gradFill>
                </a:ln>
                <a:effectLst>
                  <a:outerShdw dist="76200" dir="18900000" algn="bl" rotWithShape="0">
                    <a:schemeClr val="bg1">
                      <a:lumMod val="9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zh-CN" altLang="en-US" dirty="0"/>
                </a:p>
              </p:txBody>
            </p:sp>
            <p:sp>
              <p:nvSpPr>
                <p:cNvPr id="61" name="矩形 60"/>
                <p:cNvSpPr/>
                <p:nvPr/>
              </p:nvSpPr>
              <p:spPr>
                <a:xfrm>
                  <a:off x="9354515" y="1708512"/>
                  <a:ext cx="2160000" cy="2160000"/>
                </a:xfrm>
                <a:prstGeom prst="rect">
                  <a:avLst/>
                </a:prstGeom>
                <a:noFill/>
                <a:ln w="6350">
                  <a:gradFill>
                    <a:gsLst>
                      <a:gs pos="60000">
                        <a:schemeClr val="bg1">
                          <a:lumMod val="95000"/>
                          <a:alpha val="0"/>
                        </a:schemeClr>
                      </a:gs>
                      <a:gs pos="100000">
                        <a:srgbClr val="C00000"/>
                      </a:gs>
                    </a:gsLst>
                    <a:lin ang="192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59" name="图片 58" descr="线条02"/>
              <p:cNvPicPr>
                <a:picLocks noChangeAspect="1"/>
              </p:cNvPicPr>
              <p:nvPr/>
            </p:nvPicPr>
            <p:blipFill rotWithShape="1">
              <a:blip r:embed="rId6"/>
              <a:srcRect l="14406" r="14838" b="21917"/>
              <a:stretch>
                <a:fillRect/>
              </a:stretch>
            </p:blipFill>
            <p:spPr>
              <a:xfrm rot="120000" flipH="1">
                <a:off x="1323523" y="3571527"/>
                <a:ext cx="3609280" cy="1414180"/>
              </a:xfrm>
              <a:custGeom>
                <a:avLst/>
                <a:gdLst>
                  <a:gd name="connsiteX0" fmla="*/ 3609280 w 3609280"/>
                  <a:gd name="connsiteY0" fmla="*/ 0 h 1414180"/>
                  <a:gd name="connsiteX1" fmla="*/ 45043 w 3609280"/>
                  <a:gd name="connsiteY1" fmla="*/ 0 h 1414180"/>
                  <a:gd name="connsiteX2" fmla="*/ 0 w 3609280"/>
                  <a:gd name="connsiteY2" fmla="*/ 1289866 h 1414180"/>
                  <a:gd name="connsiteX3" fmla="*/ 3559896 w 3609280"/>
                  <a:gd name="connsiteY3" fmla="*/ 1414180 h 1414180"/>
                </a:gdLst>
                <a:ahLst/>
                <a:cxnLst>
                  <a:cxn ang="0">
                    <a:pos x="connsiteX0" y="connsiteY0"/>
                  </a:cxn>
                  <a:cxn ang="0">
                    <a:pos x="connsiteX1" y="connsiteY1"/>
                  </a:cxn>
                  <a:cxn ang="0">
                    <a:pos x="connsiteX2" y="connsiteY2"/>
                  </a:cxn>
                  <a:cxn ang="0">
                    <a:pos x="connsiteX3" y="connsiteY3"/>
                  </a:cxn>
                </a:cxnLst>
                <a:rect l="l" t="t" r="r" b="b"/>
                <a:pathLst>
                  <a:path w="3609280" h="1414180">
                    <a:moveTo>
                      <a:pt x="3609280" y="0"/>
                    </a:moveTo>
                    <a:lnTo>
                      <a:pt x="45043" y="0"/>
                    </a:lnTo>
                    <a:lnTo>
                      <a:pt x="0" y="1289866"/>
                    </a:lnTo>
                    <a:lnTo>
                      <a:pt x="3559896" y="1414180"/>
                    </a:lnTo>
                    <a:close/>
                  </a:path>
                </a:pathLst>
              </a:custGeom>
            </p:spPr>
          </p:pic>
        </p:grpSp>
        <p:pic>
          <p:nvPicPr>
            <p:cNvPr id="57" name="图片 56"/>
            <p:cNvPicPr>
              <a:picLocks noChangeAspect="1"/>
            </p:cNvPicPr>
            <p:nvPr/>
          </p:nvPicPr>
          <p:blipFill rotWithShape="1">
            <a:blip r:embed="rId5" cstate="print">
              <a:extLst>
                <a:ext uri="{28A0092B-C50C-407E-A947-70E740481C1C}">
                  <a14:useLocalDpi xmlns:a14="http://schemas.microsoft.com/office/drawing/2010/main" val="0"/>
                </a:ext>
              </a:extLst>
            </a:blip>
            <a:srcRect r="5937"/>
            <a:stretch>
              <a:fillRect/>
            </a:stretch>
          </p:blipFill>
          <p:spPr>
            <a:xfrm>
              <a:off x="9340703" y="3405188"/>
              <a:ext cx="1598324" cy="324000"/>
            </a:xfrm>
            <a:prstGeom prst="rect">
              <a:avLst/>
            </a:prstGeom>
          </p:spPr>
        </p:pic>
      </p:grpSp>
      <p:sp>
        <p:nvSpPr>
          <p:cNvPr id="62" name="文本框 61"/>
          <p:cNvSpPr txBox="1"/>
          <p:nvPr/>
        </p:nvSpPr>
        <p:spPr>
          <a:xfrm>
            <a:off x="1191234" y="3111897"/>
            <a:ext cx="9809532" cy="2828147"/>
          </a:xfrm>
          <a:prstGeom prst="rect">
            <a:avLst/>
          </a:prstGeom>
          <a:noFill/>
        </p:spPr>
        <p:txBody>
          <a:bodyPr wrap="square" rtlCol="0">
            <a:spAutoFit/>
          </a:bodyPr>
          <a:lstStyle/>
          <a:p>
            <a:pPr indent="504190" algn="just">
              <a:lnSpc>
                <a:spcPct val="150000"/>
              </a:lnSpc>
              <a:spcBef>
                <a:spcPts val="1800"/>
              </a:spcBef>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“信仰、信念、信心，任何时候都至关重要。小到一个人、一个集体，大到一个政党、一个民族、一个国家，只要有信仰、信念、信心， 就会愈挫愈奋、愈战愈勇，否则就会不战自败、不打自垮。无论过去、现在还是将来，对马克思主义的信仰，对中国特色社会主义的信念，对实现中华民族伟大复兴中国梦的信心，都是指引和支撑中国人民站起来、富起来、强起来的强大精神力量。”</a:t>
            </a:r>
          </a:p>
          <a:p>
            <a:pPr indent="504190" algn="r">
              <a:lnSpc>
                <a:spcPct val="150000"/>
              </a:lnSpc>
              <a:spcBef>
                <a:spcPts val="6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习近平在庆祝改革开放</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40</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周年大会上的讲话（</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2018</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12</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a:solidFill>
                  <a:schemeClr val="tx1">
                    <a:lumMod val="65000"/>
                    <a:lumOff val="35000"/>
                  </a:schemeClr>
                </a:solidFill>
                <a:latin typeface="楷体" panose="02010609060101010101" pitchFamily="49" charset="-122"/>
                <a:ea typeface="楷体" panose="02010609060101010101" pitchFamily="49" charset="-122"/>
              </a:rPr>
              <a:t>18</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日）</a:t>
            </a:r>
          </a:p>
        </p:txBody>
      </p:sp>
      <p:pic>
        <p:nvPicPr>
          <p:cNvPr id="2" name="庆祝改革开放40周年大会">
            <a:hlinkClick r:id="" action="ppaction://media"/>
          </p:cNvPr>
          <p:cNvPicPr>
            <a:picLocks noChangeAspect="1"/>
          </p:cNvPicPr>
          <p:nvPr>
            <a:audioFile r:link="rId1"/>
            <p:extLst>
              <p:ext uri="{DAA4B4D4-6D71-4841-9C94-3DE7FCFB9230}">
                <p14:media xmlns:p14="http://schemas.microsoft.com/office/powerpoint/2010/main" r:embed="rId2">
                  <p14:trim end="122.125"/>
                  <p14:fade in="250" out="250"/>
                </p14:media>
              </p:ext>
            </p:extLst>
          </p:nvPr>
        </p:nvPicPr>
        <p:blipFill>
          <a:blip r:embed="rId7"/>
          <a:stretch>
            <a:fillRect/>
          </a:stretch>
        </p:blipFill>
        <p:spPr>
          <a:xfrm>
            <a:off x="-33666" y="-713574"/>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32"/>
                                        </p:tgtEl>
                                      </p:cBhvr>
                                    </p:animEffect>
                                    <p:animScale>
                                      <p:cBhvr>
                                        <p:cTn id="7" dur="500" autoRev="1" fill="hold"/>
                                        <p:tgtEl>
                                          <p:spTgt spid="32"/>
                                        </p:tgtEl>
                                      </p:cBhvr>
                                      <p:by x="105000" y="105000"/>
                                    </p:animScale>
                                  </p:childTnLst>
                                </p:cTn>
                              </p:par>
                              <p:par>
                                <p:cTn id="8" presetID="26" presetClass="emph" presetSubtype="0" fill="hold" nodeType="withEffect">
                                  <p:stCondLst>
                                    <p:cond delay="250"/>
                                  </p:stCondLst>
                                  <p:childTnLst>
                                    <p:animEffect transition="out" filter="fade">
                                      <p:cBhvr>
                                        <p:cTn id="9" dur="500" tmFilter="0, 0; .2, .5; .8, .5; 1, 0"/>
                                        <p:tgtEl>
                                          <p:spTgt spid="32"/>
                                        </p:tgtEl>
                                      </p:cBhvr>
                                    </p:animEffect>
                                    <p:animScale>
                                      <p:cBhvr>
                                        <p:cTn id="10" dur="250" autoRev="1" fill="hold"/>
                                        <p:tgtEl>
                                          <p:spTgt spid="3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seq concurrent="1" nextAc="seek">
              <p:cTn id="12" restart="whenNotActive" fill="hold" evtFilter="cancelBubble" nodeType="interactiveSeq">
                <p:stCondLst>
                  <p:cond evt="onClick" delay="0">
                    <p:tgtEl>
                      <p:spTgt spid="3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32"/>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4462053"/>
            <a:ext cx="12192000" cy="1826487"/>
            <a:chOff x="0" y="5098913"/>
            <a:chExt cx="12192000" cy="1338815"/>
          </a:xfrm>
        </p:grpSpPr>
        <p:sp>
          <p:nvSpPr>
            <p:cNvPr id="14" name="矩形 13"/>
            <p:cNvSpPr/>
            <p:nvPr/>
          </p:nvSpPr>
          <p:spPr>
            <a:xfrm>
              <a:off x="0" y="5098913"/>
              <a:ext cx="12192000" cy="1338815"/>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424321" y="5620133"/>
              <a:ext cx="11343359" cy="704625"/>
            </a:xfrm>
            <a:prstGeom prst="rect">
              <a:avLst/>
            </a:prstGeom>
            <a:noFill/>
          </p:spPr>
          <p:txBody>
            <a:bodyPr wrap="square" rtlCol="0">
              <a:spAutoFit/>
            </a:body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没有对于马克思主义的信仰，没有对于中国特色社会主义的信念，</a:t>
              </a:r>
            </a:p>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就不会有实现中华民族伟大复兴中国梦的坚定信心。</a:t>
              </a:r>
            </a:p>
          </p:txBody>
        </p:sp>
      </p:grpSp>
      <p:sp>
        <p:nvSpPr>
          <p:cNvPr id="16" name="圆角矩形 14"/>
          <p:cNvSpPr/>
          <p:nvPr/>
        </p:nvSpPr>
        <p:spPr>
          <a:xfrm>
            <a:off x="961973" y="861134"/>
            <a:ext cx="10511891" cy="4174417"/>
          </a:xfrm>
          <a:prstGeom prst="roundRect">
            <a:avLst>
              <a:gd name="adj" fmla="val 8187"/>
            </a:avLst>
          </a:prstGeom>
          <a:solidFill>
            <a:schemeClr val="bg1">
              <a:alpha val="95000"/>
            </a:schemeClr>
          </a:solidFill>
          <a:ln w="34925">
            <a:gradFill>
              <a:gsLst>
                <a:gs pos="0">
                  <a:srgbClr val="E17751">
                    <a:alpha val="52000"/>
                  </a:srgbClr>
                </a:gs>
                <a:gs pos="54000">
                  <a:srgbClr val="DD1807">
                    <a:alpha val="14000"/>
                  </a:srgbClr>
                </a:gs>
                <a:gs pos="100000">
                  <a:srgbClr val="FB9705">
                    <a:alpha val="49000"/>
                  </a:srgbClr>
                </a:gs>
              </a:gsLst>
              <a:lin ang="6000000" scaled="0"/>
            </a:gradFill>
          </a:ln>
          <a:effectLst>
            <a:outerShdw blurRad="2667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a:extLst>
              <a:ext uri="{FF2B5EF4-FFF2-40B4-BE49-F238E27FC236}">
                <a16:creationId xmlns="" xmlns:a16="http://schemas.microsoft.com/office/drawing/2014/main" id="{A561D25C-F3D6-B8D2-9E56-456AD65A6E53}"/>
              </a:ext>
            </a:extLst>
          </p:cNvPr>
          <p:cNvGrpSpPr/>
          <p:nvPr/>
        </p:nvGrpSpPr>
        <p:grpSpPr>
          <a:xfrm>
            <a:off x="3749942" y="-1245614"/>
            <a:ext cx="4191732" cy="5008484"/>
            <a:chOff x="3749942" y="-1386293"/>
            <a:chExt cx="4191732" cy="5008484"/>
          </a:xfrm>
        </p:grpSpPr>
        <p:sp>
          <p:nvSpPr>
            <p:cNvPr id="72" name="弧形 71"/>
            <p:cNvSpPr/>
            <p:nvPr/>
          </p:nvSpPr>
          <p:spPr>
            <a:xfrm>
              <a:off x="3749942" y="-1386293"/>
              <a:ext cx="4191732" cy="4966198"/>
            </a:xfrm>
            <a:prstGeom prst="arc">
              <a:avLst>
                <a:gd name="adj1" fmla="val 1308532"/>
                <a:gd name="adj2" fmla="val 9354251"/>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73" name="椭圆 72"/>
            <p:cNvSpPr/>
            <p:nvPr/>
          </p:nvSpPr>
          <p:spPr>
            <a:xfrm>
              <a:off x="3831568" y="1868459"/>
              <a:ext cx="92070" cy="92070"/>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4" name="椭圆 73"/>
            <p:cNvSpPr/>
            <p:nvPr/>
          </p:nvSpPr>
          <p:spPr>
            <a:xfrm>
              <a:off x="7781092" y="1845599"/>
              <a:ext cx="92070" cy="92070"/>
            </a:xfrm>
            <a:prstGeom prst="ellipse">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7" name="椭圆 76"/>
            <p:cNvSpPr/>
            <p:nvPr/>
          </p:nvSpPr>
          <p:spPr>
            <a:xfrm>
              <a:off x="5809314" y="3530121"/>
              <a:ext cx="92070" cy="92070"/>
            </a:xfrm>
            <a:prstGeom prst="ellips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9" name="图片 7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8170" y="1043227"/>
              <a:ext cx="1618459" cy="1604744"/>
            </a:xfrm>
            <a:prstGeom prst="rect">
              <a:avLst/>
            </a:prstGeom>
            <a:noFill/>
          </p:spPr>
        </p:pic>
      </p:grpSp>
      <p:sp>
        <p:nvSpPr>
          <p:cNvPr id="80" name="矩形: 棱台 79"/>
          <p:cNvSpPr/>
          <p:nvPr/>
        </p:nvSpPr>
        <p:spPr>
          <a:xfrm>
            <a:off x="1379286" y="1518402"/>
            <a:ext cx="2122606" cy="720000"/>
          </a:xfrm>
          <a:prstGeom prst="bevel">
            <a:avLst>
              <a:gd name="adj" fmla="val 8224"/>
            </a:avLst>
          </a:prstGeom>
          <a:solidFill>
            <a:schemeClr val="bg1"/>
          </a:solidFill>
          <a:ln w="6350">
            <a:solidFill>
              <a:srgbClr val="FF0000"/>
            </a:solidFill>
          </a:ln>
          <a:effectLst>
            <a:outerShdw blurRad="127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马克思主义信仰</a:t>
            </a:r>
            <a:endParaRPr kumimoji="0" lang="en-US" altLang="zh-CN" sz="2000" b="1"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endParaRPr>
          </a:p>
        </p:txBody>
      </p:sp>
      <p:sp>
        <p:nvSpPr>
          <p:cNvPr id="81" name="矩形: 棱台 80"/>
          <p:cNvSpPr/>
          <p:nvPr/>
        </p:nvSpPr>
        <p:spPr>
          <a:xfrm>
            <a:off x="8169232" y="1518402"/>
            <a:ext cx="2935719" cy="720000"/>
          </a:xfrm>
          <a:prstGeom prst="bevel">
            <a:avLst>
              <a:gd name="adj" fmla="val 8224"/>
            </a:avLst>
          </a:prstGeom>
          <a:solidFill>
            <a:schemeClr val="bg1"/>
          </a:solidFill>
          <a:ln w="6350">
            <a:gradFill>
              <a:gsLst>
                <a:gs pos="0">
                  <a:srgbClr val="E79A82"/>
                </a:gs>
                <a:gs pos="42000">
                  <a:srgbClr val="D7562F"/>
                </a:gs>
                <a:gs pos="62000">
                  <a:srgbClr val="D7562F"/>
                </a:gs>
                <a:gs pos="100000">
                  <a:srgbClr val="E79A82"/>
                </a:gs>
              </a:gsLst>
              <a:lin ang="4800000" scaled="0"/>
            </a:gradFill>
          </a:ln>
          <a:effectLst>
            <a:outerShdw blurRad="127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中国特色社会主义信念</a:t>
            </a:r>
          </a:p>
        </p:txBody>
      </p:sp>
      <p:sp>
        <p:nvSpPr>
          <p:cNvPr id="82" name="矩形: 棱台 81"/>
          <p:cNvSpPr/>
          <p:nvPr/>
        </p:nvSpPr>
        <p:spPr>
          <a:xfrm>
            <a:off x="3650480" y="3882734"/>
            <a:ext cx="4433840" cy="720000"/>
          </a:xfrm>
          <a:prstGeom prst="bevel">
            <a:avLst>
              <a:gd name="adj" fmla="val 8224"/>
            </a:avLst>
          </a:prstGeom>
          <a:solidFill>
            <a:schemeClr val="bg1"/>
          </a:solidFill>
          <a:ln w="6350">
            <a:gradFill>
              <a:gsLst>
                <a:gs pos="0">
                  <a:schemeClr val="accent3">
                    <a:lumMod val="40000"/>
                    <a:lumOff val="60000"/>
                  </a:schemeClr>
                </a:gs>
                <a:gs pos="42000">
                  <a:srgbClr val="548235"/>
                </a:gs>
                <a:gs pos="62000">
                  <a:srgbClr val="548235"/>
                </a:gs>
                <a:gs pos="100000">
                  <a:schemeClr val="accent3">
                    <a:lumMod val="40000"/>
                    <a:lumOff val="60000"/>
                  </a:schemeClr>
                </a:gs>
              </a:gsLst>
              <a:lin ang="4200000" scaled="0"/>
            </a:gradFill>
          </a:ln>
          <a:effectLst>
            <a:outerShdw blurRad="127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实现中华民族伟大复兴中国梦的信心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p:cNvSpPr/>
          <p:nvPr/>
        </p:nvSpPr>
        <p:spPr>
          <a:xfrm flipH="1">
            <a:off x="0" y="3975100"/>
            <a:ext cx="12192000" cy="1982482"/>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 name="图片 5">
            <a:extLst>
              <a:ext uri="{FF2B5EF4-FFF2-40B4-BE49-F238E27FC236}">
                <a16:creationId xmlns="" xmlns:a16="http://schemas.microsoft.com/office/drawing/2014/main" id="{E51B7D3D-B359-3E76-E6A9-BA74187F0AD7}"/>
              </a:ext>
            </a:extLst>
          </p:cNvPr>
          <p:cNvPicPr>
            <a:picLocks noChangeAspect="1"/>
          </p:cNvPicPr>
          <p:nvPr/>
        </p:nvPicPr>
        <p:blipFill rotWithShape="1">
          <a:blip r:embed="rId3" cstate="print">
            <a:clrChange>
              <a:clrFrom>
                <a:srgbClr val="FFFFF5"/>
              </a:clrFrom>
              <a:clrTo>
                <a:srgbClr val="FFFFF5">
                  <a:alpha val="0"/>
                </a:srgbClr>
              </a:clrTo>
            </a:clrChange>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5579" t="496" r="31481" b="32066"/>
          <a:stretch/>
        </p:blipFill>
        <p:spPr>
          <a:xfrm>
            <a:off x="864715" y="848446"/>
            <a:ext cx="5794666" cy="5357091"/>
          </a:xfrm>
          <a:custGeom>
            <a:avLst/>
            <a:gdLst>
              <a:gd name="connsiteX0" fmla="*/ 925402 w 5794666"/>
              <a:gd name="connsiteY0" fmla="*/ 0 h 5357091"/>
              <a:gd name="connsiteX1" fmla="*/ 5794666 w 5794666"/>
              <a:gd name="connsiteY1" fmla="*/ 0 h 5357091"/>
              <a:gd name="connsiteX2" fmla="*/ 5533898 w 5794666"/>
              <a:gd name="connsiteY2" fmla="*/ 1611125 h 5357091"/>
              <a:gd name="connsiteX3" fmla="*/ 4855793 w 5794666"/>
              <a:gd name="connsiteY3" fmla="*/ 5357091 h 5357091"/>
              <a:gd name="connsiteX4" fmla="*/ 0 w 5794666"/>
              <a:gd name="connsiteY4" fmla="*/ 5357091 h 5357091"/>
              <a:gd name="connsiteX5" fmla="*/ 374518 w 5794666"/>
              <a:gd name="connsiteY5" fmla="*/ 3043180 h 5357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94666" h="5357091">
                <a:moveTo>
                  <a:pt x="925402" y="0"/>
                </a:moveTo>
                <a:lnTo>
                  <a:pt x="5794666" y="0"/>
                </a:lnTo>
                <a:lnTo>
                  <a:pt x="5533898" y="1611125"/>
                </a:lnTo>
                <a:lnTo>
                  <a:pt x="4855793" y="5357091"/>
                </a:lnTo>
                <a:lnTo>
                  <a:pt x="0" y="5357091"/>
                </a:lnTo>
                <a:lnTo>
                  <a:pt x="374518" y="3043180"/>
                </a:lnTo>
                <a:close/>
              </a:path>
            </a:pathLst>
          </a:custGeom>
          <a:solidFill>
            <a:srgbClr val="FEFCFA"/>
          </a:solidFill>
          <a:ln w="38100">
            <a:solidFill>
              <a:schemeClr val="bg1"/>
            </a:solidFill>
          </a:ln>
          <a:effectLst>
            <a:outerShdw blurRad="317500" dist="127000" dir="2700000" algn="tl" rotWithShape="0">
              <a:prstClr val="black">
                <a:alpha val="23000"/>
              </a:prstClr>
            </a:outerShdw>
          </a:effectLst>
        </p:spPr>
      </p:pic>
      <p:grpSp>
        <p:nvGrpSpPr>
          <p:cNvPr id="65" name="组合 64"/>
          <p:cNvGrpSpPr/>
          <p:nvPr/>
        </p:nvGrpSpPr>
        <p:grpSpPr>
          <a:xfrm>
            <a:off x="5790046" y="2279047"/>
            <a:ext cx="5599213" cy="3057717"/>
            <a:chOff x="886489" y="1695061"/>
            <a:chExt cx="3608600" cy="3454957"/>
          </a:xfrm>
        </p:grpSpPr>
        <p:sp>
          <p:nvSpPr>
            <p:cNvPr id="66" name="平行四边形 65"/>
            <p:cNvSpPr/>
            <p:nvPr/>
          </p:nvSpPr>
          <p:spPr>
            <a:xfrm>
              <a:off x="970170" y="1801546"/>
              <a:ext cx="3524919" cy="3348472"/>
            </a:xfrm>
            <a:prstGeom prst="parallelogram">
              <a:avLst>
                <a:gd name="adj" fmla="val 16621"/>
              </a:avLst>
            </a:prstGeom>
            <a:solidFill>
              <a:schemeClr val="bg1">
                <a:lumMod val="75000"/>
              </a:schemeClr>
            </a:solidFill>
            <a:ln w="9525">
              <a:solidFill>
                <a:srgbClr val="E17751"/>
              </a:soli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dirty="0"/>
            </a:p>
          </p:txBody>
        </p:sp>
        <p:sp>
          <p:nvSpPr>
            <p:cNvPr id="67" name="平行四边形 66"/>
            <p:cNvSpPr/>
            <p:nvPr/>
          </p:nvSpPr>
          <p:spPr>
            <a:xfrm>
              <a:off x="886489" y="1695061"/>
              <a:ext cx="3524919" cy="3279636"/>
            </a:xfrm>
            <a:prstGeom prst="parallelogram">
              <a:avLst>
                <a:gd name="adj" fmla="val 17397"/>
              </a:avLst>
            </a:prstGeom>
            <a:solidFill>
              <a:schemeClr val="bg1"/>
            </a:solidFill>
            <a:ln w="9525">
              <a:solidFill>
                <a:srgbClr val="E1775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a:p>
          </p:txBody>
        </p:sp>
      </p:grpSp>
      <p:sp>
        <p:nvSpPr>
          <p:cNvPr id="71" name="文本框 70"/>
          <p:cNvSpPr txBox="1"/>
          <p:nvPr/>
        </p:nvSpPr>
        <p:spPr>
          <a:xfrm>
            <a:off x="6659381" y="3215391"/>
            <a:ext cx="4029640" cy="1384995"/>
          </a:xfrm>
          <a:prstGeom prst="rect">
            <a:avLst/>
          </a:prstGeom>
          <a:noFill/>
        </p:spPr>
        <p:txBody>
          <a:bodyPr wrap="square">
            <a:spAutoFit/>
          </a:bodyPr>
          <a:lstStyle/>
          <a:p>
            <a:pPr algn="ctr">
              <a:lnSpc>
                <a:spcPct val="140000"/>
              </a:lnSpc>
            </a:pPr>
            <a:r>
              <a:rPr lang="zh-CN" altLang="en-US" sz="2000" b="1" kern="0" spc="150" dirty="0">
                <a:solidFill>
                  <a:schemeClr val="tx1">
                    <a:lumMod val="85000"/>
                    <a:lumOff val="15000"/>
                  </a:schemeClr>
                </a:solidFill>
                <a:latin typeface="Calibri" panose="020F0502020204030204"/>
                <a:ea typeface="微软雅黑" panose="020B0503020204020204" pitchFamily="34" charset="-122"/>
                <a:sym typeface="+mn-ea"/>
              </a:rPr>
              <a:t>  坚定对马克思主义的信仰，</a:t>
            </a:r>
            <a:endParaRPr lang="en-US" altLang="zh-CN" sz="2000" b="1" kern="0" spc="150" dirty="0">
              <a:solidFill>
                <a:schemeClr val="tx1">
                  <a:lumMod val="85000"/>
                  <a:lumOff val="15000"/>
                </a:schemeClr>
              </a:solidFill>
              <a:latin typeface="Calibri" panose="020F0502020204030204"/>
              <a:ea typeface="微软雅黑" panose="020B0503020204020204" pitchFamily="34" charset="-122"/>
              <a:sym typeface="+mn-ea"/>
            </a:endParaRPr>
          </a:p>
          <a:p>
            <a:pPr algn="ctr">
              <a:lnSpc>
                <a:spcPct val="140000"/>
              </a:lnSpc>
            </a:pPr>
            <a:r>
              <a:rPr lang="zh-CN" altLang="en-US" sz="2000" b="1" kern="0" spc="150" dirty="0">
                <a:solidFill>
                  <a:schemeClr val="tx1">
                    <a:lumMod val="85000"/>
                    <a:lumOff val="15000"/>
                  </a:schemeClr>
                </a:solidFill>
                <a:latin typeface="Calibri" panose="020F0502020204030204"/>
                <a:ea typeface="微软雅黑" panose="020B0503020204020204" pitchFamily="34" charset="-122"/>
                <a:sym typeface="+mn-ea"/>
              </a:rPr>
              <a:t>在对马克思主义真懂真信真用上下功夫。</a:t>
            </a:r>
            <a:endParaRPr lang="zh-CN" altLang="en-US" sz="2000" b="1" dirty="0">
              <a:solidFill>
                <a:schemeClr val="tx1">
                  <a:lumMod val="85000"/>
                  <a:lumOff val="15000"/>
                </a:schemeClr>
              </a:solidFill>
            </a:endParaRPr>
          </a:p>
        </p:txBody>
      </p:sp>
      <p:grpSp>
        <p:nvGrpSpPr>
          <p:cNvPr id="12" name="组合 11"/>
          <p:cNvGrpSpPr/>
          <p:nvPr/>
        </p:nvGrpSpPr>
        <p:grpSpPr>
          <a:xfrm>
            <a:off x="5922788" y="2329155"/>
            <a:ext cx="1810935" cy="824170"/>
            <a:chOff x="438871" y="1772294"/>
            <a:chExt cx="1296000" cy="589819"/>
          </a:xfrm>
          <a:effectLst>
            <a:outerShdw blurRad="50800" dist="38100" dir="2700000" algn="tl" rotWithShape="0">
              <a:prstClr val="black">
                <a:alpha val="26000"/>
              </a:prstClr>
            </a:outerShdw>
          </a:effectLst>
        </p:grpSpPr>
        <p:sp>
          <p:nvSpPr>
            <p:cNvPr id="13" name="箭头: 五边形 12"/>
            <p:cNvSpPr/>
            <p:nvPr/>
          </p:nvSpPr>
          <p:spPr>
            <a:xfrm>
              <a:off x="438871" y="1894113"/>
              <a:ext cx="1296000" cy="468000"/>
            </a:xfrm>
            <a:prstGeom prst="homePlate">
              <a:avLst>
                <a:gd name="adj" fmla="val 25862"/>
              </a:avLst>
            </a:prstGeom>
            <a:gradFill>
              <a:gsLst>
                <a:gs pos="0">
                  <a:srgbClr val="E17751"/>
                </a:gs>
                <a:gs pos="100000">
                  <a:srgbClr val="FBB065"/>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spc="30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第一</a:t>
              </a:r>
              <a:endParaRPr lang="en-US" altLang="zh-CN" sz="24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14" name="等腰三角形 13"/>
            <p:cNvSpPr/>
            <p:nvPr/>
          </p:nvSpPr>
          <p:spPr>
            <a:xfrm>
              <a:off x="438872" y="1772294"/>
              <a:ext cx="260291" cy="121819"/>
            </a:xfrm>
            <a:custGeom>
              <a:avLst/>
              <a:gdLst>
                <a:gd name="connsiteX0" fmla="*/ 0 w 340853"/>
                <a:gd name="connsiteY0" fmla="*/ 204511 h 204511"/>
                <a:gd name="connsiteX1" fmla="*/ 340853 w 340853"/>
                <a:gd name="connsiteY1" fmla="*/ 0 h 204511"/>
                <a:gd name="connsiteX2" fmla="*/ 340853 w 340853"/>
                <a:gd name="connsiteY2" fmla="*/ 204511 h 204511"/>
                <a:gd name="connsiteX3" fmla="*/ 0 w 340853"/>
                <a:gd name="connsiteY3" fmla="*/ 204511 h 204511"/>
                <a:gd name="connsiteX0-1" fmla="*/ 0 w 367523"/>
                <a:gd name="connsiteY0-2" fmla="*/ 170221 h 170221"/>
                <a:gd name="connsiteX1-3" fmla="*/ 367523 w 367523"/>
                <a:gd name="connsiteY1-4" fmla="*/ 0 h 170221"/>
                <a:gd name="connsiteX2-5" fmla="*/ 340853 w 367523"/>
                <a:gd name="connsiteY2-6" fmla="*/ 170221 h 170221"/>
                <a:gd name="connsiteX3-7" fmla="*/ 0 w 367523"/>
                <a:gd name="connsiteY3-8" fmla="*/ 170221 h 170221"/>
              </a:gdLst>
              <a:ahLst/>
              <a:cxnLst>
                <a:cxn ang="0">
                  <a:pos x="connsiteX0-1" y="connsiteY0-2"/>
                </a:cxn>
                <a:cxn ang="0">
                  <a:pos x="connsiteX1-3" y="connsiteY1-4"/>
                </a:cxn>
                <a:cxn ang="0">
                  <a:pos x="connsiteX2-5" y="connsiteY2-6"/>
                </a:cxn>
                <a:cxn ang="0">
                  <a:pos x="connsiteX3-7" y="connsiteY3-8"/>
                </a:cxn>
              </a:cxnLst>
              <a:rect l="l" t="t" r="r" b="b"/>
              <a:pathLst>
                <a:path w="367523" h="170221">
                  <a:moveTo>
                    <a:pt x="0" y="170221"/>
                  </a:moveTo>
                  <a:lnTo>
                    <a:pt x="367523" y="0"/>
                  </a:lnTo>
                  <a:lnTo>
                    <a:pt x="340853" y="170221"/>
                  </a:lnTo>
                  <a:lnTo>
                    <a:pt x="0" y="170221"/>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p:cNvSpPr/>
          <p:nvPr/>
        </p:nvSpPr>
        <p:spPr>
          <a:xfrm flipH="1">
            <a:off x="0" y="3975100"/>
            <a:ext cx="12192000" cy="1982482"/>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rotWithShape="1">
          <a:blip r:embed="rId3">
            <a:clrChange>
              <a:clrFrom>
                <a:srgbClr val="FFFFF5"/>
              </a:clrFrom>
              <a:clrTo>
                <a:srgbClr val="FFFFF5">
                  <a:alpha val="0"/>
                </a:srgbClr>
              </a:clrTo>
            </a:clrChange>
          </a:blip>
          <a:srcRect l="6587" t="-970" b="970"/>
          <a:stretch/>
        </p:blipFill>
        <p:spPr>
          <a:xfrm>
            <a:off x="820362" y="848446"/>
            <a:ext cx="5869901" cy="5357091"/>
          </a:xfrm>
          <a:custGeom>
            <a:avLst/>
            <a:gdLst>
              <a:gd name="connsiteX0" fmla="*/ 925402 w 5794666"/>
              <a:gd name="connsiteY0" fmla="*/ 0 h 5357091"/>
              <a:gd name="connsiteX1" fmla="*/ 5794666 w 5794666"/>
              <a:gd name="connsiteY1" fmla="*/ 0 h 5357091"/>
              <a:gd name="connsiteX2" fmla="*/ 5533898 w 5794666"/>
              <a:gd name="connsiteY2" fmla="*/ 1611125 h 5357091"/>
              <a:gd name="connsiteX3" fmla="*/ 4855793 w 5794666"/>
              <a:gd name="connsiteY3" fmla="*/ 5357091 h 5357091"/>
              <a:gd name="connsiteX4" fmla="*/ 0 w 5794666"/>
              <a:gd name="connsiteY4" fmla="*/ 5357091 h 5357091"/>
              <a:gd name="connsiteX5" fmla="*/ 374518 w 5794666"/>
              <a:gd name="connsiteY5" fmla="*/ 3043180 h 5357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94666" h="5357091">
                <a:moveTo>
                  <a:pt x="925402" y="0"/>
                </a:moveTo>
                <a:lnTo>
                  <a:pt x="5794666" y="0"/>
                </a:lnTo>
                <a:lnTo>
                  <a:pt x="5533898" y="1611125"/>
                </a:lnTo>
                <a:lnTo>
                  <a:pt x="4855793" y="5357091"/>
                </a:lnTo>
                <a:lnTo>
                  <a:pt x="0" y="5357091"/>
                </a:lnTo>
                <a:lnTo>
                  <a:pt x="374518" y="3043180"/>
                </a:lnTo>
                <a:close/>
              </a:path>
            </a:pathLst>
          </a:custGeom>
          <a:solidFill>
            <a:srgbClr val="FEFCFA"/>
          </a:solidFill>
          <a:ln w="38100">
            <a:solidFill>
              <a:schemeClr val="bg1"/>
            </a:solidFill>
          </a:ln>
          <a:effectLst>
            <a:outerShdw blurRad="317500" dist="127000" dir="2700000" algn="tl" rotWithShape="0">
              <a:prstClr val="black">
                <a:alpha val="23000"/>
              </a:prstClr>
            </a:outerShdw>
          </a:effectLst>
        </p:spPr>
      </p:pic>
      <p:grpSp>
        <p:nvGrpSpPr>
          <p:cNvPr id="65" name="组合 64"/>
          <p:cNvGrpSpPr/>
          <p:nvPr/>
        </p:nvGrpSpPr>
        <p:grpSpPr>
          <a:xfrm>
            <a:off x="5790046" y="2279047"/>
            <a:ext cx="5599213" cy="3057717"/>
            <a:chOff x="886489" y="1695061"/>
            <a:chExt cx="3608600" cy="3454957"/>
          </a:xfrm>
        </p:grpSpPr>
        <p:sp>
          <p:nvSpPr>
            <p:cNvPr id="66" name="平行四边形 65"/>
            <p:cNvSpPr/>
            <p:nvPr/>
          </p:nvSpPr>
          <p:spPr>
            <a:xfrm>
              <a:off x="970170" y="1801546"/>
              <a:ext cx="3524919" cy="3348472"/>
            </a:xfrm>
            <a:prstGeom prst="parallelogram">
              <a:avLst>
                <a:gd name="adj" fmla="val 16621"/>
              </a:avLst>
            </a:prstGeom>
            <a:solidFill>
              <a:schemeClr val="bg1">
                <a:lumMod val="75000"/>
              </a:schemeClr>
            </a:solidFill>
            <a:ln w="9525">
              <a:solidFill>
                <a:srgbClr val="E17751"/>
              </a:soli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dirty="0"/>
            </a:p>
          </p:txBody>
        </p:sp>
        <p:sp>
          <p:nvSpPr>
            <p:cNvPr id="67" name="平行四边形 66"/>
            <p:cNvSpPr/>
            <p:nvPr/>
          </p:nvSpPr>
          <p:spPr>
            <a:xfrm>
              <a:off x="886489" y="1695061"/>
              <a:ext cx="3524919" cy="3279636"/>
            </a:xfrm>
            <a:prstGeom prst="parallelogram">
              <a:avLst>
                <a:gd name="adj" fmla="val 17397"/>
              </a:avLst>
            </a:prstGeom>
            <a:solidFill>
              <a:schemeClr val="bg1"/>
            </a:solidFill>
            <a:ln w="9525">
              <a:solidFill>
                <a:srgbClr val="E1775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a:p>
          </p:txBody>
        </p:sp>
      </p:grpSp>
      <p:sp>
        <p:nvSpPr>
          <p:cNvPr id="71" name="文本框 70"/>
          <p:cNvSpPr txBox="1"/>
          <p:nvPr/>
        </p:nvSpPr>
        <p:spPr>
          <a:xfrm>
            <a:off x="6467832" y="3336141"/>
            <a:ext cx="4403461" cy="967188"/>
          </a:xfrm>
          <a:prstGeom prst="rect">
            <a:avLst/>
          </a:prstGeom>
          <a:noFill/>
        </p:spPr>
        <p:txBody>
          <a:bodyPr wrap="square">
            <a:spAutoFit/>
          </a:bodyPr>
          <a:lstStyle/>
          <a:p>
            <a:pPr algn="ctr">
              <a:lnSpc>
                <a:spcPct val="150000"/>
              </a:lnSpc>
            </a:pPr>
            <a:r>
              <a:rPr lang="zh-CN" altLang="en-US" sz="2000" b="1" kern="0" spc="150" dirty="0">
                <a:solidFill>
                  <a:schemeClr val="tx1">
                    <a:lumMod val="85000"/>
                    <a:lumOff val="15000"/>
                  </a:schemeClr>
                </a:solidFill>
                <a:latin typeface="Calibri" panose="020F0502020204030204"/>
                <a:ea typeface="微软雅黑" panose="020B0503020204020204" pitchFamily="34" charset="-122"/>
                <a:sym typeface="+mn-ea"/>
              </a:rPr>
              <a:t>坚定对中国特色社会主义的信念，</a:t>
            </a:r>
            <a:endParaRPr lang="en-US" altLang="zh-CN" sz="2000" b="1" kern="0" spc="150" dirty="0">
              <a:solidFill>
                <a:schemeClr val="tx1">
                  <a:lumMod val="85000"/>
                  <a:lumOff val="15000"/>
                </a:schemeClr>
              </a:solidFill>
              <a:latin typeface="Calibri" panose="020F0502020204030204"/>
              <a:ea typeface="微软雅黑" panose="020B0503020204020204" pitchFamily="34" charset="-122"/>
              <a:sym typeface="+mn-ea"/>
            </a:endParaRPr>
          </a:p>
          <a:p>
            <a:pPr algn="ctr">
              <a:lnSpc>
                <a:spcPct val="150000"/>
              </a:lnSpc>
            </a:pPr>
            <a:r>
              <a:rPr lang="zh-CN" altLang="en-US" sz="2000" b="1" kern="0" spc="150" dirty="0">
                <a:solidFill>
                  <a:schemeClr val="tx1">
                    <a:lumMod val="85000"/>
                    <a:lumOff val="15000"/>
                  </a:schemeClr>
                </a:solidFill>
                <a:latin typeface="Calibri" panose="020F0502020204030204"/>
                <a:ea typeface="微软雅黑" panose="020B0503020204020204" pitchFamily="34" charset="-122"/>
                <a:sym typeface="+mn-ea"/>
              </a:rPr>
              <a:t>旗帜鲜明地批判各种错误思潮。</a:t>
            </a:r>
            <a:endParaRPr lang="zh-CN" altLang="en-US" sz="2000" b="1" dirty="0">
              <a:solidFill>
                <a:schemeClr val="tx1">
                  <a:lumMod val="85000"/>
                  <a:lumOff val="15000"/>
                </a:schemeClr>
              </a:solidFill>
            </a:endParaRPr>
          </a:p>
        </p:txBody>
      </p:sp>
      <p:grpSp>
        <p:nvGrpSpPr>
          <p:cNvPr id="12" name="组合 11"/>
          <p:cNvGrpSpPr/>
          <p:nvPr/>
        </p:nvGrpSpPr>
        <p:grpSpPr>
          <a:xfrm>
            <a:off x="5922788" y="2329155"/>
            <a:ext cx="1810935" cy="824170"/>
            <a:chOff x="438871" y="1772294"/>
            <a:chExt cx="1296000" cy="589819"/>
          </a:xfrm>
          <a:effectLst>
            <a:outerShdw blurRad="50800" dist="38100" dir="2700000" algn="tl" rotWithShape="0">
              <a:prstClr val="black">
                <a:alpha val="26000"/>
              </a:prstClr>
            </a:outerShdw>
          </a:effectLst>
        </p:grpSpPr>
        <p:sp>
          <p:nvSpPr>
            <p:cNvPr id="13" name="箭头: 五边形 12"/>
            <p:cNvSpPr/>
            <p:nvPr/>
          </p:nvSpPr>
          <p:spPr>
            <a:xfrm>
              <a:off x="438871" y="1894113"/>
              <a:ext cx="1296000" cy="468000"/>
            </a:xfrm>
            <a:prstGeom prst="homePlate">
              <a:avLst>
                <a:gd name="adj" fmla="val 25862"/>
              </a:avLst>
            </a:prstGeom>
            <a:gradFill>
              <a:gsLst>
                <a:gs pos="0">
                  <a:srgbClr val="E17751"/>
                </a:gs>
                <a:gs pos="100000">
                  <a:srgbClr val="FBB065"/>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spc="30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第二</a:t>
              </a:r>
              <a:endParaRPr lang="en-US" altLang="zh-CN" sz="24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14" name="等腰三角形 13"/>
            <p:cNvSpPr/>
            <p:nvPr/>
          </p:nvSpPr>
          <p:spPr>
            <a:xfrm>
              <a:off x="438872" y="1772294"/>
              <a:ext cx="260291" cy="121819"/>
            </a:xfrm>
            <a:custGeom>
              <a:avLst/>
              <a:gdLst>
                <a:gd name="connsiteX0" fmla="*/ 0 w 340853"/>
                <a:gd name="connsiteY0" fmla="*/ 204511 h 204511"/>
                <a:gd name="connsiteX1" fmla="*/ 340853 w 340853"/>
                <a:gd name="connsiteY1" fmla="*/ 0 h 204511"/>
                <a:gd name="connsiteX2" fmla="*/ 340853 w 340853"/>
                <a:gd name="connsiteY2" fmla="*/ 204511 h 204511"/>
                <a:gd name="connsiteX3" fmla="*/ 0 w 340853"/>
                <a:gd name="connsiteY3" fmla="*/ 204511 h 204511"/>
                <a:gd name="connsiteX0-1" fmla="*/ 0 w 367523"/>
                <a:gd name="connsiteY0-2" fmla="*/ 170221 h 170221"/>
                <a:gd name="connsiteX1-3" fmla="*/ 367523 w 367523"/>
                <a:gd name="connsiteY1-4" fmla="*/ 0 h 170221"/>
                <a:gd name="connsiteX2-5" fmla="*/ 340853 w 367523"/>
                <a:gd name="connsiteY2-6" fmla="*/ 170221 h 170221"/>
                <a:gd name="connsiteX3-7" fmla="*/ 0 w 367523"/>
                <a:gd name="connsiteY3-8" fmla="*/ 170221 h 170221"/>
              </a:gdLst>
              <a:ahLst/>
              <a:cxnLst>
                <a:cxn ang="0">
                  <a:pos x="connsiteX0-1" y="connsiteY0-2"/>
                </a:cxn>
                <a:cxn ang="0">
                  <a:pos x="connsiteX1-3" y="connsiteY1-4"/>
                </a:cxn>
                <a:cxn ang="0">
                  <a:pos x="connsiteX2-5" y="connsiteY2-6"/>
                </a:cxn>
                <a:cxn ang="0">
                  <a:pos x="connsiteX3-7" y="connsiteY3-8"/>
                </a:cxn>
              </a:cxnLst>
              <a:rect l="l" t="t" r="r" b="b"/>
              <a:pathLst>
                <a:path w="367523" h="170221">
                  <a:moveTo>
                    <a:pt x="0" y="170221"/>
                  </a:moveTo>
                  <a:lnTo>
                    <a:pt x="367523" y="0"/>
                  </a:lnTo>
                  <a:lnTo>
                    <a:pt x="340853" y="170221"/>
                  </a:lnTo>
                  <a:lnTo>
                    <a:pt x="0" y="170221"/>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flipH="1">
            <a:off x="0" y="3975100"/>
            <a:ext cx="12192000" cy="1982482"/>
          </a:xfrm>
          <a:prstGeom prst="rect">
            <a:avLst/>
          </a:prstGeom>
          <a:gradFill>
            <a:gsLst>
              <a:gs pos="16000">
                <a:srgbClr val="E17751"/>
              </a:gs>
              <a:gs pos="100000">
                <a:srgbClr val="FBC98F"/>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a:extLst>
              <a:ext uri="{FF2B5EF4-FFF2-40B4-BE49-F238E27FC236}">
                <a16:creationId xmlns="" xmlns:a16="http://schemas.microsoft.com/office/drawing/2014/main" id="{836ACDCC-E5F3-5F16-D443-D2F88CBA2EB7}"/>
              </a:ext>
            </a:extLst>
          </p:cNvPr>
          <p:cNvPicPr>
            <a:picLocks noChangeAspect="1" noChangeArrowheads="1"/>
          </p:cNvPicPr>
          <p:nvPr/>
        </p:nvPicPr>
        <p:blipFill rotWithShape="1">
          <a:blip r:embed="rId3">
            <a:clrChange>
              <a:clrFrom>
                <a:srgbClr val="FFFFF5"/>
              </a:clrFrom>
              <a:clrTo>
                <a:srgbClr val="FFFFF5">
                  <a:alpha val="0"/>
                </a:srgbClr>
              </a:clrTo>
            </a:clrChange>
            <a:extLst>
              <a:ext uri="{28A0092B-C50C-407E-A947-70E740481C1C}">
                <a14:useLocalDpi xmlns:a14="http://schemas.microsoft.com/office/drawing/2010/main" val="0"/>
              </a:ext>
            </a:extLst>
          </a:blip>
          <a:srcRect l="16792" t="5684" r="19821" b="2847"/>
          <a:stretch/>
        </p:blipFill>
        <p:spPr bwMode="auto">
          <a:xfrm>
            <a:off x="820362" y="848447"/>
            <a:ext cx="5869901" cy="5357091"/>
          </a:xfrm>
          <a:custGeom>
            <a:avLst/>
            <a:gdLst>
              <a:gd name="connsiteX0" fmla="*/ 925402 w 5794666"/>
              <a:gd name="connsiteY0" fmla="*/ 0 h 5357091"/>
              <a:gd name="connsiteX1" fmla="*/ 5794666 w 5794666"/>
              <a:gd name="connsiteY1" fmla="*/ 0 h 5357091"/>
              <a:gd name="connsiteX2" fmla="*/ 5533898 w 5794666"/>
              <a:gd name="connsiteY2" fmla="*/ 1611125 h 5357091"/>
              <a:gd name="connsiteX3" fmla="*/ 4855793 w 5794666"/>
              <a:gd name="connsiteY3" fmla="*/ 5357091 h 5357091"/>
              <a:gd name="connsiteX4" fmla="*/ 0 w 5794666"/>
              <a:gd name="connsiteY4" fmla="*/ 5357091 h 5357091"/>
              <a:gd name="connsiteX5" fmla="*/ 374518 w 5794666"/>
              <a:gd name="connsiteY5" fmla="*/ 3043180 h 5357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94666" h="5357091">
                <a:moveTo>
                  <a:pt x="925402" y="0"/>
                </a:moveTo>
                <a:lnTo>
                  <a:pt x="5794666" y="0"/>
                </a:lnTo>
                <a:lnTo>
                  <a:pt x="5533898" y="1611125"/>
                </a:lnTo>
                <a:lnTo>
                  <a:pt x="4855793" y="5357091"/>
                </a:lnTo>
                <a:lnTo>
                  <a:pt x="0" y="5357091"/>
                </a:lnTo>
                <a:lnTo>
                  <a:pt x="374518" y="3043180"/>
                </a:lnTo>
                <a:close/>
              </a:path>
            </a:pathLst>
          </a:custGeom>
          <a:solidFill>
            <a:srgbClr val="FEFCFA"/>
          </a:solidFill>
          <a:ln w="38100">
            <a:solidFill>
              <a:schemeClr val="bg1"/>
            </a:solidFill>
          </a:ln>
          <a:effectLst>
            <a:outerShdw blurRad="317500" dist="127000" dir="2700000" algn="tl" rotWithShape="0">
              <a:prstClr val="black">
                <a:alpha val="23000"/>
              </a:prstClr>
            </a:outerShdw>
          </a:effectLst>
        </p:spPr>
      </p:pic>
      <p:grpSp>
        <p:nvGrpSpPr>
          <p:cNvPr id="65" name="组合 64"/>
          <p:cNvGrpSpPr/>
          <p:nvPr/>
        </p:nvGrpSpPr>
        <p:grpSpPr>
          <a:xfrm>
            <a:off x="5661227" y="2279047"/>
            <a:ext cx="5599213" cy="3057717"/>
            <a:chOff x="886489" y="1695061"/>
            <a:chExt cx="3608600" cy="3454957"/>
          </a:xfrm>
        </p:grpSpPr>
        <p:sp>
          <p:nvSpPr>
            <p:cNvPr id="66" name="平行四边形 65"/>
            <p:cNvSpPr/>
            <p:nvPr/>
          </p:nvSpPr>
          <p:spPr>
            <a:xfrm>
              <a:off x="970170" y="1801546"/>
              <a:ext cx="3524919" cy="3348472"/>
            </a:xfrm>
            <a:prstGeom prst="parallelogram">
              <a:avLst>
                <a:gd name="adj" fmla="val 16621"/>
              </a:avLst>
            </a:prstGeom>
            <a:solidFill>
              <a:schemeClr val="bg1">
                <a:lumMod val="75000"/>
              </a:schemeClr>
            </a:solidFill>
            <a:ln w="9525">
              <a:solidFill>
                <a:srgbClr val="E17751"/>
              </a:soli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dirty="0"/>
            </a:p>
          </p:txBody>
        </p:sp>
        <p:sp>
          <p:nvSpPr>
            <p:cNvPr id="67" name="平行四边形 66"/>
            <p:cNvSpPr/>
            <p:nvPr/>
          </p:nvSpPr>
          <p:spPr>
            <a:xfrm>
              <a:off x="886489" y="1695061"/>
              <a:ext cx="3524919" cy="3279636"/>
            </a:xfrm>
            <a:prstGeom prst="parallelogram">
              <a:avLst>
                <a:gd name="adj" fmla="val 17397"/>
              </a:avLst>
            </a:prstGeom>
            <a:solidFill>
              <a:schemeClr val="bg1"/>
            </a:solidFill>
            <a:ln w="9525">
              <a:solidFill>
                <a:srgbClr val="E1775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a:endParaRPr lang="zh-CN" altLang="en-US"/>
            </a:p>
          </p:txBody>
        </p:sp>
      </p:grpSp>
      <p:sp>
        <p:nvSpPr>
          <p:cNvPr id="71" name="文本框 70"/>
          <p:cNvSpPr txBox="1"/>
          <p:nvPr/>
        </p:nvSpPr>
        <p:spPr>
          <a:xfrm>
            <a:off x="6686970" y="3260673"/>
            <a:ext cx="3447863" cy="1428853"/>
          </a:xfrm>
          <a:prstGeom prst="rect">
            <a:avLst/>
          </a:prstGeom>
          <a:noFill/>
        </p:spPr>
        <p:txBody>
          <a:bodyPr wrap="square">
            <a:spAutoFit/>
          </a:bodyPr>
          <a:lstStyle/>
          <a:p>
            <a:pPr algn="ctr">
              <a:lnSpc>
                <a:spcPct val="150000"/>
              </a:lnSpc>
            </a:pPr>
            <a:r>
              <a:rPr lang="zh-CN" altLang="en-US" sz="2000" b="1" kern="0" spc="150" dirty="0">
                <a:solidFill>
                  <a:schemeClr val="tx1">
                    <a:lumMod val="85000"/>
                    <a:lumOff val="15000"/>
                  </a:schemeClr>
                </a:solidFill>
                <a:latin typeface="Calibri" panose="020F0502020204030204"/>
                <a:ea typeface="微软雅黑" panose="020B0503020204020204" pitchFamily="34" charset="-122"/>
                <a:sym typeface="+mn-ea"/>
              </a:rPr>
              <a:t>坚定对实现中华民族伟大复兴中国梦的信心，</a:t>
            </a:r>
            <a:endParaRPr lang="en-US" altLang="zh-CN" sz="2000" b="1" kern="0" spc="150" dirty="0">
              <a:solidFill>
                <a:schemeClr val="tx1">
                  <a:lumMod val="85000"/>
                  <a:lumOff val="15000"/>
                </a:schemeClr>
              </a:solidFill>
              <a:latin typeface="Calibri" panose="020F0502020204030204"/>
              <a:ea typeface="微软雅黑" panose="020B0503020204020204" pitchFamily="34" charset="-122"/>
              <a:sym typeface="+mn-ea"/>
            </a:endParaRPr>
          </a:p>
          <a:p>
            <a:pPr algn="ctr">
              <a:lnSpc>
                <a:spcPct val="150000"/>
              </a:lnSpc>
            </a:pPr>
            <a:r>
              <a:rPr lang="zh-CN" altLang="en-US" sz="2000" b="1" kern="0" spc="150" dirty="0">
                <a:solidFill>
                  <a:schemeClr val="tx1">
                    <a:lumMod val="85000"/>
                    <a:lumOff val="15000"/>
                  </a:schemeClr>
                </a:solidFill>
                <a:latin typeface="Calibri" panose="020F0502020204030204"/>
                <a:ea typeface="微软雅黑" panose="020B0503020204020204" pitchFamily="34" charset="-122"/>
                <a:sym typeface="+mn-ea"/>
              </a:rPr>
              <a:t>坚定不移听党话、跟党走。</a:t>
            </a:r>
            <a:endParaRPr lang="zh-CN" altLang="en-US" sz="2000" b="1" dirty="0">
              <a:solidFill>
                <a:schemeClr val="tx1">
                  <a:lumMod val="85000"/>
                  <a:lumOff val="15000"/>
                </a:schemeClr>
              </a:solidFill>
            </a:endParaRPr>
          </a:p>
        </p:txBody>
      </p:sp>
      <p:sp>
        <p:nvSpPr>
          <p:cNvPr id="6" name="文本框 5"/>
          <p:cNvSpPr txBox="1"/>
          <p:nvPr/>
        </p:nvSpPr>
        <p:spPr>
          <a:xfrm>
            <a:off x="2253171" y="5558802"/>
            <a:ext cx="2480945" cy="398780"/>
          </a:xfrm>
          <a:prstGeom prst="rect">
            <a:avLst/>
          </a:prstGeom>
          <a:noFill/>
        </p:spPr>
        <p:txBody>
          <a:bodyPr wrap="square" rtlCol="0">
            <a:spAutoFit/>
          </a:bodyPr>
          <a:lstStyle/>
          <a:p>
            <a:r>
              <a:rPr lang="zh-CN" altLang="en-US" sz="2000" b="1" dirty="0">
                <a:ln w="9525">
                  <a:noFill/>
                  <a:prstDash val="solid"/>
                </a:ln>
                <a:solidFill>
                  <a:srgbClr val="9A0000"/>
                </a:solidFill>
                <a:latin typeface="华文中宋" panose="02010600040101010101" pitchFamily="2" charset="-122"/>
                <a:ea typeface="华文中宋" panose="02010600040101010101" pitchFamily="2" charset="-122"/>
                <a:cs typeface="楷体" charset="0"/>
              </a:rPr>
              <a:t>请党放心 强国有我</a:t>
            </a:r>
          </a:p>
        </p:txBody>
      </p:sp>
      <p:grpSp>
        <p:nvGrpSpPr>
          <p:cNvPr id="16" name="组合 15"/>
          <p:cNvGrpSpPr/>
          <p:nvPr/>
        </p:nvGrpSpPr>
        <p:grpSpPr>
          <a:xfrm>
            <a:off x="5792365" y="2403769"/>
            <a:ext cx="1810935" cy="824170"/>
            <a:chOff x="438871" y="1772294"/>
            <a:chExt cx="1296000" cy="589819"/>
          </a:xfrm>
          <a:effectLst>
            <a:outerShdw blurRad="50800" dist="38100" dir="2700000" algn="tl" rotWithShape="0">
              <a:prstClr val="black">
                <a:alpha val="26000"/>
              </a:prstClr>
            </a:outerShdw>
          </a:effectLst>
        </p:grpSpPr>
        <p:sp>
          <p:nvSpPr>
            <p:cNvPr id="17" name="箭头: 五边形 16"/>
            <p:cNvSpPr/>
            <p:nvPr/>
          </p:nvSpPr>
          <p:spPr>
            <a:xfrm>
              <a:off x="438871" y="1894113"/>
              <a:ext cx="1296000" cy="468000"/>
            </a:xfrm>
            <a:prstGeom prst="homePlate">
              <a:avLst>
                <a:gd name="adj" fmla="val 25862"/>
              </a:avLst>
            </a:prstGeom>
            <a:gradFill>
              <a:gsLst>
                <a:gs pos="0">
                  <a:srgbClr val="E17751"/>
                </a:gs>
                <a:gs pos="100000">
                  <a:srgbClr val="FBB065"/>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spc="30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第三</a:t>
              </a:r>
              <a:endParaRPr lang="en-US" altLang="zh-CN" sz="24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18" name="等腰三角形 13"/>
            <p:cNvSpPr/>
            <p:nvPr/>
          </p:nvSpPr>
          <p:spPr>
            <a:xfrm>
              <a:off x="438872" y="1772294"/>
              <a:ext cx="260291" cy="121819"/>
            </a:xfrm>
            <a:custGeom>
              <a:avLst/>
              <a:gdLst>
                <a:gd name="connsiteX0" fmla="*/ 0 w 340853"/>
                <a:gd name="connsiteY0" fmla="*/ 204511 h 204511"/>
                <a:gd name="connsiteX1" fmla="*/ 340853 w 340853"/>
                <a:gd name="connsiteY1" fmla="*/ 0 h 204511"/>
                <a:gd name="connsiteX2" fmla="*/ 340853 w 340853"/>
                <a:gd name="connsiteY2" fmla="*/ 204511 h 204511"/>
                <a:gd name="connsiteX3" fmla="*/ 0 w 340853"/>
                <a:gd name="connsiteY3" fmla="*/ 204511 h 204511"/>
                <a:gd name="connsiteX0-1" fmla="*/ 0 w 367523"/>
                <a:gd name="connsiteY0-2" fmla="*/ 170221 h 170221"/>
                <a:gd name="connsiteX1-3" fmla="*/ 367523 w 367523"/>
                <a:gd name="connsiteY1-4" fmla="*/ 0 h 170221"/>
                <a:gd name="connsiteX2-5" fmla="*/ 340853 w 367523"/>
                <a:gd name="connsiteY2-6" fmla="*/ 170221 h 170221"/>
                <a:gd name="connsiteX3-7" fmla="*/ 0 w 367523"/>
                <a:gd name="connsiteY3-8" fmla="*/ 170221 h 170221"/>
              </a:gdLst>
              <a:ahLst/>
              <a:cxnLst>
                <a:cxn ang="0">
                  <a:pos x="connsiteX0-1" y="connsiteY0-2"/>
                </a:cxn>
                <a:cxn ang="0">
                  <a:pos x="connsiteX1-3" y="connsiteY1-4"/>
                </a:cxn>
                <a:cxn ang="0">
                  <a:pos x="connsiteX2-5" y="connsiteY2-6"/>
                </a:cxn>
                <a:cxn ang="0">
                  <a:pos x="connsiteX3-7" y="connsiteY3-8"/>
                </a:cxn>
              </a:cxnLst>
              <a:rect l="l" t="t" r="r" b="b"/>
              <a:pathLst>
                <a:path w="367523" h="170221">
                  <a:moveTo>
                    <a:pt x="0" y="170221"/>
                  </a:moveTo>
                  <a:lnTo>
                    <a:pt x="367523" y="0"/>
                  </a:lnTo>
                  <a:lnTo>
                    <a:pt x="340853" y="170221"/>
                  </a:lnTo>
                  <a:lnTo>
                    <a:pt x="0" y="170221"/>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16349"/>
            <a:ext cx="12192000" cy="3114306"/>
          </a:xfrm>
          <a:prstGeom prst="rect">
            <a:avLst/>
          </a:prstGeom>
          <a:gradFill flip="none" rotWithShape="1">
            <a:gsLst>
              <a:gs pos="0">
                <a:srgbClr val="E17751"/>
              </a:gs>
              <a:gs pos="100000">
                <a:srgbClr val="FBC98F">
                  <a:alpha val="0"/>
                </a:srgbClr>
              </a:gs>
              <a:gs pos="55000">
                <a:srgbClr val="FBC98F"/>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îṥḻïḋè"/>
          <p:cNvSpPr/>
          <p:nvPr/>
        </p:nvSpPr>
        <p:spPr bwMode="auto">
          <a:xfrm>
            <a:off x="549799" y="4090352"/>
            <a:ext cx="6421245" cy="500047"/>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3" name="矩形 2"/>
          <p:cNvSpPr/>
          <p:nvPr/>
        </p:nvSpPr>
        <p:spPr>
          <a:xfrm>
            <a:off x="0" y="1984220"/>
            <a:ext cx="12192000" cy="2139402"/>
          </a:xfrm>
          <a:prstGeom prst="rect">
            <a:avLst/>
          </a:prstGeom>
          <a:solidFill>
            <a:schemeClr val="bg1"/>
          </a:solidFill>
          <a:ln w="12700" cap="rnd">
            <a:noFill/>
            <a:prstDash val="solid"/>
            <a:round/>
          </a:ln>
          <a:effectLst>
            <a:outerShdw blurRad="254000" dist="127000" algn="ctr"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3765"/>
            <a:endParaRPr lang="en-GB" sz="1200" b="1" dirty="0">
              <a:solidFill>
                <a:schemeClr val="accent2"/>
              </a:solidFill>
            </a:endParaRPr>
          </a:p>
        </p:txBody>
      </p:sp>
      <p:sp>
        <p:nvSpPr>
          <p:cNvPr id="8" name="文本框 7"/>
          <p:cNvSpPr txBox="1"/>
          <p:nvPr/>
        </p:nvSpPr>
        <p:spPr>
          <a:xfrm>
            <a:off x="6828254" y="2538399"/>
            <a:ext cx="4743607" cy="458908"/>
          </a:xfrm>
          <a:prstGeom prst="rect">
            <a:avLst/>
          </a:prstGeom>
        </p:spPr>
        <p:txBody>
          <a:bodyPr wrap="non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1800" dirty="0">
                <a:solidFill>
                  <a:schemeClr val="tx1">
                    <a:lumMod val="85000"/>
                    <a:lumOff val="15000"/>
                  </a:schemeClr>
                </a:solidFill>
              </a:rPr>
              <a:t>习近平在纪念五四运动</a:t>
            </a:r>
            <a:r>
              <a:rPr lang="en-US" altLang="zh-CN" sz="1800" dirty="0">
                <a:solidFill>
                  <a:schemeClr val="tx1">
                    <a:lumMod val="85000"/>
                    <a:lumOff val="15000"/>
                  </a:schemeClr>
                </a:solidFill>
              </a:rPr>
              <a:t>100</a:t>
            </a:r>
            <a:r>
              <a:rPr lang="zh-CN" altLang="en-US" sz="1800" dirty="0">
                <a:solidFill>
                  <a:schemeClr val="tx1">
                    <a:lumMod val="85000"/>
                    <a:lumOff val="15000"/>
                  </a:schemeClr>
                </a:solidFill>
              </a:rPr>
              <a:t>周年大会上的讲话</a:t>
            </a:r>
          </a:p>
        </p:txBody>
      </p:sp>
      <p:cxnSp>
        <p:nvCxnSpPr>
          <p:cNvPr id="9" name="直接连接符 8"/>
          <p:cNvCxnSpPr>
            <a:cxnSpLocks/>
          </p:cNvCxnSpPr>
          <p:nvPr/>
        </p:nvCxnSpPr>
        <p:spPr>
          <a:xfrm flipV="1">
            <a:off x="6025660" y="3190757"/>
            <a:ext cx="6096000" cy="13099"/>
          </a:xfrm>
          <a:prstGeom prst="line">
            <a:avLst/>
          </a:prstGeom>
          <a:ln w="12700">
            <a:gradFill flip="none" rotWithShape="1">
              <a:gsLst>
                <a:gs pos="51700">
                  <a:srgbClr val="E17751"/>
                </a:gs>
                <a:gs pos="66963">
                  <a:srgbClr val="F5CC8A"/>
                </a:gs>
                <a:gs pos="34691">
                  <a:srgbClr val="F5CC8A"/>
                </a:gs>
                <a:gs pos="0">
                  <a:schemeClr val="bg1">
                    <a:alpha val="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pic>
        <p:nvPicPr>
          <p:cNvPr id="10" name="习近平在纪念五四运动100周年大会上的讲话">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95088" y="1239816"/>
            <a:ext cx="5530666" cy="3108572"/>
          </a:xfrm>
          <a:prstGeom prst="rect">
            <a:avLst/>
          </a:prstGeom>
          <a:ln w="38100">
            <a:solidFill>
              <a:schemeClr val="bg1"/>
            </a:solidFill>
          </a:ln>
          <a:effectLst>
            <a:outerShdw blurRad="50800" dist="38100" dir="2700000" algn="tl" rotWithShape="0">
              <a:prstClr val="black">
                <a:alpha val="40000"/>
              </a:prstClr>
            </a:outerShdw>
          </a:effectLst>
        </p:spPr>
      </p:pic>
      <p:sp>
        <p:nvSpPr>
          <p:cNvPr id="11" name="矩形 10"/>
          <p:cNvSpPr/>
          <p:nvPr/>
        </p:nvSpPr>
        <p:spPr>
          <a:xfrm>
            <a:off x="0" y="387698"/>
            <a:ext cx="12192000" cy="646331"/>
          </a:xfrm>
          <a:prstGeom prst="rect">
            <a:avLst/>
          </a:prstGeom>
          <a:noFill/>
        </p:spPr>
        <p:txBody>
          <a:bodyPr wrap="square">
            <a:spAutoFit/>
          </a:bodyPr>
          <a:lstStyle/>
          <a:p>
            <a:pPr algn="ctr">
              <a:lnSpc>
                <a:spcPct val="150000"/>
              </a:lnSpc>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青年兴则国家兴，青年强则国家强</a:t>
            </a:r>
          </a:p>
        </p:txBody>
      </p:sp>
      <p:grpSp>
        <p:nvGrpSpPr>
          <p:cNvPr id="23" name="组合 22">
            <a:extLst>
              <a:ext uri="{FF2B5EF4-FFF2-40B4-BE49-F238E27FC236}">
                <a16:creationId xmlns="" xmlns:a16="http://schemas.microsoft.com/office/drawing/2014/main" id="{2BCB635D-CB77-D3B0-2F52-6C29472DB629}"/>
              </a:ext>
            </a:extLst>
          </p:cNvPr>
          <p:cNvGrpSpPr/>
          <p:nvPr/>
        </p:nvGrpSpPr>
        <p:grpSpPr>
          <a:xfrm>
            <a:off x="8893310" y="3327386"/>
            <a:ext cx="613495" cy="612622"/>
            <a:chOff x="10027920" y="1418508"/>
            <a:chExt cx="613495" cy="612622"/>
          </a:xfrm>
        </p:grpSpPr>
        <p:sp>
          <p:nvSpPr>
            <p:cNvPr id="24" name="椭圆 23">
              <a:extLst>
                <a:ext uri="{FF2B5EF4-FFF2-40B4-BE49-F238E27FC236}">
                  <a16:creationId xmlns="" xmlns:a16="http://schemas.microsoft.com/office/drawing/2014/main" id="{E883C39A-924C-70BE-981F-34633DC4BDB3}"/>
                </a:ext>
              </a:extLst>
            </p:cNvPr>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iconfont-10043-4933224">
              <a:extLst>
                <a:ext uri="{FF2B5EF4-FFF2-40B4-BE49-F238E27FC236}">
                  <a16:creationId xmlns="" xmlns:a16="http://schemas.microsoft.com/office/drawing/2014/main" id="{739221F6-4F75-29EE-F238-386DEAAB42C0}"/>
                </a:ext>
              </a:extLst>
            </p:cNvPr>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solidFill>
              <a:srgbClr val="E1775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组合 12"/>
          <p:cNvGrpSpPr/>
          <p:nvPr/>
        </p:nvGrpSpPr>
        <p:grpSpPr>
          <a:xfrm>
            <a:off x="1828591" y="4585266"/>
            <a:ext cx="9341098" cy="1773601"/>
            <a:chOff x="2663157" y="4192758"/>
            <a:chExt cx="8997516" cy="493839"/>
          </a:xfrm>
        </p:grpSpPr>
        <p:sp>
          <p:nvSpPr>
            <p:cNvPr id="15" name="矩形 14"/>
            <p:cNvSpPr/>
            <p:nvPr/>
          </p:nvSpPr>
          <p:spPr bwMode="auto">
            <a:xfrm>
              <a:off x="2756837" y="4218597"/>
              <a:ext cx="8903836" cy="468000"/>
            </a:xfrm>
            <a:prstGeom prst="rect">
              <a:avLst/>
            </a:prstGeom>
            <a:gradFill>
              <a:gsLst>
                <a:gs pos="0">
                  <a:srgbClr val="FBB065"/>
                </a:gs>
                <a:gs pos="100000">
                  <a:srgbClr val="E17751"/>
                </a:gs>
              </a:gsLst>
              <a:lin ang="17400000" scaled="0"/>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sp>
          <p:nvSpPr>
            <p:cNvPr id="16" name="剪去单角的矩形 55"/>
            <p:cNvSpPr/>
            <p:nvPr/>
          </p:nvSpPr>
          <p:spPr bwMode="auto">
            <a:xfrm>
              <a:off x="2663157" y="4192758"/>
              <a:ext cx="8903837" cy="468000"/>
            </a:xfrm>
            <a:prstGeom prst="snip1Rect">
              <a:avLst/>
            </a:prstGeom>
            <a:solidFill>
              <a:srgbClr val="FAFAFA"/>
            </a:solidFill>
            <a:ln w="12700">
              <a:gradFill>
                <a:gsLst>
                  <a:gs pos="65000">
                    <a:srgbClr val="E17751"/>
                  </a:gs>
                  <a:gs pos="100000">
                    <a:srgbClr val="FFF4DE"/>
                  </a:gs>
                </a:gsLst>
                <a:lin ang="17400000" scaled="0"/>
              </a:gradFill>
            </a:ln>
            <a:effectLst>
              <a:outerShdw blurRad="177800" dist="762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buFont typeface="Arial" panose="020B0604020202090204" pitchFamily="34" charset="0"/>
                <a:buNone/>
              </a:pPr>
              <a:endParaRPr lang="zh-CN" altLang="en-US" dirty="0"/>
            </a:p>
          </p:txBody>
        </p:sp>
      </p:grpSp>
      <p:grpSp>
        <p:nvGrpSpPr>
          <p:cNvPr id="18" name="组合 17"/>
          <p:cNvGrpSpPr/>
          <p:nvPr/>
        </p:nvGrpSpPr>
        <p:grpSpPr>
          <a:xfrm>
            <a:off x="1311797" y="4870762"/>
            <a:ext cx="1172628" cy="1172628"/>
            <a:chOff x="4082479" y="2760704"/>
            <a:chExt cx="1485324" cy="1485324"/>
          </a:xfrm>
        </p:grpSpPr>
        <p:sp>
          <p:nvSpPr>
            <p:cNvPr id="19" name="立方体 18"/>
            <p:cNvSpPr/>
            <p:nvPr/>
          </p:nvSpPr>
          <p:spPr>
            <a:xfrm>
              <a:off x="4082479" y="2760704"/>
              <a:ext cx="1485324" cy="1485324"/>
            </a:xfrm>
            <a:prstGeom prst="cube">
              <a:avLst>
                <a:gd name="adj" fmla="val 6189"/>
              </a:avLst>
            </a:prstGeom>
            <a:gradFill>
              <a:gsLst>
                <a:gs pos="0">
                  <a:srgbClr val="E5855B"/>
                </a:gs>
                <a:gs pos="26000">
                  <a:srgbClr val="E37E56"/>
                </a:gs>
                <a:gs pos="100000">
                  <a:srgbClr val="FDD5A6"/>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0" name="组合 19"/>
            <p:cNvGrpSpPr/>
            <p:nvPr/>
          </p:nvGrpSpPr>
          <p:grpSpPr>
            <a:xfrm>
              <a:off x="4494284" y="2942456"/>
              <a:ext cx="607190" cy="1121821"/>
              <a:chOff x="9632752" y="7488681"/>
              <a:chExt cx="890113" cy="1644541"/>
            </a:xfrm>
          </p:grpSpPr>
          <p:sp>
            <p:nvSpPr>
              <p:cNvPr id="21" name="任意多边形 30"/>
              <p:cNvSpPr/>
              <p:nvPr/>
            </p:nvSpPr>
            <p:spPr>
              <a:xfrm>
                <a:off x="9632752" y="7488681"/>
                <a:ext cx="890113" cy="1151184"/>
              </a:xfrm>
              <a:custGeom>
                <a:avLst/>
                <a:gdLst/>
                <a:ahLst/>
                <a:cxnLst/>
                <a:rect l="l" t="t" r="r" b="b"/>
                <a:pathLst>
                  <a:path w="890113" h="1151186">
                    <a:moveTo>
                      <a:pt x="393664" y="0"/>
                    </a:moveTo>
                    <a:cubicBezTo>
                      <a:pt x="550582" y="0"/>
                      <a:pt x="672552" y="35975"/>
                      <a:pt x="759577" y="107924"/>
                    </a:cubicBezTo>
                    <a:cubicBezTo>
                      <a:pt x="846601" y="179873"/>
                      <a:pt x="890113" y="277175"/>
                      <a:pt x="890113" y="399832"/>
                    </a:cubicBezTo>
                    <a:cubicBezTo>
                      <a:pt x="890113" y="478633"/>
                      <a:pt x="872297" y="551267"/>
                      <a:pt x="836665" y="617735"/>
                    </a:cubicBezTo>
                    <a:cubicBezTo>
                      <a:pt x="801033" y="684202"/>
                      <a:pt x="739705" y="752725"/>
                      <a:pt x="652681" y="823303"/>
                    </a:cubicBezTo>
                    <a:cubicBezTo>
                      <a:pt x="579361" y="881548"/>
                      <a:pt x="532594" y="927287"/>
                      <a:pt x="512380" y="960520"/>
                    </a:cubicBezTo>
                    <a:cubicBezTo>
                      <a:pt x="492166" y="993754"/>
                      <a:pt x="482059" y="1033669"/>
                      <a:pt x="482059" y="1080264"/>
                    </a:cubicBezTo>
                    <a:lnTo>
                      <a:pt x="482059" y="1151186"/>
                    </a:lnTo>
                    <a:lnTo>
                      <a:pt x="210708" y="1151186"/>
                    </a:lnTo>
                    <a:lnTo>
                      <a:pt x="210708" y="1054568"/>
                    </a:lnTo>
                    <a:cubicBezTo>
                      <a:pt x="210708" y="981249"/>
                      <a:pt x="224070" y="918722"/>
                      <a:pt x="250794" y="866987"/>
                    </a:cubicBezTo>
                    <a:cubicBezTo>
                      <a:pt x="277518" y="815252"/>
                      <a:pt x="322400" y="763346"/>
                      <a:pt x="385441" y="711268"/>
                    </a:cubicBezTo>
                    <a:cubicBezTo>
                      <a:pt x="458076" y="651653"/>
                      <a:pt x="506384" y="602831"/>
                      <a:pt x="530367" y="564801"/>
                    </a:cubicBezTo>
                    <a:cubicBezTo>
                      <a:pt x="554350" y="526770"/>
                      <a:pt x="566342" y="485828"/>
                      <a:pt x="566342" y="441973"/>
                    </a:cubicBezTo>
                    <a:cubicBezTo>
                      <a:pt x="566342" y="391266"/>
                      <a:pt x="548526" y="350838"/>
                      <a:pt x="512894" y="320688"/>
                    </a:cubicBezTo>
                    <a:cubicBezTo>
                      <a:pt x="477262" y="290537"/>
                      <a:pt x="426213" y="275462"/>
                      <a:pt x="359745" y="275462"/>
                    </a:cubicBezTo>
                    <a:cubicBezTo>
                      <a:pt x="230922" y="275462"/>
                      <a:pt x="111007" y="323428"/>
                      <a:pt x="0" y="419361"/>
                    </a:cubicBezTo>
                    <a:lnTo>
                      <a:pt x="0" y="102785"/>
                    </a:lnTo>
                    <a:cubicBezTo>
                      <a:pt x="122656" y="34262"/>
                      <a:pt x="253877" y="0"/>
                      <a:pt x="393664" y="0"/>
                    </a:cubicBezTo>
                    <a:close/>
                  </a:path>
                </a:pathLst>
              </a:custGeom>
              <a:solidFill>
                <a:schemeClr val="bg1"/>
              </a:solidFill>
              <a:ln>
                <a:noFill/>
              </a:ln>
              <a:effectLst>
                <a:outerShdw blurRad="63500" dist="25400" dir="2700000" sx="103000" sy="103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lt1"/>
                  </a:solidFill>
                </a:endParaRPr>
              </a:p>
            </p:txBody>
          </p:sp>
          <p:sp>
            <p:nvSpPr>
              <p:cNvPr id="22" name="任意多边形 28"/>
              <p:cNvSpPr/>
              <p:nvPr/>
            </p:nvSpPr>
            <p:spPr>
              <a:xfrm>
                <a:off x="9792060" y="8789922"/>
                <a:ext cx="377218" cy="343300"/>
              </a:xfrm>
              <a:custGeom>
                <a:avLst/>
                <a:gdLst/>
                <a:ahLst/>
                <a:cxnLst/>
                <a:rect l="l" t="t" r="r" b="b"/>
                <a:pathLst>
                  <a:path w="377218" h="343300">
                    <a:moveTo>
                      <a:pt x="188095" y="0"/>
                    </a:moveTo>
                    <a:cubicBezTo>
                      <a:pt x="240173" y="0"/>
                      <a:pt x="284713" y="16788"/>
                      <a:pt x="321715" y="50364"/>
                    </a:cubicBezTo>
                    <a:cubicBezTo>
                      <a:pt x="358717" y="83941"/>
                      <a:pt x="377218" y="124711"/>
                      <a:pt x="377218" y="172677"/>
                    </a:cubicBezTo>
                    <a:cubicBezTo>
                      <a:pt x="377218" y="219273"/>
                      <a:pt x="358717" y="259359"/>
                      <a:pt x="321715" y="292935"/>
                    </a:cubicBezTo>
                    <a:cubicBezTo>
                      <a:pt x="284713" y="326512"/>
                      <a:pt x="240173" y="343300"/>
                      <a:pt x="188095" y="343300"/>
                    </a:cubicBezTo>
                    <a:cubicBezTo>
                      <a:pt x="135332" y="343300"/>
                      <a:pt x="90793" y="326340"/>
                      <a:pt x="54475" y="292421"/>
                    </a:cubicBezTo>
                    <a:cubicBezTo>
                      <a:pt x="18158" y="258503"/>
                      <a:pt x="0" y="218588"/>
                      <a:pt x="0" y="172677"/>
                    </a:cubicBezTo>
                    <a:cubicBezTo>
                      <a:pt x="0" y="125397"/>
                      <a:pt x="18158" y="84797"/>
                      <a:pt x="54475" y="50878"/>
                    </a:cubicBezTo>
                    <a:cubicBezTo>
                      <a:pt x="90793" y="16959"/>
                      <a:pt x="135332" y="0"/>
                      <a:pt x="188095" y="0"/>
                    </a:cubicBezTo>
                    <a:close/>
                  </a:path>
                </a:pathLst>
              </a:custGeom>
              <a:solidFill>
                <a:schemeClr val="bg1"/>
              </a:solidFill>
              <a:ln>
                <a:noFill/>
              </a:ln>
              <a:effectLst>
                <a:outerShdw blurRad="63500" dist="25400" dir="2700000" sx="103000" sy="103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lt1"/>
                  </a:solidFill>
                </a:endParaRPr>
              </a:p>
            </p:txBody>
          </p:sp>
        </p:grpSp>
      </p:grpSp>
      <p:sp>
        <p:nvSpPr>
          <p:cNvPr id="17" name="Text Box 44"/>
          <p:cNvSpPr>
            <a:spLocks noChangeArrowheads="1"/>
          </p:cNvSpPr>
          <p:nvPr/>
        </p:nvSpPr>
        <p:spPr bwMode="auto">
          <a:xfrm>
            <a:off x="2776899" y="4961442"/>
            <a:ext cx="7692400" cy="961289"/>
          </a:xfrm>
          <a:prstGeom prst="rect">
            <a:avLst/>
          </a:prstGeom>
          <a:noFill/>
          <a:ln w="9525">
            <a:noFill/>
            <a:bevel/>
          </a:ln>
        </p:spPr>
        <p:txBody>
          <a:bodyPr wrap="square">
            <a:spAutoFit/>
          </a:bodyPr>
          <a:lstStyle/>
          <a:p>
            <a:pPr indent="504000">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中国特色社会主义进入了新时代。为了不辜负这个伟大的时代，当代青年应该怎样确立和追求自己的人生理想？</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23"/>
                                        </p:tgtEl>
                                      </p:cBhvr>
                                    </p:animEffect>
                                    <p:animScale>
                                      <p:cBhvr>
                                        <p:cTn id="7" dur="500" autoRev="1" fill="hold"/>
                                        <p:tgtEl>
                                          <p:spTgt spid="2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10"/>
                </p:tgtEl>
              </p:cMediaNode>
            </p:video>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 xmlns:a16="http://schemas.microsoft.com/office/drawing/2014/main" id="{40F499F6-781B-0E4C-7D07-D12C4F9068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5359"/>
          <a:stretch/>
        </p:blipFill>
        <p:spPr bwMode="auto">
          <a:xfrm>
            <a:off x="0" y="0"/>
            <a:ext cx="12186736" cy="6395275"/>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0" y="0"/>
            <a:ext cx="12192000" cy="6858001"/>
          </a:xfrm>
          <a:prstGeom prst="rect">
            <a:avLst/>
          </a:prstGeom>
          <a:gradFill flip="none" rotWithShape="1">
            <a:gsLst>
              <a:gs pos="62000">
                <a:srgbClr val="F1E9D2">
                  <a:alpha val="57000"/>
                </a:srgbClr>
              </a:gs>
              <a:gs pos="100000">
                <a:srgbClr val="FEF6E1">
                  <a:alpha val="0"/>
                </a:srgbClr>
              </a:gs>
              <a:gs pos="0">
                <a:srgbClr val="ECA285"/>
              </a:gs>
              <a:gs pos="27000">
                <a:srgbClr val="FCCB90">
                  <a:alpha val="79000"/>
                </a:srgb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3" name="组合 2"/>
          <p:cNvGrpSpPr/>
          <p:nvPr/>
        </p:nvGrpSpPr>
        <p:grpSpPr>
          <a:xfrm>
            <a:off x="-5265" y="3123171"/>
            <a:ext cx="12192000" cy="3734829"/>
            <a:chOff x="-5265" y="3509276"/>
            <a:chExt cx="12192000" cy="3734829"/>
          </a:xfrm>
        </p:grpSpPr>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5" name="图片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8" name="iṩḻíḑe"/>
          <p:cNvSpPr/>
          <p:nvPr/>
        </p:nvSpPr>
        <p:spPr>
          <a:xfrm>
            <a:off x="669939" y="1508159"/>
            <a:ext cx="10852123" cy="4424748"/>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grpSp>
        <p:nvGrpSpPr>
          <p:cNvPr id="13" name="组合 12"/>
          <p:cNvGrpSpPr/>
          <p:nvPr/>
        </p:nvGrpSpPr>
        <p:grpSpPr>
          <a:xfrm>
            <a:off x="0" y="5289453"/>
            <a:ext cx="12192000" cy="1568547"/>
            <a:chOff x="0" y="5401697"/>
            <a:chExt cx="12192000" cy="735192"/>
          </a:xfrm>
        </p:grpSpPr>
        <p:sp>
          <p:nvSpPr>
            <p:cNvPr id="14" name="矩形 13"/>
            <p:cNvSpPr/>
            <p:nvPr/>
          </p:nvSpPr>
          <p:spPr>
            <a:xfrm>
              <a:off x="0" y="5401697"/>
              <a:ext cx="12192000" cy="735192"/>
            </a:xfrm>
            <a:prstGeom prst="rect">
              <a:avLst/>
            </a:prstGeom>
            <a:gradFill>
              <a:gsLst>
                <a:gs pos="0">
                  <a:srgbClr val="AB2C09"/>
                </a:gs>
                <a:gs pos="100000">
                  <a:srgbClr val="ED593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424321" y="5696545"/>
              <a:ext cx="11343359" cy="249605"/>
            </a:xfrm>
            <a:prstGeom prst="rect">
              <a:avLst/>
            </a:prstGeom>
            <a:noFill/>
          </p:spPr>
          <p:txBody>
            <a:bodyPr wrap="square" rtlCol="0">
              <a:spAutoFit/>
            </a:bodyPr>
            <a:lstStyle/>
            <a:p>
              <a:pPr algn="ct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一个时代的精神是青年代表的精神，一个时代的性格是青年代表的性格。</a:t>
              </a:r>
            </a:p>
          </p:txBody>
        </p:sp>
      </p:grpSp>
      <p:sp>
        <p:nvSpPr>
          <p:cNvPr id="9" name="矩形 8"/>
          <p:cNvSpPr/>
          <p:nvPr/>
        </p:nvSpPr>
        <p:spPr>
          <a:xfrm>
            <a:off x="1077640" y="1912253"/>
            <a:ext cx="10036721" cy="3714824"/>
          </a:xfrm>
          <a:prstGeom prst="rect">
            <a:avLst/>
          </a:prstGeom>
          <a:gradFill>
            <a:gsLst>
              <a:gs pos="22000">
                <a:srgbClr val="FFFDF7"/>
              </a:gs>
              <a:gs pos="0">
                <a:schemeClr val="bg1">
                  <a:alpha val="48000"/>
                </a:schemeClr>
              </a:gs>
            </a:gsLst>
            <a:lin ang="5400000" scaled="0"/>
          </a:gra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1809547" y="2325808"/>
            <a:ext cx="8572906" cy="2887714"/>
          </a:xfrm>
          <a:prstGeom prst="rect">
            <a:avLst/>
          </a:prstGeom>
          <a:noFill/>
        </p:spPr>
        <p:txBody>
          <a:bodyPr wrap="square" rtlCol="0">
            <a:spAutoFit/>
          </a:bodyPr>
          <a:lstStyle/>
          <a:p>
            <a:pPr indent="468000" algn="just">
              <a:lnSpc>
                <a:spcPct val="150000"/>
              </a:lnSpc>
              <a:spcBef>
                <a:spcPts val="1800"/>
              </a:spcBef>
              <a:spcAft>
                <a:spcPts val="1800"/>
              </a:spcAft>
            </a:pPr>
            <a:r>
              <a:rPr lang="zh-CN" altLang="en-US" sz="2000" b="1" dirty="0">
                <a:latin typeface="华文中宋" panose="02010600040101010101" pitchFamily="2" charset="-122"/>
                <a:ea typeface="华文中宋" panose="02010600040101010101" pitchFamily="2" charset="-122"/>
              </a:rPr>
              <a:t>“青年是整个社会力量中最积极、最有生气的力量，国家的希望在青年，民族的未来在青年。今天，新时代中国青年处在中华民族发展的最好时期，既面临着难得的建功立业的人生际遇，也面临着“天将降大任于斯人”的时代使命。新时代中国青年要继续发扬五四精神，以实现中华民族伟大复兴为己任，不辜负党的期望、人民期待、民族重托，不辜负我们这个伟大时代。”</a:t>
            </a:r>
            <a:endParaRPr lang="en-US" altLang="zh-CN" sz="2000" b="1" dirty="0">
              <a:latin typeface="华文中宋" panose="02010600040101010101" pitchFamily="2" charset="-122"/>
              <a:ea typeface="华文中宋" panose="02010600040101010101" pitchFamily="2" charset="-122"/>
            </a:endParaRPr>
          </a:p>
          <a:p>
            <a:pPr indent="504190" algn="r">
              <a:lnSpc>
                <a:spcPct val="120000"/>
              </a:lnSpc>
            </a:pP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习近平在纪念五四运动</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100</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周年大会上的讲话（</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2019</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年</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4</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月</a:t>
            </a:r>
            <a:r>
              <a:rPr lang="en-US" altLang="zh-CN" sz="1600" b="1" dirty="0">
                <a:solidFill>
                  <a:schemeClr val="tx1">
                    <a:lumMod val="65000"/>
                    <a:lumOff val="35000"/>
                  </a:schemeClr>
                </a:solidFill>
                <a:latin typeface="楷体" panose="02010609060101010101" pitchFamily="49" charset="-122"/>
                <a:ea typeface="楷体" panose="02010609060101010101" pitchFamily="49" charset="-122"/>
              </a:rPr>
              <a:t>30</a:t>
            </a:r>
            <a:r>
              <a:rPr lang="zh-CN" altLang="en-US" sz="1600" b="1" dirty="0">
                <a:solidFill>
                  <a:schemeClr val="tx1">
                    <a:lumMod val="65000"/>
                    <a:lumOff val="35000"/>
                  </a:schemeClr>
                </a:solidFill>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a:extLst>
              <a:ext uri="{FF2B5EF4-FFF2-40B4-BE49-F238E27FC236}">
                <a16:creationId xmlns="" xmlns:a16="http://schemas.microsoft.com/office/drawing/2014/main" id="{D2AC8D71-6EB1-ACAA-E601-233F49E62E6C}"/>
              </a:ext>
            </a:extLst>
          </p:cNvPr>
          <p:cNvGrpSpPr/>
          <p:nvPr/>
        </p:nvGrpSpPr>
        <p:grpSpPr>
          <a:xfrm>
            <a:off x="644391" y="1082012"/>
            <a:ext cx="10903218" cy="4995566"/>
            <a:chOff x="1489600" y="2532482"/>
            <a:chExt cx="10471576" cy="4995566"/>
          </a:xfrm>
        </p:grpSpPr>
        <p:sp>
          <p:nvSpPr>
            <p:cNvPr id="6" name="矩形 5">
              <a:extLst>
                <a:ext uri="{FF2B5EF4-FFF2-40B4-BE49-F238E27FC236}">
                  <a16:creationId xmlns="" xmlns:a16="http://schemas.microsoft.com/office/drawing/2014/main" id="{47F29A32-63F2-511B-2FD8-63B3BBE0E38D}"/>
                </a:ext>
              </a:extLst>
            </p:cNvPr>
            <p:cNvSpPr/>
            <p:nvPr/>
          </p:nvSpPr>
          <p:spPr>
            <a:xfrm>
              <a:off x="1573464" y="2532482"/>
              <a:ext cx="10387712" cy="4912388"/>
            </a:xfrm>
            <a:prstGeom prst="rect">
              <a:avLst/>
            </a:prstGeom>
            <a:gradFill>
              <a:gsLst>
                <a:gs pos="0">
                  <a:srgbClr val="E17751"/>
                </a:gs>
                <a:gs pos="100000">
                  <a:schemeClr val="bg1">
                    <a:alpha val="80000"/>
                  </a:schemeClr>
                </a:gs>
              </a:gsLst>
              <a:lin ang="5400000" scaled="0"/>
            </a:gradFill>
            <a:ln w="19050">
              <a:gradFill>
                <a:gsLst>
                  <a:gs pos="0">
                    <a:srgbClr val="E17751"/>
                  </a:gs>
                  <a:gs pos="35398">
                    <a:srgbClr val="E55003">
                      <a:alpha val="0"/>
                      <a:lumMod val="0"/>
                      <a:lumOff val="100000"/>
                    </a:srgbClr>
                  </a:gs>
                  <a:gs pos="70000">
                    <a:srgbClr val="E55003">
                      <a:alpha val="0"/>
                      <a:lumMod val="0"/>
                      <a:lumOff val="100000"/>
                    </a:srgbClr>
                  </a:gs>
                  <a:gs pos="100000">
                    <a:srgbClr val="E17751"/>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a:extLst>
                <a:ext uri="{FF2B5EF4-FFF2-40B4-BE49-F238E27FC236}">
                  <a16:creationId xmlns="" xmlns:a16="http://schemas.microsoft.com/office/drawing/2014/main" id="{9AA5312F-A787-DB03-8C0A-A79CE9AA4347}"/>
                </a:ext>
              </a:extLst>
            </p:cNvPr>
            <p:cNvSpPr/>
            <p:nvPr/>
          </p:nvSpPr>
          <p:spPr>
            <a:xfrm>
              <a:off x="1489600" y="2615660"/>
              <a:ext cx="10387712" cy="4912388"/>
            </a:xfrm>
            <a:prstGeom prst="rect">
              <a:avLst/>
            </a:prstGeom>
            <a:gradFill>
              <a:gsLst>
                <a:gs pos="83000">
                  <a:schemeClr val="bg1"/>
                </a:gs>
                <a:gs pos="100000">
                  <a:schemeClr val="bg1">
                    <a:alpha val="32000"/>
                  </a:schemeClr>
                </a:gs>
              </a:gsLst>
              <a:lin ang="4800000" scaled="0"/>
            </a:gradFill>
            <a:ln w="19050">
              <a:gradFill>
                <a:gsLst>
                  <a:gs pos="1000">
                    <a:srgbClr val="E17751"/>
                  </a:gs>
                  <a:gs pos="35398">
                    <a:srgbClr val="E99774"/>
                  </a:gs>
                  <a:gs pos="70000">
                    <a:srgbClr val="E55003">
                      <a:alpha val="0"/>
                      <a:lumMod val="0"/>
                      <a:lumOff val="100000"/>
                    </a:srgbClr>
                  </a:gs>
                  <a:gs pos="100000">
                    <a:srgbClr val="E17751"/>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39" name="组合 38"/>
          <p:cNvGrpSpPr/>
          <p:nvPr/>
        </p:nvGrpSpPr>
        <p:grpSpPr>
          <a:xfrm>
            <a:off x="416838" y="1355488"/>
            <a:ext cx="8141660" cy="696025"/>
            <a:chOff x="941429" y="2204927"/>
            <a:chExt cx="8141660" cy="696025"/>
          </a:xfrm>
        </p:grpSpPr>
        <p:sp>
          <p:nvSpPr>
            <p:cNvPr id="40" name="直角三角形 39"/>
            <p:cNvSpPr/>
            <p:nvPr/>
          </p:nvSpPr>
          <p:spPr>
            <a:xfrm rot="10800000">
              <a:off x="941429" y="2758145"/>
              <a:ext cx="230671" cy="142807"/>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矩形 40"/>
            <p:cNvSpPr/>
            <p:nvPr/>
          </p:nvSpPr>
          <p:spPr>
            <a:xfrm>
              <a:off x="941431" y="2204927"/>
              <a:ext cx="8141658" cy="553220"/>
            </a:xfrm>
            <a:prstGeom prst="rect">
              <a:avLst/>
            </a:prstGeom>
            <a:gradFill>
              <a:gsLst>
                <a:gs pos="0">
                  <a:srgbClr val="FED79B"/>
                </a:gs>
                <a:gs pos="65000">
                  <a:srgbClr val="FFF7E7"/>
                </a:gs>
                <a:gs pos="100000">
                  <a:schemeClr val="bg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文本框 41"/>
            <p:cNvSpPr txBox="1"/>
            <p:nvPr/>
          </p:nvSpPr>
          <p:spPr>
            <a:xfrm>
              <a:off x="1194575" y="2281482"/>
              <a:ext cx="4800871" cy="400110"/>
            </a:xfrm>
            <a:prstGeom prst="rect">
              <a:avLst/>
            </a:prstGeom>
            <a:noFill/>
          </p:spPr>
          <p:txBody>
            <a:bodyPr wrap="square">
              <a:spAutoFit/>
            </a:bodyPr>
            <a:lstStyle>
              <a:defPPr>
                <a:defRPr lang="zh-CN"/>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lnSpc>
                  <a:spcPct val="100000"/>
                </a:lnSpc>
              </a:pPr>
              <a:r>
                <a:rPr lang="zh-CN" altLang="en-US" b="1" dirty="0"/>
                <a:t>“时代楷模”黄文秀的无悔青春</a:t>
              </a:r>
            </a:p>
          </p:txBody>
        </p:sp>
      </p:grpSp>
      <p:sp>
        <p:nvSpPr>
          <p:cNvPr id="23" name="Rectangle 12"/>
          <p:cNvSpPr>
            <a:spLocks noChangeArrowheads="1"/>
          </p:cNvSpPr>
          <p:nvPr/>
        </p:nvSpPr>
        <p:spPr bwMode="auto">
          <a:xfrm>
            <a:off x="4840681" y="1787087"/>
            <a:ext cx="6285017" cy="4053417"/>
          </a:xfrm>
          <a:prstGeom prst="rect">
            <a:avLst/>
          </a:prstGeom>
          <a:noFill/>
          <a:ln w="9525">
            <a:noFill/>
            <a:miter lim="800000"/>
          </a:ln>
        </p:spPr>
        <p:txBody>
          <a:bodyPr wrap="square">
            <a:spAutoFit/>
          </a:bodyPr>
          <a:lstStyle/>
          <a:p>
            <a:pPr algn="just">
              <a:lnSpc>
                <a:spcPct val="130000"/>
              </a:lnSpc>
            </a:pPr>
            <a:r>
              <a:rPr lang="en-US" altLang="zh-CN" sz="2200" b="1">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rPr>
              <a:t>    </a:t>
            </a:r>
            <a:r>
              <a:rPr lang="zh-CN" altLang="en-US" sz="2200" b="1">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rPr>
              <a:t>作为</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rPr>
              <a:t>百坭村第一书记的黄文秀与群众日夜相伴，为百坭村的脱贫攻坚倾注了心血和汗水。黄文秀曾在入党申请书中写道：“只有把个人的追求融入党的理想之中，理想才会更远大。一个人要活得有意义，生存得有价值，就不能光为自己而活，要用自己的力量为国家、为民族、为社会作出贡献。”黄文秀用短暂而优秀的一生诠释了一名当代青年的担当和作为，诠释了人生的价值和追求，是新时代青年牢记使命为民服务的榜样。</a:t>
            </a:r>
          </a:p>
        </p:txBody>
      </p:sp>
      <p:pic>
        <p:nvPicPr>
          <p:cNvPr id="3" name="图片 2">
            <a:extLst>
              <a:ext uri="{FF2B5EF4-FFF2-40B4-BE49-F238E27FC236}">
                <a16:creationId xmlns="" xmlns:a16="http://schemas.microsoft.com/office/drawing/2014/main" id="{A1C0F2DE-8071-96F2-12FE-8F7BFAC0979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8928"/>
          <a:stretch/>
        </p:blipFill>
        <p:spPr>
          <a:xfrm>
            <a:off x="1038166" y="2319671"/>
            <a:ext cx="3588837" cy="3320038"/>
          </a:xfrm>
          <a:prstGeom prst="rect">
            <a:avLst/>
          </a:prstGeom>
          <a:ln w="38100">
            <a:solidFill>
              <a:schemeClr val="bg1"/>
            </a:solidFill>
          </a:ln>
          <a:effectLst>
            <a:outerShdw blurRad="50800" dist="38100" dir="2700000" algn="tl" rotWithShape="0">
              <a:prstClr val="black">
                <a:alpha val="40000"/>
              </a:prstClr>
            </a:outerShdw>
          </a:effectLst>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折角形 3"/>
          <p:cNvSpPr/>
          <p:nvPr/>
        </p:nvSpPr>
        <p:spPr>
          <a:xfrm>
            <a:off x="1392000" y="4959562"/>
            <a:ext cx="10800000" cy="1898438"/>
          </a:xfrm>
          <a:prstGeom prst="foldedCorner">
            <a:avLst>
              <a:gd name="adj" fmla="val 0"/>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弧形 48"/>
          <p:cNvSpPr/>
          <p:nvPr/>
        </p:nvSpPr>
        <p:spPr>
          <a:xfrm>
            <a:off x="6552421" y="825706"/>
            <a:ext cx="3398403" cy="3398403"/>
          </a:xfrm>
          <a:prstGeom prst="arc">
            <a:avLst>
              <a:gd name="adj1" fmla="val 10232178"/>
              <a:gd name="adj2" fmla="val 9872826"/>
            </a:avLst>
          </a:prstGeom>
          <a:ln w="19050">
            <a:solidFill>
              <a:srgbClr val="ED7D31"/>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eaLnBrk="1" fontAlgn="auto" hangingPunct="1">
              <a:spcBef>
                <a:spcPts val="0"/>
              </a:spcBef>
              <a:spcAft>
                <a:spcPts val="0"/>
              </a:spcAft>
              <a:defRPr/>
            </a:pPr>
            <a:endParaRPr lang="zh-CN" altLang="en-US" dirty="0"/>
          </a:p>
        </p:txBody>
      </p:sp>
      <p:pic>
        <p:nvPicPr>
          <p:cNvPr id="4" name="图片 3">
            <a:extLst>
              <a:ext uri="{FF2B5EF4-FFF2-40B4-BE49-F238E27FC236}">
                <a16:creationId xmlns="" xmlns:a16="http://schemas.microsoft.com/office/drawing/2014/main" id="{5CF4BC5A-EE81-AEE9-3306-CEEB575A15E1}"/>
              </a:ext>
            </a:extLst>
          </p:cNvPr>
          <p:cNvPicPr>
            <a:picLocks noChangeAspect="1"/>
          </p:cNvPicPr>
          <p:nvPr/>
        </p:nvPicPr>
        <p:blipFill rotWithShape="1">
          <a:blip r:embed="rId4">
            <a:extLst>
              <a:ext uri="{28A0092B-C50C-407E-A947-70E740481C1C}">
                <a14:useLocalDpi xmlns:a14="http://schemas.microsoft.com/office/drawing/2010/main" val="0"/>
              </a:ext>
            </a:extLst>
          </a:blip>
          <a:srcRect l="30388" t="292" r="27015" b="18127"/>
          <a:stretch>
            <a:fillRect/>
          </a:stretch>
        </p:blipFill>
        <p:spPr>
          <a:xfrm>
            <a:off x="0" y="0"/>
            <a:ext cx="5419094" cy="6920518"/>
          </a:xfrm>
          <a:custGeom>
            <a:avLst/>
            <a:gdLst>
              <a:gd name="connsiteX0" fmla="*/ 0 w 5419094"/>
              <a:gd name="connsiteY0" fmla="*/ 0 h 6920518"/>
              <a:gd name="connsiteX1" fmla="*/ 5419094 w 5419094"/>
              <a:gd name="connsiteY1" fmla="*/ 0 h 6920518"/>
              <a:gd name="connsiteX2" fmla="*/ 3604750 w 5419094"/>
              <a:gd name="connsiteY2" fmla="*/ 6920518 h 6920518"/>
              <a:gd name="connsiteX3" fmla="*/ 0 w 5419094"/>
              <a:gd name="connsiteY3" fmla="*/ 6920518 h 6920518"/>
            </a:gdLst>
            <a:ahLst/>
            <a:cxnLst>
              <a:cxn ang="0">
                <a:pos x="connsiteX0" y="connsiteY0"/>
              </a:cxn>
              <a:cxn ang="0">
                <a:pos x="connsiteX1" y="connsiteY1"/>
              </a:cxn>
              <a:cxn ang="0">
                <a:pos x="connsiteX2" y="connsiteY2"/>
              </a:cxn>
              <a:cxn ang="0">
                <a:pos x="connsiteX3" y="connsiteY3"/>
              </a:cxn>
            </a:cxnLst>
            <a:rect l="l" t="t" r="r" b="b"/>
            <a:pathLst>
              <a:path w="5419094" h="6920518">
                <a:moveTo>
                  <a:pt x="0" y="0"/>
                </a:moveTo>
                <a:lnTo>
                  <a:pt x="5419094" y="0"/>
                </a:lnTo>
                <a:lnTo>
                  <a:pt x="3604750" y="6920518"/>
                </a:lnTo>
                <a:lnTo>
                  <a:pt x="0" y="6920518"/>
                </a:lnTo>
                <a:close/>
              </a:path>
            </a:pathLst>
          </a:custGeom>
          <a:effectLst>
            <a:outerShdw blurRad="152400" dist="152400" dir="2700000" algn="tl" rotWithShape="0">
              <a:prstClr val="black">
                <a:alpha val="15000"/>
              </a:prstClr>
            </a:outerShdw>
          </a:effectLst>
        </p:spPr>
      </p:pic>
      <p:grpSp>
        <p:nvGrpSpPr>
          <p:cNvPr id="21" name="组合 20"/>
          <p:cNvGrpSpPr/>
          <p:nvPr/>
        </p:nvGrpSpPr>
        <p:grpSpPr bwMode="auto">
          <a:xfrm>
            <a:off x="5934068" y="1924191"/>
            <a:ext cx="1201433" cy="1201432"/>
            <a:chOff x="7177707" y="1358912"/>
            <a:chExt cx="1278000" cy="1278000"/>
          </a:xfrm>
        </p:grpSpPr>
        <p:sp>
          <p:nvSpPr>
            <p:cNvPr id="22" name="椭圆 21"/>
            <p:cNvSpPr/>
            <p:nvPr/>
          </p:nvSpPr>
          <p:spPr>
            <a:xfrm>
              <a:off x="7177707" y="1358912"/>
              <a:ext cx="1278000" cy="1278000"/>
            </a:xfrm>
            <a:prstGeom prst="ellipse">
              <a:avLst/>
            </a:prstGeom>
            <a:solidFill>
              <a:srgbClr val="CE2402"/>
            </a:solidFill>
            <a:ln w="3175" cap="flat" cmpd="sng" algn="ctr">
              <a:solidFill>
                <a:srgbClr val="D7D7D7"/>
              </a:solidFill>
              <a:prstDash val="solid"/>
            </a:ln>
            <a:effectLst>
              <a:outerShdw blurRad="50800" dist="38100" dir="5400000" algn="t" rotWithShape="0">
                <a:prstClr val="black">
                  <a:alpha val="40000"/>
                </a:prstClr>
              </a:outerShdw>
            </a:effectLst>
          </p:spPr>
          <p:txBody>
            <a:bodyPr rIns="90000" anchor="ctr"/>
            <a:lstStyle/>
            <a:p>
              <a:pPr algn="ctr" eaLnBrk="1" fontAlgn="auto" hangingPunct="1">
                <a:lnSpc>
                  <a:spcPct val="120000"/>
                </a:lnSpc>
                <a:spcBef>
                  <a:spcPts val="600"/>
                </a:spcBef>
                <a:spcAft>
                  <a:spcPts val="600"/>
                </a:spcAft>
                <a:defRPr/>
              </a:pPr>
              <a:endParaRPr lang="zh-CN" altLang="en-US" b="1" kern="0" dirty="0">
                <a:solidFill>
                  <a:sysClr val="window" lastClr="FFFFFF"/>
                </a:solidFill>
                <a:latin typeface="微软雅黑" panose="020B0503020204020204" pitchFamily="34" charset="-122"/>
                <a:ea typeface="微软雅黑" panose="020B0503020204020204" pitchFamily="34" charset="-122"/>
              </a:endParaRPr>
            </a:p>
          </p:txBody>
        </p:sp>
        <p:sp>
          <p:nvSpPr>
            <p:cNvPr id="25" name="TextBox 67"/>
            <p:cNvSpPr txBox="1">
              <a:spLocks noChangeArrowheads="1"/>
            </p:cNvSpPr>
            <p:nvPr/>
          </p:nvSpPr>
          <p:spPr bwMode="auto">
            <a:xfrm>
              <a:off x="7271102" y="1644420"/>
              <a:ext cx="1094852" cy="706790"/>
            </a:xfrm>
            <a:prstGeom prst="rect">
              <a:avLst/>
            </a:prstGeom>
            <a:noFill/>
            <a:ln w="9525">
              <a:noFill/>
              <a:miter lim="800000"/>
            </a:ln>
          </p:spPr>
          <p:txBody>
            <a:bodyPr>
              <a:spAutoFit/>
            </a:bodyPr>
            <a:lstStyle/>
            <a:p>
              <a:pPr algn="ctr" eaLnBrk="1" hangingPunct="1"/>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执着的信念</a:t>
              </a:r>
            </a:p>
          </p:txBody>
        </p:sp>
      </p:grpSp>
      <p:grpSp>
        <p:nvGrpSpPr>
          <p:cNvPr id="26" name="组合 25"/>
          <p:cNvGrpSpPr/>
          <p:nvPr/>
        </p:nvGrpSpPr>
        <p:grpSpPr bwMode="auto">
          <a:xfrm>
            <a:off x="7650906" y="246187"/>
            <a:ext cx="1201432" cy="1201432"/>
            <a:chOff x="7177707" y="1358912"/>
            <a:chExt cx="1278000" cy="1278000"/>
          </a:xfrm>
          <a:solidFill>
            <a:srgbClr val="F1963D"/>
          </a:solidFill>
        </p:grpSpPr>
        <p:sp>
          <p:nvSpPr>
            <p:cNvPr id="27" name="椭圆 26"/>
            <p:cNvSpPr/>
            <p:nvPr/>
          </p:nvSpPr>
          <p:spPr>
            <a:xfrm>
              <a:off x="7177707" y="1358912"/>
              <a:ext cx="1278000" cy="1278000"/>
            </a:xfrm>
            <a:prstGeom prst="ellipse">
              <a:avLst/>
            </a:prstGeom>
            <a:grpFill/>
            <a:ln w="3175" cap="flat" cmpd="sng" algn="ctr">
              <a:solidFill>
                <a:srgbClr val="D7D7D7"/>
              </a:solidFill>
              <a:prstDash val="solid"/>
            </a:ln>
            <a:effectLst>
              <a:outerShdw blurRad="50800" dist="38100" dir="5400000" algn="t" rotWithShape="0">
                <a:prstClr val="black">
                  <a:alpha val="40000"/>
                </a:prstClr>
              </a:outerShdw>
            </a:effectLst>
          </p:spPr>
          <p:txBody>
            <a:bodyPr rIns="90000" anchor="ctr"/>
            <a:lstStyle/>
            <a:p>
              <a:pPr algn="ctr" eaLnBrk="1" fontAlgn="auto" hangingPunct="1">
                <a:lnSpc>
                  <a:spcPct val="120000"/>
                </a:lnSpc>
                <a:spcBef>
                  <a:spcPts val="600"/>
                </a:spcBef>
                <a:spcAft>
                  <a:spcPts val="600"/>
                </a:spcAft>
                <a:defRPr/>
              </a:pPr>
              <a:endParaRPr lang="zh-CN" altLang="en-US" b="1" kern="0" dirty="0">
                <a:solidFill>
                  <a:sysClr val="window" lastClr="FFFFFF"/>
                </a:solidFill>
                <a:latin typeface="微软雅黑" panose="020B0503020204020204" pitchFamily="34" charset="-122"/>
                <a:ea typeface="微软雅黑" panose="020B0503020204020204" pitchFamily="34" charset="-122"/>
              </a:endParaRPr>
            </a:p>
          </p:txBody>
        </p:sp>
        <p:sp>
          <p:nvSpPr>
            <p:cNvPr id="28" name="TextBox 74"/>
            <p:cNvSpPr txBox="1">
              <a:spLocks noChangeArrowheads="1"/>
            </p:cNvSpPr>
            <p:nvPr/>
          </p:nvSpPr>
          <p:spPr bwMode="auto">
            <a:xfrm>
              <a:off x="7247499" y="1669052"/>
              <a:ext cx="1138414" cy="753000"/>
            </a:xfrm>
            <a:prstGeom prst="rect">
              <a:avLst/>
            </a:prstGeom>
            <a:noFill/>
            <a:ln w="9525">
              <a:noFill/>
              <a:miter lim="800000"/>
            </a:ln>
          </p:spPr>
          <p:txBody>
            <a:bodyPr wrap="square">
              <a:spAutoFit/>
            </a:bodyPr>
            <a:lstStyle/>
            <a:p>
              <a:pPr algn="ctr" eaLnBrk="1" hangingPunct="1"/>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远大的理想</a:t>
              </a:r>
            </a:p>
          </p:txBody>
        </p:sp>
      </p:grpSp>
      <p:grpSp>
        <p:nvGrpSpPr>
          <p:cNvPr id="29" name="组合 28"/>
          <p:cNvGrpSpPr/>
          <p:nvPr/>
        </p:nvGrpSpPr>
        <p:grpSpPr bwMode="auto">
          <a:xfrm>
            <a:off x="7650906" y="3602196"/>
            <a:ext cx="1201432" cy="1201432"/>
            <a:chOff x="7177707" y="1358912"/>
            <a:chExt cx="1278000" cy="1278000"/>
          </a:xfrm>
        </p:grpSpPr>
        <p:sp>
          <p:nvSpPr>
            <p:cNvPr id="30" name="椭圆 29"/>
            <p:cNvSpPr/>
            <p:nvPr/>
          </p:nvSpPr>
          <p:spPr>
            <a:xfrm>
              <a:off x="7177707" y="1358912"/>
              <a:ext cx="1278000" cy="1278000"/>
            </a:xfrm>
            <a:prstGeom prst="ellipse">
              <a:avLst/>
            </a:prstGeom>
            <a:gradFill>
              <a:gsLst>
                <a:gs pos="20000">
                  <a:schemeClr val="accent6">
                    <a:lumMod val="75000"/>
                  </a:schemeClr>
                </a:gs>
                <a:gs pos="100000">
                  <a:schemeClr val="accent6">
                    <a:lumMod val="75000"/>
                  </a:schemeClr>
                </a:gs>
              </a:gsLst>
              <a:lin ang="5400000" scaled="0"/>
            </a:gradFill>
            <a:ln w="3175" cap="flat" cmpd="sng" algn="ctr">
              <a:solidFill>
                <a:srgbClr val="D7D7D7"/>
              </a:solidFill>
              <a:prstDash val="solid"/>
            </a:ln>
            <a:effectLst>
              <a:outerShdw blurRad="50800" dist="38100" dir="5400000" algn="t" rotWithShape="0">
                <a:prstClr val="black">
                  <a:alpha val="40000"/>
                </a:prstClr>
              </a:outerShdw>
            </a:effectLst>
          </p:spPr>
          <p:txBody>
            <a:bodyPr rIns="90000" anchor="ctr"/>
            <a:lstStyle/>
            <a:p>
              <a:pPr algn="ctr" eaLnBrk="1" fontAlgn="auto" hangingPunct="1">
                <a:lnSpc>
                  <a:spcPct val="120000"/>
                </a:lnSpc>
                <a:spcBef>
                  <a:spcPts val="600"/>
                </a:spcBef>
                <a:spcAft>
                  <a:spcPts val="600"/>
                </a:spcAft>
                <a:defRPr/>
              </a:pPr>
              <a:endParaRPr lang="zh-CN" altLang="en-US" b="1" kern="0" dirty="0">
                <a:solidFill>
                  <a:sysClr val="window" lastClr="FFFFFF"/>
                </a:solidFill>
                <a:latin typeface="微软雅黑" panose="020B0503020204020204" pitchFamily="34" charset="-122"/>
                <a:ea typeface="微软雅黑" panose="020B0503020204020204" pitchFamily="34" charset="-122"/>
              </a:endParaRPr>
            </a:p>
          </p:txBody>
        </p:sp>
        <p:sp>
          <p:nvSpPr>
            <p:cNvPr id="38" name="TextBox 77"/>
            <p:cNvSpPr txBox="1">
              <a:spLocks noChangeArrowheads="1"/>
            </p:cNvSpPr>
            <p:nvPr/>
          </p:nvSpPr>
          <p:spPr bwMode="auto">
            <a:xfrm>
              <a:off x="7269280" y="1687403"/>
              <a:ext cx="1094852" cy="706790"/>
            </a:xfrm>
            <a:prstGeom prst="rect">
              <a:avLst/>
            </a:prstGeom>
            <a:noFill/>
            <a:ln w="9525">
              <a:noFill/>
              <a:miter lim="800000"/>
            </a:ln>
          </p:spPr>
          <p:txBody>
            <a:bodyPr>
              <a:spAutoFit/>
            </a:bodyPr>
            <a:lstStyle/>
            <a:p>
              <a:pPr algn="ctr" eaLnBrk="1" hangingPunct="1"/>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过硬的本领</a:t>
              </a:r>
            </a:p>
          </p:txBody>
        </p:sp>
      </p:grpSp>
      <p:grpSp>
        <p:nvGrpSpPr>
          <p:cNvPr id="44" name="组合 43"/>
          <p:cNvGrpSpPr/>
          <p:nvPr/>
        </p:nvGrpSpPr>
        <p:grpSpPr bwMode="auto">
          <a:xfrm>
            <a:off x="9367744" y="1924190"/>
            <a:ext cx="1201433" cy="1201434"/>
            <a:chOff x="7177707" y="1358912"/>
            <a:chExt cx="1278000" cy="1278000"/>
          </a:xfrm>
          <a:solidFill>
            <a:srgbClr val="002060"/>
          </a:solidFill>
        </p:grpSpPr>
        <p:sp>
          <p:nvSpPr>
            <p:cNvPr id="45" name="椭圆 44"/>
            <p:cNvSpPr/>
            <p:nvPr/>
          </p:nvSpPr>
          <p:spPr>
            <a:xfrm>
              <a:off x="7177707" y="1358912"/>
              <a:ext cx="1278000" cy="1278000"/>
            </a:xfrm>
            <a:prstGeom prst="ellipse">
              <a:avLst/>
            </a:prstGeom>
            <a:solidFill>
              <a:schemeClr val="accent5">
                <a:lumMod val="75000"/>
              </a:schemeClr>
            </a:solidFill>
            <a:ln w="3175" cap="flat" cmpd="sng" algn="ctr">
              <a:solidFill>
                <a:srgbClr val="D7D7D7"/>
              </a:solidFill>
              <a:prstDash val="solid"/>
            </a:ln>
            <a:effectLst>
              <a:outerShdw blurRad="50800" dist="38100" dir="5400000" algn="t" rotWithShape="0">
                <a:prstClr val="black">
                  <a:alpha val="40000"/>
                </a:prstClr>
              </a:outerShdw>
            </a:effectLst>
          </p:spPr>
          <p:txBody>
            <a:bodyPr rIns="90000" anchor="ctr"/>
            <a:lstStyle/>
            <a:p>
              <a:pPr algn="ctr" eaLnBrk="1" fontAlgn="auto" hangingPunct="1">
                <a:lnSpc>
                  <a:spcPct val="120000"/>
                </a:lnSpc>
                <a:spcBef>
                  <a:spcPts val="600"/>
                </a:spcBef>
                <a:spcAft>
                  <a:spcPts val="600"/>
                </a:spcAft>
                <a:defRPr/>
              </a:pPr>
              <a:endParaRPr lang="zh-CN" altLang="en-US" b="1" kern="0" dirty="0">
                <a:solidFill>
                  <a:sysClr val="window" lastClr="FFFFFF"/>
                </a:solidFill>
                <a:latin typeface="微软雅黑" panose="020B0503020204020204" pitchFamily="34" charset="-122"/>
                <a:ea typeface="微软雅黑" panose="020B0503020204020204" pitchFamily="34" charset="-122"/>
              </a:endParaRPr>
            </a:p>
          </p:txBody>
        </p:sp>
        <p:sp>
          <p:nvSpPr>
            <p:cNvPr id="46" name="TextBox 80"/>
            <p:cNvSpPr txBox="1">
              <a:spLocks noChangeArrowheads="1"/>
            </p:cNvSpPr>
            <p:nvPr/>
          </p:nvSpPr>
          <p:spPr bwMode="auto">
            <a:xfrm>
              <a:off x="7301693" y="1701713"/>
              <a:ext cx="1016647" cy="707920"/>
            </a:xfrm>
            <a:prstGeom prst="rect">
              <a:avLst/>
            </a:prstGeom>
            <a:noFill/>
            <a:ln w="9525">
              <a:noFill/>
              <a:miter lim="800000"/>
            </a:ln>
          </p:spPr>
          <p:txBody>
            <a:bodyPr wrap="square">
              <a:spAutoFit/>
            </a:bodyPr>
            <a:lstStyle/>
            <a:p>
              <a:pPr algn="ctr" eaLnBrk="1" hangingPunct="1"/>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丰富的知识</a:t>
              </a:r>
            </a:p>
          </p:txBody>
        </p:sp>
      </p:grpSp>
      <p:sp>
        <p:nvSpPr>
          <p:cNvPr id="48" name="椭圆 47"/>
          <p:cNvSpPr/>
          <p:nvPr/>
        </p:nvSpPr>
        <p:spPr>
          <a:xfrm>
            <a:off x="7359186" y="1666071"/>
            <a:ext cx="1784872" cy="1717673"/>
          </a:xfrm>
          <a:prstGeom prst="ellipse">
            <a:avLst/>
          </a:prstGeom>
          <a:gradFill flip="none" rotWithShape="1">
            <a:gsLst>
              <a:gs pos="49000">
                <a:schemeClr val="accent1">
                  <a:lumMod val="5000"/>
                  <a:lumOff val="95000"/>
                </a:schemeClr>
              </a:gs>
              <a:gs pos="92000">
                <a:schemeClr val="bg1">
                  <a:lumMod val="85000"/>
                </a:schemeClr>
              </a:gs>
              <a:gs pos="100000">
                <a:schemeClr val="bg1">
                  <a:lumMod val="75000"/>
                </a:schemeClr>
              </a:gs>
            </a:gsLst>
            <a:lin ang="18900000" scaled="1"/>
            <a:tileRect/>
          </a:gradFill>
          <a:ln>
            <a:noFill/>
          </a:ln>
          <a:effectLst>
            <a:outerShdw blurRad="50800" dist="381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rgbClr val="C00000"/>
                </a:solidFill>
                <a:latin typeface="方正超粗黑_GBK" panose="03000509000000000000" pitchFamily="65" charset="-122"/>
                <a:ea typeface="方正超粗黑_GBK" panose="03000509000000000000" pitchFamily="65" charset="-122"/>
                <a:sym typeface="+mn-ea"/>
              </a:rPr>
              <a:t>新时代青年</a:t>
            </a:r>
            <a:endParaRPr lang="zh-CN" altLang="en-US" sz="2800" b="1" dirty="0">
              <a:solidFill>
                <a:srgbClr val="C00000"/>
              </a:solidFill>
            </a:endParaRPr>
          </a:p>
        </p:txBody>
      </p:sp>
      <p:sp>
        <p:nvSpPr>
          <p:cNvPr id="58" name="矩形 57"/>
          <p:cNvSpPr/>
          <p:nvPr/>
        </p:nvSpPr>
        <p:spPr>
          <a:xfrm>
            <a:off x="4284702" y="5158373"/>
            <a:ext cx="7888684" cy="1422825"/>
          </a:xfrm>
          <a:prstGeom prst="rect">
            <a:avLst/>
          </a:prstGeom>
          <a:ln>
            <a:noFill/>
          </a:ln>
        </p:spPr>
        <p:txBody>
          <a:bodyPr wrap="square">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rPr>
              <a:t>青年一代有理想、有本领、有担当，国家就有前途，民族就有希望。</a:t>
            </a:r>
            <a:endParaRPr lang="en-US" altLang="zh-CN" sz="2000" dirty="0">
              <a:latin typeface="微软雅黑" panose="020B0503020204020204" pitchFamily="34" charset="-122"/>
              <a:ea typeface="微软雅黑" panose="020B0503020204020204" pitchFamily="34" charset="-122"/>
            </a:endParaRPr>
          </a:p>
          <a:p>
            <a:pPr algn="just">
              <a:lnSpc>
                <a:spcPct val="150000"/>
              </a:lnSpc>
            </a:pPr>
            <a:r>
              <a:rPr lang="zh-CN" altLang="en-US" sz="2000" dirty="0">
                <a:latin typeface="微软雅黑" panose="020B0503020204020204" pitchFamily="34" charset="-122"/>
                <a:ea typeface="微软雅黑" panose="020B0503020204020204" pitchFamily="34" charset="-122"/>
              </a:rPr>
              <a:t>幸福都是奋斗出来的，奋斗本身就是一种幸福。</a:t>
            </a:r>
            <a:endParaRPr lang="en-US" altLang="zh-CN" sz="2000" dirty="0">
              <a:latin typeface="微软雅黑" panose="020B0503020204020204" pitchFamily="34" charset="-122"/>
              <a:ea typeface="微软雅黑" panose="020B0503020204020204" pitchFamily="34" charset="-122"/>
            </a:endParaRPr>
          </a:p>
          <a:p>
            <a:pPr algn="just">
              <a:lnSpc>
                <a:spcPct val="150000"/>
              </a:lnSpc>
            </a:pPr>
            <a:r>
              <a:rPr lang="zh-CN" altLang="en-US" sz="2000" dirty="0">
                <a:latin typeface="微软雅黑" panose="020B0503020204020204" pitchFamily="34" charset="-122"/>
                <a:ea typeface="微软雅黑" panose="020B0503020204020204" pitchFamily="34" charset="-122"/>
              </a:rPr>
              <a:t>我们不能因现实复杂而放弃梦想，不能因理想遥远而放弃追求。</a:t>
            </a:r>
            <a:endParaRPr lang="en-US" altLang="zh-CN" sz="2000" dirty="0">
              <a:latin typeface="微软雅黑" panose="020B0503020204020204" pitchFamily="34" charset="-122"/>
              <a:ea typeface="微软雅黑" panose="020B0503020204020204" pitchFamily="34" charset="-122"/>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a:extLst>
              <a:ext uri="{FF2B5EF4-FFF2-40B4-BE49-F238E27FC236}">
                <a16:creationId xmlns="" xmlns:a16="http://schemas.microsoft.com/office/drawing/2014/main" id="{0ABB385B-1196-5B11-2C83-92F9583958D4}"/>
              </a:ext>
            </a:extLst>
          </p:cNvPr>
          <p:cNvSpPr/>
          <p:nvPr/>
        </p:nvSpPr>
        <p:spPr>
          <a:xfrm>
            <a:off x="0" y="0"/>
            <a:ext cx="12192000" cy="6858001"/>
          </a:xfrm>
          <a:prstGeom prst="rect">
            <a:avLst/>
          </a:prstGeom>
          <a:gradFill flip="none" rotWithShape="1">
            <a:gsLst>
              <a:gs pos="80000">
                <a:srgbClr val="F1E9D2"/>
              </a:gs>
              <a:gs pos="100000">
                <a:srgbClr val="FEF6E1"/>
              </a:gs>
              <a:gs pos="0">
                <a:srgbClr val="ECA285"/>
              </a:gs>
              <a:gs pos="27000">
                <a:srgbClr val="FCCB90"/>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a:p>
        </p:txBody>
      </p:sp>
      <p:grpSp>
        <p:nvGrpSpPr>
          <p:cNvPr id="11" name="组合 10">
            <a:extLst>
              <a:ext uri="{FF2B5EF4-FFF2-40B4-BE49-F238E27FC236}">
                <a16:creationId xmlns="" xmlns:a16="http://schemas.microsoft.com/office/drawing/2014/main" id="{E263650A-D31F-4089-7C93-BAC8288FB673}"/>
              </a:ext>
            </a:extLst>
          </p:cNvPr>
          <p:cNvGrpSpPr/>
          <p:nvPr/>
        </p:nvGrpSpPr>
        <p:grpSpPr>
          <a:xfrm>
            <a:off x="-5265" y="3123171"/>
            <a:ext cx="12192000" cy="3734829"/>
            <a:chOff x="-5265" y="3509276"/>
            <a:chExt cx="12192000" cy="3734829"/>
          </a:xfrm>
        </p:grpSpPr>
        <p:pic>
          <p:nvPicPr>
            <p:cNvPr id="12" name="图片 11">
              <a:extLst>
                <a:ext uri="{FF2B5EF4-FFF2-40B4-BE49-F238E27FC236}">
                  <a16:creationId xmlns="" xmlns:a16="http://schemas.microsoft.com/office/drawing/2014/main" id="{2DBA73C3-DCF6-43B7-FA92-6BA4CC62ED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3" name="图片 12">
              <a:extLst>
                <a:ext uri="{FF2B5EF4-FFF2-40B4-BE49-F238E27FC236}">
                  <a16:creationId xmlns="" xmlns:a16="http://schemas.microsoft.com/office/drawing/2014/main" id="{D8F9343C-1783-6261-F6FE-A8AD830E0A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4" name="图片 13">
              <a:extLst>
                <a:ext uri="{FF2B5EF4-FFF2-40B4-BE49-F238E27FC236}">
                  <a16:creationId xmlns="" xmlns:a16="http://schemas.microsoft.com/office/drawing/2014/main" id="{B1C95214-68A8-B598-70AF-4A87547430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pic>
          <p:nvPicPr>
            <p:cNvPr id="15" name="图片 14">
              <a:extLst>
                <a:ext uri="{FF2B5EF4-FFF2-40B4-BE49-F238E27FC236}">
                  <a16:creationId xmlns="" xmlns:a16="http://schemas.microsoft.com/office/drawing/2014/main" id="{40BFC6B4-DFDA-89E3-DCBD-901E52D29E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5" y="3509276"/>
              <a:ext cx="12192000" cy="3734829"/>
            </a:xfrm>
            <a:prstGeom prst="rect">
              <a:avLst/>
            </a:prstGeom>
          </p:spPr>
        </p:pic>
      </p:grpSp>
      <p:sp>
        <p:nvSpPr>
          <p:cNvPr id="16" name="iṩḻíḑe">
            <a:extLst>
              <a:ext uri="{FF2B5EF4-FFF2-40B4-BE49-F238E27FC236}">
                <a16:creationId xmlns="" xmlns:a16="http://schemas.microsoft.com/office/drawing/2014/main" id="{F6CE1068-BB94-C2A2-F8AD-2BF04A43CF44}"/>
              </a:ext>
            </a:extLst>
          </p:cNvPr>
          <p:cNvSpPr/>
          <p:nvPr/>
        </p:nvSpPr>
        <p:spPr>
          <a:xfrm>
            <a:off x="669939" y="709412"/>
            <a:ext cx="10852123" cy="5439177"/>
          </a:xfrm>
          <a:prstGeom prst="snip2DiagRect">
            <a:avLst>
              <a:gd name="adj1" fmla="val 0"/>
              <a:gd name="adj2" fmla="val 0"/>
            </a:avLst>
          </a:prstGeom>
          <a:solidFill>
            <a:srgbClr val="E17751">
              <a:alpha val="10000"/>
            </a:srgbClr>
          </a:solidFill>
          <a:ln>
            <a:gradFill flip="none" rotWithShape="1">
              <a:gsLst>
                <a:gs pos="100000">
                  <a:srgbClr val="E17751"/>
                </a:gs>
                <a:gs pos="67000">
                  <a:srgbClr val="FDD5A6">
                    <a:alpha val="0"/>
                  </a:srgbClr>
                </a:gs>
                <a:gs pos="34000">
                  <a:srgbClr val="FDD5A6">
                    <a:alpha val="0"/>
                  </a:srgbClr>
                </a:gs>
                <a:gs pos="0">
                  <a:srgbClr val="E17751"/>
                </a:gs>
              </a:gsLst>
              <a:lin ang="3600000" scaled="0"/>
              <a:tileRect/>
            </a:gradFill>
          </a:ln>
          <a:effectLst>
            <a:outerShdw blurRad="50800" dist="50800" dir="2700000" algn="tl" rotWithShape="0">
              <a:srgbClr val="E89779">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solidFill>
                <a:schemeClr val="lt1"/>
              </a:solidFill>
            </a:endParaRPr>
          </a:p>
        </p:txBody>
      </p:sp>
      <p:sp>
        <p:nvSpPr>
          <p:cNvPr id="17" name="矩形 16">
            <a:extLst>
              <a:ext uri="{FF2B5EF4-FFF2-40B4-BE49-F238E27FC236}">
                <a16:creationId xmlns="" xmlns:a16="http://schemas.microsoft.com/office/drawing/2014/main" id="{79DA1772-9386-E992-A790-AA93C51BA8A6}"/>
              </a:ext>
            </a:extLst>
          </p:cNvPr>
          <p:cNvSpPr/>
          <p:nvPr/>
        </p:nvSpPr>
        <p:spPr>
          <a:xfrm>
            <a:off x="1056000" y="1127090"/>
            <a:ext cx="10080000" cy="4603820"/>
          </a:xfrm>
          <a:prstGeom prst="rect">
            <a:avLst/>
          </a:prstGeom>
          <a:solidFill>
            <a:srgbClr val="FFFDF7"/>
          </a:solidFill>
          <a:ln>
            <a:noFill/>
          </a:ln>
          <a:effectLst>
            <a:outerShdw blurRad="190500" dist="38100" dir="2700000" algn="tl" rotWithShape="0">
              <a:srgbClr val="C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文本框 17">
            <a:extLst>
              <a:ext uri="{FF2B5EF4-FFF2-40B4-BE49-F238E27FC236}">
                <a16:creationId xmlns="" xmlns:a16="http://schemas.microsoft.com/office/drawing/2014/main" id="{C18ED099-A979-EFC1-1FBB-AD0CDF4AA32F}"/>
              </a:ext>
            </a:extLst>
          </p:cNvPr>
          <p:cNvSpPr txBox="1"/>
          <p:nvPr/>
        </p:nvSpPr>
        <p:spPr>
          <a:xfrm>
            <a:off x="1840149" y="2063391"/>
            <a:ext cx="8511703" cy="2714589"/>
          </a:xfrm>
          <a:prstGeom prst="rect">
            <a:avLst/>
          </a:prstGeom>
          <a:noFill/>
        </p:spPr>
        <p:txBody>
          <a:bodyPr wrap="square" rtlCol="0">
            <a:spAutoFit/>
          </a:bodyPr>
          <a:lstStyle/>
          <a:p>
            <a:pPr indent="576000" algn="just">
              <a:lnSpc>
                <a:spcPct val="150000"/>
              </a:lnSpc>
              <a:spcBef>
                <a:spcPts val="1800"/>
              </a:spcBef>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广大青年要坚定不移听党话、跟党走，怀抱梦想又脚踏实地，敢想敢为又善作善成，立志做有理想、敢担当、能吃苦、肯奋斗的新时代好青年，让青春在全面建设社会主义现代化国家的火热实践中绽放绚丽之花。”</a:t>
            </a:r>
          </a:p>
          <a:p>
            <a:pPr indent="576000" algn="r">
              <a:lnSpc>
                <a:spcPct val="130000"/>
              </a:lnSpc>
              <a:spcBef>
                <a:spcPts val="1800"/>
              </a:spcBef>
            </a:pPr>
            <a:r>
              <a:rPr lang="en-US" altLang="zh-CN" b="1" dirty="0">
                <a:solidFill>
                  <a:schemeClr val="tx1">
                    <a:lumMod val="65000"/>
                    <a:lumOff val="35000"/>
                  </a:schemeClr>
                </a:solidFill>
                <a:latin typeface="楷体" panose="02010609060101010101" pitchFamily="49" charset="-122"/>
                <a:ea typeface="楷体" panose="02010609060101010101" pitchFamily="49" charset="-122"/>
              </a:rPr>
              <a:t>——</a:t>
            </a:r>
            <a:r>
              <a:rPr lang="zh-CN" altLang="en-US" b="1" dirty="0">
                <a:solidFill>
                  <a:schemeClr val="tx1">
                    <a:lumMod val="65000"/>
                    <a:lumOff val="35000"/>
                  </a:schemeClr>
                </a:solidFill>
                <a:latin typeface="楷体" panose="02010609060101010101" pitchFamily="49" charset="-122"/>
                <a:ea typeface="楷体" panose="02010609060101010101" pitchFamily="49" charset="-122"/>
              </a:rPr>
              <a:t>习近平在中国共产党第二十次全国代表大会上的</a:t>
            </a:r>
            <a:r>
              <a:rPr lang="zh-CN" altLang="en-US" b="1" dirty="0" smtClean="0">
                <a:solidFill>
                  <a:schemeClr val="tx1">
                    <a:lumMod val="65000"/>
                    <a:lumOff val="35000"/>
                  </a:schemeClr>
                </a:solidFill>
                <a:latin typeface="楷体" panose="02010609060101010101" pitchFamily="49" charset="-122"/>
                <a:ea typeface="楷体" panose="02010609060101010101" pitchFamily="49" charset="-122"/>
              </a:rPr>
              <a:t>报告（</a:t>
            </a:r>
            <a:r>
              <a:rPr lang="en-US" altLang="zh-CN" b="1" dirty="0" smtClean="0">
                <a:solidFill>
                  <a:schemeClr val="tx1">
                    <a:lumMod val="65000"/>
                    <a:lumOff val="35000"/>
                  </a:schemeClr>
                </a:solidFill>
                <a:latin typeface="楷体" panose="02010609060101010101" pitchFamily="49" charset="-122"/>
                <a:ea typeface="楷体" panose="02010609060101010101" pitchFamily="49" charset="-122"/>
              </a:rPr>
              <a:t>2022</a:t>
            </a:r>
            <a:r>
              <a:rPr lang="zh-CN" altLang="en-US" b="1" dirty="0" smtClean="0">
                <a:solidFill>
                  <a:schemeClr val="tx1">
                    <a:lumMod val="65000"/>
                    <a:lumOff val="35000"/>
                  </a:schemeClr>
                </a:solidFill>
                <a:latin typeface="楷体" panose="02010609060101010101" pitchFamily="49" charset="-122"/>
                <a:ea typeface="楷体" panose="02010609060101010101" pitchFamily="49" charset="-122"/>
              </a:rPr>
              <a:t>年</a:t>
            </a:r>
            <a:r>
              <a:rPr lang="en-US" altLang="zh-CN" b="1" dirty="0" smtClean="0">
                <a:solidFill>
                  <a:schemeClr val="tx1">
                    <a:lumMod val="65000"/>
                    <a:lumOff val="35000"/>
                  </a:schemeClr>
                </a:solidFill>
                <a:latin typeface="楷体" panose="02010609060101010101" pitchFamily="49" charset="-122"/>
                <a:ea typeface="楷体" panose="02010609060101010101" pitchFamily="49" charset="-122"/>
              </a:rPr>
              <a:t>10</a:t>
            </a:r>
            <a:r>
              <a:rPr lang="zh-CN" altLang="en-US" b="1" dirty="0" smtClean="0">
                <a:solidFill>
                  <a:schemeClr val="tx1">
                    <a:lumMod val="65000"/>
                    <a:lumOff val="35000"/>
                  </a:schemeClr>
                </a:solidFill>
                <a:latin typeface="楷体" panose="02010609060101010101" pitchFamily="49" charset="-122"/>
                <a:ea typeface="楷体" panose="02010609060101010101" pitchFamily="49" charset="-122"/>
              </a:rPr>
              <a:t>月</a:t>
            </a:r>
            <a:r>
              <a:rPr lang="en-US" altLang="zh-CN" b="1" dirty="0" smtClean="0">
                <a:solidFill>
                  <a:schemeClr val="tx1">
                    <a:lumMod val="65000"/>
                    <a:lumOff val="35000"/>
                  </a:schemeClr>
                </a:solidFill>
                <a:latin typeface="楷体" panose="02010609060101010101" pitchFamily="49" charset="-122"/>
                <a:ea typeface="楷体" panose="02010609060101010101" pitchFamily="49" charset="-122"/>
              </a:rPr>
              <a:t>16</a:t>
            </a:r>
            <a:r>
              <a:rPr lang="zh-CN" altLang="en-US" b="1" dirty="0" smtClean="0">
                <a:solidFill>
                  <a:schemeClr val="tx1">
                    <a:lumMod val="65000"/>
                    <a:lumOff val="35000"/>
                  </a:schemeClr>
                </a:solidFill>
                <a:latin typeface="楷体" panose="02010609060101010101" pitchFamily="49" charset="-122"/>
                <a:ea typeface="楷体" panose="02010609060101010101" pitchFamily="49" charset="-122"/>
              </a:rPr>
              <a:t>日）</a:t>
            </a:r>
            <a:endParaRPr lang="zh-CN" altLang="en-US" b="1" dirty="0">
              <a:solidFill>
                <a:schemeClr val="tx1">
                  <a:lumMod val="85000"/>
                  <a:lumOff val="15000"/>
                </a:schemeClr>
              </a:solidFill>
              <a:latin typeface="楷体" panose="02010609060101010101" pitchFamily="49" charset="-122"/>
              <a:ea typeface="楷体" panose="02010609060101010101" pitchFamily="49" charset="-122"/>
            </a:endParaRPr>
          </a:p>
        </p:txBody>
      </p:sp>
      <p:sp>
        <p:nvSpPr>
          <p:cNvPr id="19" name="文本框 18">
            <a:extLst>
              <a:ext uri="{FF2B5EF4-FFF2-40B4-BE49-F238E27FC236}">
                <a16:creationId xmlns="" xmlns:a16="http://schemas.microsoft.com/office/drawing/2014/main" id="{2F390BE6-B60B-02BA-864F-E1B20AD2659D}"/>
              </a:ext>
            </a:extLst>
          </p:cNvPr>
          <p:cNvSpPr txBox="1"/>
          <p:nvPr/>
        </p:nvSpPr>
        <p:spPr>
          <a:xfrm>
            <a:off x="45719" y="194477"/>
            <a:ext cx="7156536" cy="294005"/>
          </a:xfrm>
          <a:prstGeom prst="rect">
            <a:avLst/>
          </a:prstGeom>
          <a:noFill/>
        </p:spPr>
        <p:txBody>
          <a:bodyPr wrap="square" rtlCol="0">
            <a:spAutoFit/>
          </a:bodyPr>
          <a:lstStyle/>
          <a:p>
            <a:pPr marL="0" marR="0" lvl="0" indent="0" algn="just" defTabSz="914400" rtl="0" eaLnBrk="1" fontAlgn="auto" latinLnBrk="0" hangingPunct="1">
              <a:lnSpc>
                <a:spcPct val="120000"/>
              </a:lnSpc>
              <a:spcBef>
                <a:spcPts val="0"/>
              </a:spcBef>
              <a:spcAft>
                <a:spcPts val="0"/>
              </a:spcAft>
              <a:buClrTx/>
              <a:buSzTx/>
              <a:buFontTx/>
              <a:buNone/>
              <a:defRPr/>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第三讲  坚定共产主义理想信念</a:t>
            </a:r>
          </a:p>
        </p:txBody>
      </p:sp>
      <p:sp>
        <p:nvSpPr>
          <p:cNvPr id="20" name="文本框 19">
            <a:extLst>
              <a:ext uri="{FF2B5EF4-FFF2-40B4-BE49-F238E27FC236}">
                <a16:creationId xmlns="" xmlns:a16="http://schemas.microsoft.com/office/drawing/2014/main" id="{C8852A2F-DE4D-9750-3A1A-03487471A542}"/>
              </a:ext>
            </a:extLst>
          </p:cNvPr>
          <p:cNvSpPr txBox="1"/>
          <p:nvPr/>
        </p:nvSpPr>
        <p:spPr>
          <a:xfrm>
            <a:off x="9762565" y="6440536"/>
            <a:ext cx="2364096" cy="295978"/>
          </a:xfrm>
          <a:prstGeom prst="rect">
            <a:avLst/>
          </a:prstGeom>
          <a:noFill/>
        </p:spPr>
        <p:txBody>
          <a:bodyPr wrap="square" rtlCol="0">
            <a:spAutoFit/>
          </a:bodyPr>
          <a:lstStyle/>
          <a:p>
            <a:pPr algn="r">
              <a:lnSpc>
                <a:spcPct val="15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马克思主义基本原理</a:t>
            </a:r>
            <a:endParaRPr lang="en-US" altLang="zh-CN" sz="1000" b="1" spc="12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21" name="矩形 20">
            <a:extLst>
              <a:ext uri="{FF2B5EF4-FFF2-40B4-BE49-F238E27FC236}">
                <a16:creationId xmlns="" xmlns:a16="http://schemas.microsoft.com/office/drawing/2014/main" id="{665DC494-C2A5-3F28-A550-7CD7799F15C2}"/>
              </a:ext>
            </a:extLst>
          </p:cNvPr>
          <p:cNvSpPr/>
          <p:nvPr/>
        </p:nvSpPr>
        <p:spPr>
          <a:xfrm>
            <a:off x="0" y="184281"/>
            <a:ext cx="45719" cy="298672"/>
          </a:xfrm>
          <a:prstGeom prst="rect">
            <a:avLst/>
          </a:prstGeom>
          <a:solidFill>
            <a:srgbClr val="E177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a:extLst>
              <a:ext uri="{FF2B5EF4-FFF2-40B4-BE49-F238E27FC236}">
                <a16:creationId xmlns="" xmlns:a16="http://schemas.microsoft.com/office/drawing/2014/main" id="{1A64A760-FBAC-8731-BC59-922B0FD3054E}"/>
              </a:ext>
            </a:extLst>
          </p:cNvPr>
          <p:cNvSpPr/>
          <p:nvPr/>
        </p:nvSpPr>
        <p:spPr>
          <a:xfrm>
            <a:off x="10050308" y="202812"/>
            <a:ext cx="2039532" cy="26161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defRPr/>
            </a:pP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专题八 共产主义论</a:t>
            </a:r>
          </a:p>
        </p:txBody>
      </p:sp>
    </p:spTree>
    <p:extLst>
      <p:ext uri="{BB962C8B-B14F-4D97-AF65-F5344CB8AC3E}">
        <p14:creationId xmlns:p14="http://schemas.microsoft.com/office/powerpoint/2010/main" val="102393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p:cNvPicPr>
            <a:picLocks noChangeAspect="1"/>
          </p:cNvPicPr>
          <p:nvPr/>
        </p:nvPicPr>
        <p:blipFill rotWithShape="1">
          <a:blip r:embed="rId3">
            <a:extLst>
              <a:ext uri="{28A0092B-C50C-407E-A947-70E740481C1C}">
                <a14:useLocalDpi xmlns:a14="http://schemas.microsoft.com/office/drawing/2010/main" val="0"/>
              </a:ext>
            </a:extLst>
          </a:blip>
          <a:srcRect t="15693"/>
          <a:stretch>
            <a:fillRect/>
          </a:stretch>
        </p:blipFill>
        <p:spPr>
          <a:xfrm>
            <a:off x="0" y="0"/>
            <a:ext cx="12192000" cy="6858000"/>
          </a:xfrm>
          <a:prstGeom prst="rect">
            <a:avLst/>
          </a:prstGeom>
        </p:spPr>
      </p:pic>
      <p:sp>
        <p:nvSpPr>
          <p:cNvPr id="24" name="矩形 23"/>
          <p:cNvSpPr/>
          <p:nvPr/>
        </p:nvSpPr>
        <p:spPr>
          <a:xfrm flipH="1">
            <a:off x="591671" y="0"/>
            <a:ext cx="11600329" cy="6858000"/>
          </a:xfrm>
          <a:prstGeom prst="rect">
            <a:avLst/>
          </a:prstGeom>
          <a:gradFill flip="none" rotWithShape="1">
            <a:gsLst>
              <a:gs pos="0">
                <a:schemeClr val="bg1">
                  <a:alpha val="70000"/>
                </a:schemeClr>
              </a:gs>
              <a:gs pos="0">
                <a:srgbClr val="FFFFFF"/>
              </a:gs>
              <a:gs pos="100000">
                <a:schemeClr val="bg1">
                  <a:alpha val="0"/>
                </a:schemeClr>
              </a:gs>
            </a:gsLst>
            <a:lin ang="0" scaled="1"/>
            <a:tileRect/>
          </a:gradFill>
          <a:ln>
            <a:noFill/>
            <a:prstDash val="sysDash"/>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矩形 1">
            <a:extLst>
              <a:ext uri="{FF2B5EF4-FFF2-40B4-BE49-F238E27FC236}">
                <a16:creationId xmlns="" xmlns:a16="http://schemas.microsoft.com/office/drawing/2014/main" id="{5BA29C1F-52B6-DB36-2C61-458DE3D576B4}"/>
              </a:ext>
            </a:extLst>
          </p:cNvPr>
          <p:cNvSpPr/>
          <p:nvPr/>
        </p:nvSpPr>
        <p:spPr>
          <a:xfrm flipH="1">
            <a:off x="4544997" y="926365"/>
            <a:ext cx="7119770" cy="5201197"/>
          </a:xfrm>
          <a:prstGeom prst="rect">
            <a:avLst/>
          </a:prstGeom>
          <a:gradFill>
            <a:gsLst>
              <a:gs pos="54000">
                <a:srgbClr val="FFFDF7"/>
              </a:gs>
              <a:gs pos="100000">
                <a:schemeClr val="bg1">
                  <a:alpha val="48000"/>
                </a:schemeClr>
              </a:gs>
            </a:gsLst>
            <a:lin ang="5400000" scaled="0"/>
          </a:gradFill>
          <a:ln w="15875">
            <a:gradFill flip="none" rotWithShape="1">
              <a:gsLst>
                <a:gs pos="39000">
                  <a:schemeClr val="accent2">
                    <a:lumMod val="5000"/>
                    <a:lumOff val="95000"/>
                  </a:schemeClr>
                </a:gs>
                <a:gs pos="74000">
                  <a:srgbClr val="FBB065"/>
                </a:gs>
                <a:gs pos="0">
                  <a:srgbClr val="FBB065"/>
                </a:gs>
                <a:gs pos="100000">
                  <a:schemeClr val="accent2">
                    <a:lumMod val="30000"/>
                    <a:lumOff val="70000"/>
                  </a:schemeClr>
                </a:gs>
              </a:gsLst>
              <a:lin ang="5400000" scaled="1"/>
              <a:tileRect/>
            </a:gradFill>
          </a:ln>
          <a:effectLst>
            <a:outerShdw blurRad="190500" dist="38100" dir="2700000" algn="tl" rotWithShape="0">
              <a:schemeClr val="tx1">
                <a:lumMod val="85000"/>
                <a:lumOff val="1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7" name="图片 2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52641" y="3713372"/>
            <a:ext cx="2328716" cy="2218263"/>
          </a:xfrm>
          <a:prstGeom prst="rect">
            <a:avLst/>
          </a:prstGeom>
        </p:spPr>
      </p:pic>
      <p:pic>
        <p:nvPicPr>
          <p:cNvPr id="28" name="图片 2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9268" y="5232603"/>
            <a:ext cx="1701587" cy="1625397"/>
          </a:xfrm>
          <a:prstGeom prst="rect">
            <a:avLst/>
          </a:prstGeom>
        </p:spPr>
      </p:pic>
      <p:sp>
        <p:nvSpPr>
          <p:cNvPr id="25" name="矩形 24"/>
          <p:cNvSpPr/>
          <p:nvPr/>
        </p:nvSpPr>
        <p:spPr>
          <a:xfrm flipH="1">
            <a:off x="4435735" y="828402"/>
            <a:ext cx="7119770" cy="5201197"/>
          </a:xfrm>
          <a:prstGeom prst="rect">
            <a:avLst/>
          </a:prstGeom>
          <a:gradFill>
            <a:gsLst>
              <a:gs pos="54000">
                <a:srgbClr val="FFFDF7"/>
              </a:gs>
              <a:gs pos="100000">
                <a:schemeClr val="bg1">
                  <a:alpha val="48000"/>
                </a:schemeClr>
              </a:gs>
            </a:gsLst>
            <a:lin ang="5400000" scaled="0"/>
          </a:gradFill>
          <a:ln w="15875">
            <a:gradFill flip="none" rotWithShape="1">
              <a:gsLst>
                <a:gs pos="39000">
                  <a:schemeClr val="accent2">
                    <a:lumMod val="5000"/>
                    <a:lumOff val="95000"/>
                  </a:schemeClr>
                </a:gs>
                <a:gs pos="74000">
                  <a:srgbClr val="FBB065"/>
                </a:gs>
                <a:gs pos="0">
                  <a:srgbClr val="FBB065"/>
                </a:gs>
                <a:gs pos="100000">
                  <a:schemeClr val="accent2">
                    <a:lumMod val="30000"/>
                    <a:lumOff val="70000"/>
                  </a:schemeClr>
                </a:gs>
              </a:gsLst>
              <a:lin ang="5400000" scaled="1"/>
              <a:tileRect/>
            </a:gradFill>
          </a:ln>
          <a:effectLst>
            <a:outerShdw blurRad="190500" dist="38100" dir="2700000" algn="tl" rotWithShape="0">
              <a:schemeClr val="tx1">
                <a:lumMod val="85000"/>
                <a:lumOff val="15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文本框 25"/>
          <p:cNvSpPr txBox="1"/>
          <p:nvPr/>
        </p:nvSpPr>
        <p:spPr>
          <a:xfrm>
            <a:off x="5007429" y="1101696"/>
            <a:ext cx="5951924" cy="4654608"/>
          </a:xfrm>
          <a:prstGeom prst="rect">
            <a:avLst/>
          </a:prstGeom>
        </p:spPr>
        <p:txBody>
          <a:bodyPr wrap="square">
            <a:spAutoFit/>
          </a:bodyPr>
          <a:lstStyle>
            <a:defPPr>
              <a:defRPr lang="en-US"/>
            </a:defPPr>
            <a:lvl1pPr algn="just">
              <a:lnSpc>
                <a:spcPct val="150000"/>
              </a:lnSpc>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indent="504000"/>
            <a:r>
              <a:rPr lang="zh-CN" altLang="en-US" dirty="0">
                <a:solidFill>
                  <a:schemeClr val="tx1"/>
                </a:solidFill>
              </a:rPr>
              <a:t>当代大学生要坚定理想信念，自觉做中国特色社会主义共同理想的坚定信仰者和忠诚实践者。要深入学习马克思主义基本原理及马克思主义中国化的理论成果，特别是学习习近平新时代中国特色社会主义思想，让真理武装我们的头脑，让真理指引我们的理想，让真理坚定我们的信仰。用脚步丈量祖国大地，用眼睛发现中国精神，用耳朵倾听人民呼声，用内心感应时代脉搏，把对祖国血浓于水、与人民同呼吸共命运的情感贯穿学业全过程，融汇在事业追求中。</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 name="组合 81"/>
          <p:cNvGrpSpPr/>
          <p:nvPr/>
        </p:nvGrpSpPr>
        <p:grpSpPr>
          <a:xfrm>
            <a:off x="5433077" y="916763"/>
            <a:ext cx="2524050" cy="400110"/>
            <a:chOff x="1131850" y="3079821"/>
            <a:chExt cx="2524050" cy="400110"/>
          </a:xfrm>
        </p:grpSpPr>
        <p:sp>
          <p:nvSpPr>
            <p:cNvPr id="83" name="文本框 82"/>
            <p:cNvSpPr txBox="1"/>
            <p:nvPr/>
          </p:nvSpPr>
          <p:spPr>
            <a:xfrm>
              <a:off x="1383665" y="3079821"/>
              <a:ext cx="227223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1" lang="zh-CN" altLang="en-US" sz="2000" b="1" noProof="0" dirty="0">
                  <a:solidFill>
                    <a:prstClr val="black">
                      <a:lumMod val="95000"/>
                      <a:lumOff val="5000"/>
                    </a:prstClr>
                  </a:solidFill>
                  <a:latin typeface="微软雅黑" panose="020B0503020204020204" pitchFamily="34" charset="-122"/>
                  <a:ea typeface="微软雅黑" panose="020B0503020204020204" pitchFamily="34" charset="-122"/>
                </a:rPr>
                <a:t>本讲</a:t>
              </a:r>
              <a:r>
                <a:rPr kumimoji="1" lang="zh-CN" altLang="en-US" sz="2000" b="1" i="0" u="none" strike="noStrike" kern="1200" cap="none" spc="0" normalizeH="0" baseline="0" noProof="0" dirty="0">
                  <a:ln>
                    <a:noFill/>
                  </a:ln>
                  <a:solidFill>
                    <a:prstClr val="black">
                      <a:lumMod val="95000"/>
                      <a:lumOff val="5000"/>
                    </a:prstClr>
                  </a:solidFill>
                  <a:effectLst/>
                  <a:uLnTx/>
                  <a:uFillTx/>
                  <a:latin typeface="微软雅黑" panose="020B0503020204020204" pitchFamily="34" charset="-122"/>
                  <a:ea typeface="微软雅黑" panose="020B0503020204020204" pitchFamily="34" charset="-122"/>
                  <a:cs typeface="+mn-cs"/>
                </a:rPr>
                <a:t>小结</a:t>
              </a:r>
            </a:p>
          </p:txBody>
        </p:sp>
        <p:grpSp>
          <p:nvGrpSpPr>
            <p:cNvPr id="84" name="组合 83"/>
            <p:cNvGrpSpPr/>
            <p:nvPr/>
          </p:nvGrpSpPr>
          <p:grpSpPr>
            <a:xfrm>
              <a:off x="1131850" y="3158981"/>
              <a:ext cx="263338" cy="243183"/>
              <a:chOff x="1164218" y="3158981"/>
              <a:chExt cx="263338" cy="243183"/>
            </a:xfrm>
          </p:grpSpPr>
          <p:grpSp>
            <p:nvGrpSpPr>
              <p:cNvPr id="85" name="组合 84"/>
              <p:cNvGrpSpPr/>
              <p:nvPr/>
            </p:nvGrpSpPr>
            <p:grpSpPr>
              <a:xfrm>
                <a:off x="1164220" y="3158981"/>
                <a:ext cx="263336" cy="240802"/>
                <a:chOff x="1164220" y="3158981"/>
                <a:chExt cx="263336" cy="240802"/>
              </a:xfrm>
            </p:grpSpPr>
            <p:sp>
              <p:nvSpPr>
                <p:cNvPr id="87" name="平行四边形 86"/>
                <p:cNvSpPr/>
                <p:nvPr/>
              </p:nvSpPr>
              <p:spPr>
                <a:xfrm flipH="1">
                  <a:off x="1251999" y="3159969"/>
                  <a:ext cx="175557" cy="239814"/>
                </a:xfrm>
                <a:prstGeom prst="parallelogram">
                  <a:avLst>
                    <a:gd name="adj" fmla="val 58470"/>
                  </a:avLst>
                </a:prstGeom>
                <a:solidFill>
                  <a:srgbClr val="FED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8" name="直角三角形 87"/>
                <p:cNvSpPr/>
                <p:nvPr/>
              </p:nvSpPr>
              <p:spPr>
                <a:xfrm flipH="1" flipV="1">
                  <a:off x="1339776" y="3158981"/>
                  <a:ext cx="87778" cy="187866"/>
                </a:xfrm>
                <a:prstGeom prst="rtTriangle">
                  <a:avLst/>
                </a:prstGeom>
                <a:solidFill>
                  <a:srgbClr val="F2E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89" name="平行四边形 88"/>
                <p:cNvSpPr/>
                <p:nvPr/>
              </p:nvSpPr>
              <p:spPr>
                <a:xfrm flipH="1">
                  <a:off x="1164220" y="3159969"/>
                  <a:ext cx="175557" cy="239814"/>
                </a:xfrm>
                <a:prstGeom prst="parallelogram">
                  <a:avLst>
                    <a:gd name="adj" fmla="val 58470"/>
                  </a:avLst>
                </a:prstGeom>
                <a:solidFill>
                  <a:srgbClr val="E897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86" name="直角三角形 85"/>
              <p:cNvSpPr/>
              <p:nvPr/>
            </p:nvSpPr>
            <p:spPr>
              <a:xfrm>
                <a:off x="1164218" y="3214298"/>
                <a:ext cx="87778" cy="187866"/>
              </a:xfrm>
              <a:prstGeom prst="rtTriangle">
                <a:avLst/>
              </a:prstGeom>
              <a:solidFill>
                <a:srgbClr val="9851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grpSp>
        <p:nvGrpSpPr>
          <p:cNvPr id="2" name="组合 1">
            <a:extLst>
              <a:ext uri="{FF2B5EF4-FFF2-40B4-BE49-F238E27FC236}">
                <a16:creationId xmlns="" xmlns:a16="http://schemas.microsoft.com/office/drawing/2014/main" id="{E7F84EC4-650F-EA8A-C386-48547331E106}"/>
              </a:ext>
            </a:extLst>
          </p:cNvPr>
          <p:cNvGrpSpPr/>
          <p:nvPr/>
        </p:nvGrpSpPr>
        <p:grpSpPr>
          <a:xfrm>
            <a:off x="881450" y="1523232"/>
            <a:ext cx="10429100" cy="4281772"/>
            <a:chOff x="842558" y="1523232"/>
            <a:chExt cx="10429100" cy="4281772"/>
          </a:xfrm>
        </p:grpSpPr>
        <p:grpSp>
          <p:nvGrpSpPr>
            <p:cNvPr id="9" name="组合 8">
              <a:extLst>
                <a:ext uri="{FF2B5EF4-FFF2-40B4-BE49-F238E27FC236}">
                  <a16:creationId xmlns="" xmlns:a16="http://schemas.microsoft.com/office/drawing/2014/main" id="{D35910FC-778E-F522-2948-FE77EA134B0E}"/>
                </a:ext>
              </a:extLst>
            </p:cNvPr>
            <p:cNvGrpSpPr/>
            <p:nvPr/>
          </p:nvGrpSpPr>
          <p:grpSpPr>
            <a:xfrm>
              <a:off x="5368320" y="2255114"/>
              <a:ext cx="802409" cy="1073385"/>
              <a:chOff x="5175816" y="2239072"/>
              <a:chExt cx="802409" cy="1073385"/>
            </a:xfrm>
          </p:grpSpPr>
          <p:cxnSp>
            <p:nvCxnSpPr>
              <p:cNvPr id="90" name="直接连接符 89"/>
              <p:cNvCxnSpPr>
                <a:cxnSpLocks/>
              </p:cNvCxnSpPr>
              <p:nvPr/>
            </p:nvCxnSpPr>
            <p:spPr>
              <a:xfrm flipH="1" flipV="1">
                <a:off x="5690225" y="2239072"/>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91" name="直接连接符 90"/>
              <p:cNvCxnSpPr/>
              <p:nvPr/>
            </p:nvCxnSpPr>
            <p:spPr>
              <a:xfrm flipH="1" flipV="1">
                <a:off x="5690225" y="3312457"/>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98" name="直接连接符 97"/>
              <p:cNvCxnSpPr>
                <a:cxnSpLocks/>
              </p:cNvCxnSpPr>
              <p:nvPr/>
            </p:nvCxnSpPr>
            <p:spPr>
              <a:xfrm>
                <a:off x="5690225" y="2239072"/>
                <a:ext cx="0" cy="1068058"/>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a:cxnSpLocks/>
              </p:cNvCxnSpPr>
              <p:nvPr/>
            </p:nvCxnSpPr>
            <p:spPr>
              <a:xfrm flipH="1">
                <a:off x="5175816" y="2752891"/>
                <a:ext cx="512368"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8" name="组合 7">
              <a:extLst>
                <a:ext uri="{FF2B5EF4-FFF2-40B4-BE49-F238E27FC236}">
                  <a16:creationId xmlns="" xmlns:a16="http://schemas.microsoft.com/office/drawing/2014/main" id="{6EF0995F-8030-19D8-AAB5-665DC7013DDA}"/>
                </a:ext>
              </a:extLst>
            </p:cNvPr>
            <p:cNvGrpSpPr/>
            <p:nvPr/>
          </p:nvGrpSpPr>
          <p:grpSpPr>
            <a:xfrm>
              <a:off x="5368320" y="4422746"/>
              <a:ext cx="802409" cy="986258"/>
              <a:chOff x="5175816" y="4406704"/>
              <a:chExt cx="802409" cy="986258"/>
            </a:xfrm>
          </p:grpSpPr>
          <p:cxnSp>
            <p:nvCxnSpPr>
              <p:cNvPr id="122" name="直接连接符 121"/>
              <p:cNvCxnSpPr>
                <a:cxnSpLocks/>
              </p:cNvCxnSpPr>
              <p:nvPr/>
            </p:nvCxnSpPr>
            <p:spPr>
              <a:xfrm flipH="1" flipV="1">
                <a:off x="5690225" y="4406704"/>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23" name="直接连接符 122"/>
              <p:cNvCxnSpPr>
                <a:cxnSpLocks/>
              </p:cNvCxnSpPr>
              <p:nvPr/>
            </p:nvCxnSpPr>
            <p:spPr>
              <a:xfrm flipH="1" flipV="1">
                <a:off x="5690225" y="5392962"/>
                <a:ext cx="288000"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26" name="直接连接符 125"/>
              <p:cNvCxnSpPr>
                <a:cxnSpLocks/>
              </p:cNvCxnSpPr>
              <p:nvPr/>
            </p:nvCxnSpPr>
            <p:spPr>
              <a:xfrm>
                <a:off x="5690225" y="4406704"/>
                <a:ext cx="0" cy="986258"/>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27" name="直接连接符 126"/>
              <p:cNvCxnSpPr>
                <a:cxnSpLocks/>
              </p:cNvCxnSpPr>
              <p:nvPr/>
            </p:nvCxnSpPr>
            <p:spPr>
              <a:xfrm flipH="1">
                <a:off x="5175816" y="4893406"/>
                <a:ext cx="512368"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7" name="组合 6">
              <a:extLst>
                <a:ext uri="{FF2B5EF4-FFF2-40B4-BE49-F238E27FC236}">
                  <a16:creationId xmlns="" xmlns:a16="http://schemas.microsoft.com/office/drawing/2014/main" id="{E1E722A0-63CE-83A4-E80B-631EEDACB95E}"/>
                </a:ext>
              </a:extLst>
            </p:cNvPr>
            <p:cNvGrpSpPr/>
            <p:nvPr/>
          </p:nvGrpSpPr>
          <p:grpSpPr>
            <a:xfrm>
              <a:off x="9312242" y="1713955"/>
              <a:ext cx="746377" cy="1119630"/>
              <a:chOff x="9352371" y="1697913"/>
              <a:chExt cx="746377" cy="1119630"/>
            </a:xfrm>
          </p:grpSpPr>
          <p:cxnSp>
            <p:nvCxnSpPr>
              <p:cNvPr id="17" name="直接连接符 16"/>
              <p:cNvCxnSpPr/>
              <p:nvPr/>
            </p:nvCxnSpPr>
            <p:spPr>
              <a:xfrm flipH="1" flipV="1">
                <a:off x="9914948" y="1697913"/>
                <a:ext cx="18379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flipV="1">
                <a:off x="9914948" y="2079366"/>
                <a:ext cx="18379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a:cxnSpLocks/>
              </p:cNvCxnSpPr>
              <p:nvPr/>
            </p:nvCxnSpPr>
            <p:spPr>
              <a:xfrm>
                <a:off x="9914948" y="1697913"/>
                <a:ext cx="0" cy="111963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a:cxnSpLocks/>
              </p:cNvCxnSpPr>
              <p:nvPr/>
            </p:nvCxnSpPr>
            <p:spPr>
              <a:xfrm flipH="1">
                <a:off x="9352371" y="2239072"/>
                <a:ext cx="562577"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17" name="直接连接符 116"/>
              <p:cNvCxnSpPr/>
              <p:nvPr/>
            </p:nvCxnSpPr>
            <p:spPr>
              <a:xfrm flipH="1" flipV="1">
                <a:off x="9914949" y="2438557"/>
                <a:ext cx="18379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118" name="直接连接符 117"/>
              <p:cNvCxnSpPr/>
              <p:nvPr/>
            </p:nvCxnSpPr>
            <p:spPr>
              <a:xfrm flipH="1" flipV="1">
                <a:off x="9914948" y="2810678"/>
                <a:ext cx="183799" cy="0"/>
              </a:xfrm>
              <a:prstGeom prst="line">
                <a:avLst/>
              </a:prstGeom>
              <a:ln w="12700" cap="sq">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92" name="组合 91"/>
            <p:cNvGrpSpPr/>
            <p:nvPr/>
          </p:nvGrpSpPr>
          <p:grpSpPr>
            <a:xfrm>
              <a:off x="1396429" y="2790776"/>
              <a:ext cx="683184" cy="2127341"/>
              <a:chOff x="1740084" y="2186843"/>
              <a:chExt cx="683184" cy="2127341"/>
            </a:xfrm>
          </p:grpSpPr>
          <p:cxnSp>
            <p:nvCxnSpPr>
              <p:cNvPr id="62" name="直接连接符 61"/>
              <p:cNvCxnSpPr>
                <a:cxnSpLocks/>
              </p:cNvCxnSpPr>
              <p:nvPr/>
            </p:nvCxnSpPr>
            <p:spPr>
              <a:xfrm flipH="1" flipV="1">
                <a:off x="2135268" y="2186843"/>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nvCxnSpPr>
            <p:spPr>
              <a:xfrm flipH="1" flipV="1">
                <a:off x="2135268" y="4314184"/>
                <a:ext cx="288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6" name="直接连接符 65"/>
              <p:cNvCxnSpPr>
                <a:cxnSpLocks/>
              </p:cNvCxnSpPr>
              <p:nvPr/>
            </p:nvCxnSpPr>
            <p:spPr>
              <a:xfrm>
                <a:off x="2135268" y="2186843"/>
                <a:ext cx="0" cy="2127341"/>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cxnSp>
            <p:nvCxnSpPr>
              <p:cNvPr id="67" name="直接连接符 66"/>
              <p:cNvCxnSpPr/>
              <p:nvPr/>
            </p:nvCxnSpPr>
            <p:spPr>
              <a:xfrm flipH="1" flipV="1">
                <a:off x="1740084" y="3234555"/>
                <a:ext cx="396000"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grpSp>
          <p:nvGrpSpPr>
            <p:cNvPr id="68" name="组合 67"/>
            <p:cNvGrpSpPr/>
            <p:nvPr/>
          </p:nvGrpSpPr>
          <p:grpSpPr>
            <a:xfrm>
              <a:off x="2079612" y="2318933"/>
              <a:ext cx="3502061" cy="900000"/>
              <a:chOff x="2073419" y="858311"/>
              <a:chExt cx="2310664" cy="828000"/>
            </a:xfrm>
          </p:grpSpPr>
          <p:sp>
            <p:nvSpPr>
              <p:cNvPr id="78" name="iṣ1ïḑé"/>
              <p:cNvSpPr/>
              <p:nvPr/>
            </p:nvSpPr>
            <p:spPr>
              <a:xfrm>
                <a:off x="2073419" y="858311"/>
                <a:ext cx="2310664"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30000"/>
                  </a:lnSpc>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如何理解远大理想与共同理想的关系</a:t>
                </a:r>
              </a:p>
            </p:txBody>
          </p:sp>
          <p:cxnSp>
            <p:nvCxnSpPr>
              <p:cNvPr id="79" name="直接连接符 78"/>
              <p:cNvCxnSpPr/>
              <p:nvPr/>
            </p:nvCxnSpPr>
            <p:spPr>
              <a:xfrm>
                <a:off x="2076838" y="966311"/>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71" name="组合 70"/>
            <p:cNvGrpSpPr/>
            <p:nvPr/>
          </p:nvGrpSpPr>
          <p:grpSpPr>
            <a:xfrm>
              <a:off x="2079612" y="4459448"/>
              <a:ext cx="3502061" cy="900000"/>
              <a:chOff x="2073419" y="858311"/>
              <a:chExt cx="2310664" cy="828000"/>
            </a:xfrm>
          </p:grpSpPr>
          <p:sp>
            <p:nvSpPr>
              <p:cNvPr id="72" name="iṣ1ïḑé"/>
              <p:cNvSpPr/>
              <p:nvPr/>
            </p:nvSpPr>
            <p:spPr>
              <a:xfrm>
                <a:off x="2073419" y="858311"/>
                <a:ext cx="2310664" cy="828000"/>
              </a:xfrm>
              <a:prstGeom prst="cube">
                <a:avLst>
                  <a:gd name="adj" fmla="val 4796"/>
                </a:avLst>
              </a:prstGeom>
              <a:solidFill>
                <a:schemeClr val="bg1"/>
              </a:solidFill>
              <a:ln w="6350" cap="rnd">
                <a:solidFill>
                  <a:schemeClr val="bg1">
                    <a:lumMod val="85000"/>
                  </a:schemeClr>
                </a:solid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defTabSz="914400">
                  <a:lnSpc>
                    <a:spcPct val="130000"/>
                  </a:lnSpc>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 新时代青年为什么要坚定理想信念</a:t>
                </a:r>
              </a:p>
            </p:txBody>
          </p:sp>
          <p:cxnSp>
            <p:nvCxnSpPr>
              <p:cNvPr id="73" name="直接连接符 72"/>
              <p:cNvCxnSpPr/>
              <p:nvPr/>
            </p:nvCxnSpPr>
            <p:spPr>
              <a:xfrm>
                <a:off x="2076838" y="966311"/>
                <a:ext cx="0" cy="612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95" name="组合 94"/>
            <p:cNvGrpSpPr/>
            <p:nvPr/>
          </p:nvGrpSpPr>
          <p:grpSpPr>
            <a:xfrm>
              <a:off x="6147017" y="1859114"/>
              <a:ext cx="3303729" cy="792000"/>
              <a:chOff x="4715590" y="553243"/>
              <a:chExt cx="3312000" cy="432000"/>
            </a:xfrm>
          </p:grpSpPr>
          <p:sp>
            <p:nvSpPr>
              <p:cNvPr id="109" name="îṣľîďê"/>
              <p:cNvSpPr/>
              <p:nvPr/>
            </p:nvSpPr>
            <p:spPr>
              <a:xfrm>
                <a:off x="4715590" y="553243"/>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共产主义远大理想的突出优势与</a:t>
                </a:r>
                <a:endParaRPr lang="en-US" altLang="zh-CN" sz="1500" dirty="0">
                  <a:solidFill>
                    <a:schemeClr val="tx1">
                      <a:lumMod val="75000"/>
                      <a:lumOff val="25000"/>
                    </a:schemeClr>
                  </a:solidFill>
                  <a:latin typeface="微软雅黑" panose="020B0503020204020204" pitchFamily="34" charset="-122"/>
                  <a:ea typeface="微软雅黑" panose="020B0503020204020204" pitchFamily="34" charset="-122"/>
                </a:endParaRPr>
              </a:p>
              <a:p>
                <a:pPr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实践价值</a:t>
                </a:r>
              </a:p>
            </p:txBody>
          </p:sp>
          <p:cxnSp>
            <p:nvCxnSpPr>
              <p:cNvPr id="110" name="直接连接符 109"/>
              <p:cNvCxnSpPr/>
              <p:nvPr/>
            </p:nvCxnSpPr>
            <p:spPr>
              <a:xfrm>
                <a:off x="8027590" y="661243"/>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97" name="组合 96"/>
            <p:cNvGrpSpPr/>
            <p:nvPr/>
          </p:nvGrpSpPr>
          <p:grpSpPr>
            <a:xfrm>
              <a:off x="6147016" y="2882791"/>
              <a:ext cx="3303729" cy="792000"/>
              <a:chOff x="4715590" y="1442898"/>
              <a:chExt cx="3312000" cy="432000"/>
            </a:xfrm>
          </p:grpSpPr>
          <p:sp>
            <p:nvSpPr>
              <p:cNvPr id="103" name="iṩ1ïḓé"/>
              <p:cNvSpPr/>
              <p:nvPr/>
            </p:nvSpPr>
            <p:spPr>
              <a:xfrm>
                <a:off x="4715590" y="1442898"/>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中国特色社会主义共同理想与</a:t>
                </a:r>
                <a:endParaRPr lang="en-US" altLang="zh-CN" sz="1500" dirty="0">
                  <a:solidFill>
                    <a:schemeClr val="tx1">
                      <a:lumMod val="75000"/>
                      <a:lumOff val="25000"/>
                    </a:schemeClr>
                  </a:solidFill>
                  <a:latin typeface="微软雅黑" panose="020B0503020204020204" pitchFamily="34" charset="-122"/>
                  <a:ea typeface="微软雅黑" panose="020B0503020204020204" pitchFamily="34" charset="-122"/>
                </a:endParaRPr>
              </a:p>
              <a:p>
                <a:pPr marL="36195"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共产主义远大理想的辩证关系</a:t>
                </a:r>
              </a:p>
            </p:txBody>
          </p:sp>
          <p:cxnSp>
            <p:nvCxnSpPr>
              <p:cNvPr id="108" name="直接连接符 107"/>
              <p:cNvCxnSpPr/>
              <p:nvPr/>
            </p:nvCxnSpPr>
            <p:spPr>
              <a:xfrm>
                <a:off x="8027590" y="1550898"/>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4" name="组合 13"/>
            <p:cNvGrpSpPr/>
            <p:nvPr/>
          </p:nvGrpSpPr>
          <p:grpSpPr>
            <a:xfrm>
              <a:off x="10059632" y="1523232"/>
              <a:ext cx="1212026" cy="324150"/>
              <a:chOff x="4715590" y="2644093"/>
              <a:chExt cx="3332671" cy="432000"/>
            </a:xfrm>
          </p:grpSpPr>
          <p:sp>
            <p:nvSpPr>
              <p:cNvPr id="26" name="îṣľîďê"/>
              <p:cNvSpPr/>
              <p:nvPr/>
            </p:nvSpPr>
            <p:spPr>
              <a:xfrm>
                <a:off x="4715590" y="2644093"/>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lnSpcReduction="10000"/>
              </a:bodyPr>
              <a:lstStyle/>
              <a:p>
                <a:pPr marL="36195" algn="ctr" defTabSz="914400"/>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rPr>
                  <a:t>历史力量</a:t>
                </a:r>
              </a:p>
            </p:txBody>
          </p:sp>
          <p:cxnSp>
            <p:nvCxnSpPr>
              <p:cNvPr id="27" name="直接连接符 26"/>
              <p:cNvCxnSpPr/>
              <p:nvPr/>
            </p:nvCxnSpPr>
            <p:spPr>
              <a:xfrm>
                <a:off x="8048261" y="2752093"/>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6" name="组合 15"/>
            <p:cNvGrpSpPr/>
            <p:nvPr/>
          </p:nvGrpSpPr>
          <p:grpSpPr>
            <a:xfrm>
              <a:off x="10059632" y="1922202"/>
              <a:ext cx="1204508" cy="324150"/>
              <a:chOff x="4715590" y="3236949"/>
              <a:chExt cx="3312000" cy="432000"/>
            </a:xfrm>
          </p:grpSpPr>
          <p:sp>
            <p:nvSpPr>
              <p:cNvPr id="22" name="iṣḷîḓê"/>
              <p:cNvSpPr/>
              <p:nvPr/>
            </p:nvSpPr>
            <p:spPr>
              <a:xfrm>
                <a:off x="4715590" y="3236949"/>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lnSpcReduction="10000"/>
              </a:bodyPr>
              <a:lstStyle/>
              <a:p>
                <a:pPr marL="36195" algn="ctr" defTabSz="914400"/>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rPr>
                  <a:t>真理力量</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cxnSp>
            <p:nvCxnSpPr>
              <p:cNvPr id="23" name="直接连接符 22"/>
              <p:cNvCxnSpPr/>
              <p:nvPr/>
            </p:nvCxnSpPr>
            <p:spPr>
              <a:xfrm>
                <a:off x="8027590" y="3344949"/>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11" name="组合 110"/>
            <p:cNvGrpSpPr/>
            <p:nvPr/>
          </p:nvGrpSpPr>
          <p:grpSpPr>
            <a:xfrm>
              <a:off x="10059632" y="2292524"/>
              <a:ext cx="1204508" cy="324150"/>
              <a:chOff x="4715590" y="3236949"/>
              <a:chExt cx="3312000" cy="432000"/>
            </a:xfrm>
          </p:grpSpPr>
          <p:sp>
            <p:nvSpPr>
              <p:cNvPr id="112" name="iṣḷîḓê"/>
              <p:cNvSpPr/>
              <p:nvPr/>
            </p:nvSpPr>
            <p:spPr>
              <a:xfrm>
                <a:off x="4715590" y="3236949"/>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lnSpcReduction="10000"/>
              </a:bodyPr>
              <a:lstStyle/>
              <a:p>
                <a:pPr marL="36195" algn="ctr" defTabSz="914400"/>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rPr>
                  <a:t>道义力量</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cxnSp>
            <p:nvCxnSpPr>
              <p:cNvPr id="113" name="直接连接符 112"/>
              <p:cNvCxnSpPr/>
              <p:nvPr/>
            </p:nvCxnSpPr>
            <p:spPr>
              <a:xfrm>
                <a:off x="8027590" y="3344949"/>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14" name="组合 113"/>
            <p:cNvGrpSpPr/>
            <p:nvPr/>
          </p:nvGrpSpPr>
          <p:grpSpPr>
            <a:xfrm>
              <a:off x="10059632" y="2662845"/>
              <a:ext cx="1204508" cy="324150"/>
              <a:chOff x="4715590" y="3236949"/>
              <a:chExt cx="3312000" cy="432000"/>
            </a:xfrm>
          </p:grpSpPr>
          <p:sp>
            <p:nvSpPr>
              <p:cNvPr id="115" name="iṣḷîḓê"/>
              <p:cNvSpPr/>
              <p:nvPr/>
            </p:nvSpPr>
            <p:spPr>
              <a:xfrm>
                <a:off x="4715590" y="3236949"/>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lnSpcReduction="10000"/>
              </a:bodyPr>
              <a:lstStyle/>
              <a:p>
                <a:pPr marL="36195" algn="ctr" defTabSz="914400"/>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rPr>
                  <a:t>实践力量</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cxnSp>
            <p:nvCxnSpPr>
              <p:cNvPr id="116" name="直接连接符 115"/>
              <p:cNvCxnSpPr/>
              <p:nvPr/>
            </p:nvCxnSpPr>
            <p:spPr>
              <a:xfrm>
                <a:off x="8027590" y="3344949"/>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25" name="组合 124"/>
            <p:cNvGrpSpPr/>
            <p:nvPr/>
          </p:nvGrpSpPr>
          <p:grpSpPr>
            <a:xfrm>
              <a:off x="6147016" y="5013004"/>
              <a:ext cx="3303729" cy="792000"/>
              <a:chOff x="4715590" y="1442898"/>
              <a:chExt cx="3312000" cy="432000"/>
            </a:xfrm>
          </p:grpSpPr>
          <p:sp>
            <p:nvSpPr>
              <p:cNvPr id="128" name="iṩ1ïḓé"/>
              <p:cNvSpPr/>
              <p:nvPr/>
            </p:nvSpPr>
            <p:spPr>
              <a:xfrm>
                <a:off x="4715590" y="1442898"/>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   青年兴则国家兴，</a:t>
                </a:r>
                <a:endParaRPr lang="en-US" altLang="zh-CN" sz="1500" dirty="0">
                  <a:solidFill>
                    <a:schemeClr val="tx1">
                      <a:lumMod val="75000"/>
                      <a:lumOff val="25000"/>
                    </a:schemeClr>
                  </a:solidFill>
                  <a:latin typeface="微软雅黑" panose="020B0503020204020204" pitchFamily="34" charset="-122"/>
                  <a:ea typeface="微软雅黑" panose="020B0503020204020204" pitchFamily="34" charset="-122"/>
                </a:endParaRPr>
              </a:p>
              <a:p>
                <a:pPr marL="36195"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青年强则国家强</a:t>
                </a:r>
              </a:p>
            </p:txBody>
          </p:sp>
          <p:cxnSp>
            <p:nvCxnSpPr>
              <p:cNvPr id="129" name="直接连接符 128"/>
              <p:cNvCxnSpPr/>
              <p:nvPr/>
            </p:nvCxnSpPr>
            <p:spPr>
              <a:xfrm>
                <a:off x="8027590" y="1550898"/>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grpSp>
          <p:nvGrpSpPr>
            <p:cNvPr id="132" name="组合 131"/>
            <p:cNvGrpSpPr/>
            <p:nvPr/>
          </p:nvGrpSpPr>
          <p:grpSpPr>
            <a:xfrm>
              <a:off x="6147016" y="4026746"/>
              <a:ext cx="3303729" cy="792000"/>
              <a:chOff x="4715590" y="1442898"/>
              <a:chExt cx="3312000" cy="432000"/>
            </a:xfrm>
          </p:grpSpPr>
          <p:sp>
            <p:nvSpPr>
              <p:cNvPr id="133" name="iṩ1ïḓé"/>
              <p:cNvSpPr/>
              <p:nvPr/>
            </p:nvSpPr>
            <p:spPr>
              <a:xfrm>
                <a:off x="4715590" y="1442898"/>
                <a:ext cx="3312000" cy="432000"/>
              </a:xfrm>
              <a:prstGeom prst="roundRect">
                <a:avLst/>
              </a:prstGeom>
              <a:solidFill>
                <a:schemeClr val="bg1"/>
              </a:solidFill>
              <a:ln w="12700" cap="rnd">
                <a:noFill/>
                <a:prstDash val="solid"/>
                <a:round/>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marL="36195"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信仰、信念、信心，</a:t>
                </a:r>
                <a:endParaRPr lang="en-US" altLang="zh-CN" sz="1500" dirty="0">
                  <a:solidFill>
                    <a:schemeClr val="tx1">
                      <a:lumMod val="75000"/>
                      <a:lumOff val="25000"/>
                    </a:schemeClr>
                  </a:solidFill>
                  <a:latin typeface="微软雅黑" panose="020B0503020204020204" pitchFamily="34" charset="-122"/>
                  <a:ea typeface="微软雅黑" panose="020B0503020204020204" pitchFamily="34" charset="-122"/>
                </a:endParaRPr>
              </a:p>
              <a:p>
                <a:pPr marL="36195" algn="ctr" defTabSz="914400">
                  <a:lnSpc>
                    <a:spcPct val="130000"/>
                  </a:lnSpc>
                </a:pPr>
                <a:r>
                  <a:rPr lang="zh-CN" altLang="en-US" sz="1500" dirty="0">
                    <a:solidFill>
                      <a:schemeClr val="tx1">
                        <a:lumMod val="75000"/>
                        <a:lumOff val="25000"/>
                      </a:schemeClr>
                    </a:solidFill>
                    <a:latin typeface="微软雅黑" panose="020B0503020204020204" pitchFamily="34" charset="-122"/>
                    <a:ea typeface="微软雅黑" panose="020B0503020204020204" pitchFamily="34" charset="-122"/>
                  </a:rPr>
                  <a:t>任何时候都至关重要</a:t>
                </a:r>
              </a:p>
            </p:txBody>
          </p:sp>
          <p:cxnSp>
            <p:nvCxnSpPr>
              <p:cNvPr id="134" name="直接连接符 133"/>
              <p:cNvCxnSpPr/>
              <p:nvPr/>
            </p:nvCxnSpPr>
            <p:spPr>
              <a:xfrm>
                <a:off x="8027590" y="1550898"/>
                <a:ext cx="0" cy="216000"/>
              </a:xfrm>
              <a:prstGeom prst="line">
                <a:avLst/>
              </a:prstGeom>
              <a:ln w="25400" cap="rnd">
                <a:solidFill>
                  <a:srgbClr val="E17751"/>
                </a:solidFill>
              </a:ln>
            </p:spPr>
            <p:style>
              <a:lnRef idx="1">
                <a:schemeClr val="accent1"/>
              </a:lnRef>
              <a:fillRef idx="0">
                <a:schemeClr val="accent1"/>
              </a:fillRef>
              <a:effectRef idx="0">
                <a:schemeClr val="accent1"/>
              </a:effectRef>
              <a:fontRef idx="minor">
                <a:schemeClr val="tx1"/>
              </a:fontRef>
            </p:style>
          </p:cxnSp>
        </p:grpSp>
        <p:sp>
          <p:nvSpPr>
            <p:cNvPr id="80" name="iṧļiḑe"/>
            <p:cNvSpPr/>
            <p:nvPr/>
          </p:nvSpPr>
          <p:spPr>
            <a:xfrm>
              <a:off x="842558" y="2112704"/>
              <a:ext cx="648000" cy="3452973"/>
            </a:xfrm>
            <a:prstGeom prst="cube">
              <a:avLst>
                <a:gd name="adj" fmla="val 6295"/>
              </a:avLst>
            </a:prstGeom>
            <a:solidFill>
              <a:schemeClr val="bg1"/>
            </a:solidFill>
            <a:ln w="6350" cap="rnd">
              <a:solidFill>
                <a:schemeClr val="bg1">
                  <a:lumMod val="85000"/>
                </a:schemeClr>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r>
                <a:rPr lang="zh-CN" altLang="en-US" sz="2000" b="1">
                  <a:solidFill>
                    <a:srgbClr val="E17751"/>
                  </a:solidFill>
                  <a:latin typeface="微软雅黑" panose="020B0503020204020204" pitchFamily="34" charset="-122"/>
                  <a:ea typeface="微软雅黑" panose="020B0503020204020204" pitchFamily="34" charset="-122"/>
                </a:rPr>
                <a:t>坚定共产主义理想信念</a:t>
              </a:r>
              <a:endParaRPr lang="zh-CN" altLang="en-US" sz="2000" b="1" dirty="0">
                <a:solidFill>
                  <a:srgbClr val="E17751"/>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3149600" y="1945640"/>
            <a:ext cx="7452360" cy="2861310"/>
          </a:xfrm>
          <a:prstGeom prst="rect">
            <a:avLst/>
          </a:prstGeom>
          <a:noFill/>
        </p:spPr>
        <p:txBody>
          <a:bodyPr wrap="square" rtlCol="0">
            <a:spAutoFit/>
          </a:bodyPr>
          <a:lstStyle/>
          <a:p>
            <a:pPr marL="0" lvl="1" indent="576000" algn="just">
              <a:lnSpc>
                <a:spcPct val="150000"/>
              </a:lnSpc>
              <a:spcAft>
                <a:spcPts val="0"/>
              </a:spcAft>
              <a:buClr>
                <a:srgbClr val="E6B00E"/>
              </a:buClr>
              <a:buSzPts val="1050"/>
              <a:tabLst>
                <a:tab pos="1320800" algn="l"/>
              </a:tabLst>
            </a:pPr>
            <a:r>
              <a:rPr lang="zh-CN" altLang="en-US" sz="2000" spc="15" dirty="0">
                <a:solidFill>
                  <a:schemeClr val="tx1">
                    <a:lumMod val="85000"/>
                    <a:lumOff val="15000"/>
                  </a:schemeClr>
                </a:solidFill>
                <a:latin typeface="Microsoft YaHei" panose="020B0503020204020204" pitchFamily="34" charset="-122"/>
                <a:ea typeface="Microsoft YaHei" panose="020B0503020204020204" pitchFamily="34" charset="-122"/>
                <a:cs typeface="Toppan Bunkyu Gothic" panose="020B0600000000000000" pitchFamily="34" charset="-128"/>
              </a:rPr>
              <a:t>共产主义理想的诞生，反映了人类对无限美好生活的向往与追求，深刻地镌刻在人们的脑海之中，同人的解放和发展的愿望始终相通。实现共产主义是人类社会发展的必然趋势，是马克思主义最崇高的社会理想。当代大学生应该把握历史发展的趋势，树立中国特色社会主义共同理想和共产主义远大理想，从自我做起，从现在做起，在自觉追求崇高理想的过程中实现人生价值 。</a:t>
            </a:r>
            <a:endParaRPr lang="zh-CN" altLang="zh-CN" sz="2000" dirty="0">
              <a:solidFill>
                <a:schemeClr val="tx1">
                  <a:lumMod val="85000"/>
                  <a:lumOff val="15000"/>
                </a:schemeClr>
              </a:solidFill>
              <a:latin typeface="Microsoft YaHei" panose="020B0503020204020204" pitchFamily="34" charset="-122"/>
              <a:ea typeface="Microsoft YaHei" panose="020B0503020204020204" pitchFamily="34" charset="-122"/>
              <a:cs typeface="FZShuSong-Z01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289067" y="2661385"/>
            <a:ext cx="6750001" cy="1202060"/>
          </a:xfrm>
          <a:prstGeom prst="rect">
            <a:avLst/>
          </a:prstGeom>
        </p:spPr>
        <p:txBody>
          <a:bodyPr wrap="square">
            <a:spAutoFit/>
          </a:bodyPr>
          <a:lstStyle/>
          <a:p>
            <a:pPr marL="342900" indent="-342900" algn="just">
              <a:lnSpc>
                <a:spcPct val="150000"/>
              </a:lnSpc>
              <a:spcBef>
                <a:spcPts val="1200"/>
              </a:spcBef>
              <a:buClr>
                <a:srgbClr val="F46500"/>
              </a:buClr>
              <a:buSzPct val="80000"/>
              <a:buFont typeface="Wingdings" panose="05000000000000000000" pitchFamily="2" charset="2"/>
              <a:buChar char="u"/>
            </a:pPr>
            <a:r>
              <a:rPr lang="zh-CN" altLang="en-US" sz="2200" dirty="0">
                <a:solidFill>
                  <a:schemeClr val="tx1">
                    <a:lumMod val="95000"/>
                    <a:lumOff val="5000"/>
                  </a:schemeClr>
                </a:solidFill>
                <a:latin typeface="微软雅黑" panose="020B0503020204020204" pitchFamily="34" charset="-122"/>
                <a:ea typeface="微软雅黑" panose="020B0503020204020204" pitchFamily="34" charset="-122"/>
              </a:rPr>
              <a:t>中国梦与共产主义远大理想的关系是什么</a:t>
            </a:r>
            <a:r>
              <a:rPr lang="en-US" altLang="zh-CN" sz="2200" dirty="0">
                <a:solidFill>
                  <a:schemeClr val="tx1">
                    <a:lumMod val="95000"/>
                    <a:lumOff val="5000"/>
                  </a:schemeClr>
                </a:solidFill>
                <a:latin typeface="微软雅黑" panose="020B0503020204020204" pitchFamily="34" charset="-122"/>
                <a:ea typeface="微软雅黑" panose="020B0503020204020204" pitchFamily="34" charset="-122"/>
              </a:rPr>
              <a:t>?</a:t>
            </a:r>
          </a:p>
          <a:p>
            <a:pPr marL="342900" indent="-342900" algn="just">
              <a:lnSpc>
                <a:spcPct val="150000"/>
              </a:lnSpc>
              <a:spcBef>
                <a:spcPts val="1200"/>
              </a:spcBef>
              <a:buClr>
                <a:srgbClr val="F46500"/>
              </a:buClr>
              <a:buSzPct val="80000"/>
              <a:buFont typeface="Wingdings" panose="05000000000000000000" pitchFamily="2" charset="2"/>
              <a:buChar char="u"/>
            </a:pPr>
            <a:r>
              <a:rPr lang="zh-CN" altLang="en-US" sz="2200" dirty="0">
                <a:solidFill>
                  <a:schemeClr val="tx1">
                    <a:lumMod val="95000"/>
                    <a:lumOff val="5000"/>
                  </a:schemeClr>
                </a:solidFill>
                <a:latin typeface="微软雅黑" panose="020B0503020204020204" pitchFamily="34" charset="-122"/>
                <a:ea typeface="微软雅黑" panose="020B0503020204020204" pitchFamily="34" charset="-122"/>
              </a:rPr>
              <a:t>信仰、信念、信心之间的关系是什么？</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627302" y="926492"/>
            <a:ext cx="4140000" cy="5260094"/>
          </a:xfrm>
          <a:prstGeom prst="rect">
            <a:avLst/>
          </a:prstGeom>
        </p:spPr>
        <p:txBody>
          <a:bodyPr wrap="square">
            <a:spAutoFit/>
            <a:scene3d>
              <a:camera prst="perspectiveRelaxed" fov="900000">
                <a:rot lat="0" lon="20399994" rev="0"/>
              </a:camera>
              <a:lightRig rig="threePt" dir="t"/>
            </a:scene3d>
          </a:bodyPr>
          <a:lstStyle/>
          <a:p>
            <a:pPr marL="342900" indent="-342900" algn="just">
              <a:lnSpc>
                <a:spcPct val="150000"/>
              </a:lnSpc>
              <a:spcAft>
                <a:spcPts val="600"/>
              </a:spcAft>
              <a:buFont typeface="+mj-lt"/>
              <a:buAutoNum type="arabicPeriod"/>
            </a:pPr>
            <a:r>
              <a:rPr lang="zh-CN" altLang="en-US" dirty="0">
                <a:latin typeface="华文中宋" panose="02010600040101010101" pitchFamily="2" charset="-122"/>
                <a:ea typeface="华文中宋" panose="02010600040101010101" pitchFamily="2" charset="-122"/>
              </a:rPr>
              <a:t>马克思、恩格斯：</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德意志意识形态</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马克思恩格斯选集</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第一卷，人民出版社</a:t>
            </a:r>
            <a:r>
              <a:rPr lang="en-US" altLang="zh-CN" dirty="0">
                <a:latin typeface="华文中宋" panose="02010600040101010101" pitchFamily="2" charset="-122"/>
                <a:ea typeface="华文中宋" panose="02010600040101010101" pitchFamily="2" charset="-122"/>
              </a:rPr>
              <a:t>2012</a:t>
            </a:r>
            <a:r>
              <a:rPr lang="zh-CN" altLang="en-US" dirty="0">
                <a:latin typeface="华文中宋" panose="02010600040101010101" pitchFamily="2" charset="-122"/>
                <a:ea typeface="华文中宋" panose="02010600040101010101" pitchFamily="2" charset="-122"/>
              </a:rPr>
              <a:t>年版。</a:t>
            </a:r>
          </a:p>
          <a:p>
            <a:pPr marL="342900" indent="-342900" algn="just">
              <a:lnSpc>
                <a:spcPct val="150000"/>
              </a:lnSpc>
              <a:spcAft>
                <a:spcPts val="600"/>
              </a:spcAft>
              <a:buFont typeface="+mj-lt"/>
              <a:buAutoNum type="arabicPeriod"/>
            </a:pPr>
            <a:r>
              <a:rPr lang="zh-CN" altLang="en-US" dirty="0">
                <a:latin typeface="华文中宋" panose="02010600040101010101" pitchFamily="2" charset="-122"/>
                <a:ea typeface="华文中宋" panose="02010600040101010101" pitchFamily="2" charset="-122"/>
                <a:sym typeface="+mn-ea"/>
              </a:rPr>
              <a:t>马克思、恩格斯</a:t>
            </a:r>
            <a:r>
              <a:rPr lang="zh-CN" altLang="en-US" dirty="0">
                <a:latin typeface="华文中宋" panose="02010600040101010101" pitchFamily="2" charset="-122"/>
                <a:ea typeface="华文中宋" panose="02010600040101010101" pitchFamily="2" charset="-122"/>
              </a:rPr>
              <a:t>：</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共产党宣言</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a:t>
            </a:r>
            <a:r>
              <a:rPr lang="en-US" altLang="zh-CN" dirty="0">
                <a:latin typeface="华文中宋" panose="02010600040101010101" pitchFamily="2" charset="-122"/>
                <a:ea typeface="华文中宋" panose="02010600040101010101" pitchFamily="2" charset="-122"/>
              </a:rPr>
              <a:t> 《</a:t>
            </a:r>
            <a:r>
              <a:rPr lang="zh-CN" altLang="en-US" dirty="0">
                <a:latin typeface="华文中宋" panose="02010600040101010101" pitchFamily="2" charset="-122"/>
                <a:ea typeface="华文中宋" panose="02010600040101010101" pitchFamily="2" charset="-122"/>
              </a:rPr>
              <a:t>马克思恩格斯选集</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第一卷，人民出版社</a:t>
            </a:r>
            <a:r>
              <a:rPr lang="en-US" altLang="zh-CN" dirty="0">
                <a:latin typeface="华文中宋" panose="02010600040101010101" pitchFamily="2" charset="-122"/>
                <a:ea typeface="华文中宋" panose="02010600040101010101" pitchFamily="2" charset="-122"/>
              </a:rPr>
              <a:t>2012</a:t>
            </a:r>
            <a:r>
              <a:rPr lang="zh-CN" altLang="en-US" dirty="0">
                <a:latin typeface="华文中宋" panose="02010600040101010101" pitchFamily="2" charset="-122"/>
                <a:ea typeface="华文中宋" panose="02010600040101010101" pitchFamily="2" charset="-122"/>
              </a:rPr>
              <a:t>年版。</a:t>
            </a:r>
          </a:p>
          <a:p>
            <a:pPr marL="342900" indent="-342900" algn="just">
              <a:lnSpc>
                <a:spcPct val="150000"/>
              </a:lnSpc>
              <a:spcAft>
                <a:spcPts val="600"/>
              </a:spcAft>
              <a:buFont typeface="+mj-lt"/>
              <a:buAutoNum type="arabicPeriod"/>
            </a:pPr>
            <a:r>
              <a:rPr lang="zh-CN" altLang="en-US" dirty="0">
                <a:latin typeface="华文中宋" panose="02010600040101010101" pitchFamily="2" charset="-122"/>
                <a:ea typeface="华文中宋" panose="02010600040101010101" pitchFamily="2" charset="-122"/>
              </a:rPr>
              <a:t>恩格斯：</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社会主义从空想到科学的发展</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马克思恩格斯选集</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第三卷，人民出版社</a:t>
            </a:r>
            <a:r>
              <a:rPr lang="en-US" altLang="zh-CN" dirty="0">
                <a:latin typeface="华文中宋" panose="02010600040101010101" pitchFamily="2" charset="-122"/>
                <a:ea typeface="华文中宋" panose="02010600040101010101" pitchFamily="2" charset="-122"/>
              </a:rPr>
              <a:t>2012</a:t>
            </a:r>
            <a:r>
              <a:rPr lang="zh-CN" altLang="en-US" dirty="0">
                <a:latin typeface="华文中宋" panose="02010600040101010101" pitchFamily="2" charset="-122"/>
                <a:ea typeface="华文中宋" panose="02010600040101010101" pitchFamily="2" charset="-122"/>
              </a:rPr>
              <a:t>年版 。</a:t>
            </a:r>
          </a:p>
          <a:p>
            <a:pPr marL="342900" indent="-342900" algn="just">
              <a:lnSpc>
                <a:spcPct val="150000"/>
              </a:lnSpc>
              <a:spcAft>
                <a:spcPts val="600"/>
              </a:spcAft>
              <a:buFont typeface="+mj-lt"/>
              <a:buAutoNum type="arabicPeriod"/>
            </a:pPr>
            <a:r>
              <a:rPr lang="zh-CN" altLang="en-US" dirty="0">
                <a:latin typeface="华文中宋" panose="02010600040101010101" pitchFamily="2" charset="-122"/>
                <a:ea typeface="华文中宋" panose="02010600040101010101" pitchFamily="2" charset="-122"/>
              </a:rPr>
              <a:t>恩格斯：</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家庭、私有制和国家的起源</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马克思恩格斯选集</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第四卷，人民出版社</a:t>
            </a:r>
            <a:r>
              <a:rPr lang="en-US" altLang="zh-CN" dirty="0">
                <a:latin typeface="华文中宋" panose="02010600040101010101" pitchFamily="2" charset="-122"/>
                <a:ea typeface="华文中宋" panose="02010600040101010101" pitchFamily="2" charset="-122"/>
              </a:rPr>
              <a:t>2012</a:t>
            </a:r>
            <a:r>
              <a:rPr lang="zh-CN" altLang="en-US" dirty="0">
                <a:latin typeface="华文中宋" panose="02010600040101010101" pitchFamily="2" charset="-122"/>
                <a:ea typeface="华文中宋" panose="02010600040101010101" pitchFamily="2" charset="-122"/>
              </a:rPr>
              <a:t>年版。</a:t>
            </a:r>
            <a:endParaRPr lang="en-US" altLang="zh-CN" dirty="0">
              <a:latin typeface="华文中宋" panose="02010600040101010101" pitchFamily="2" charset="-122"/>
              <a:ea typeface="华文中宋" panose="02010600040101010101" pitchFamily="2" charset="-122"/>
            </a:endParaRPr>
          </a:p>
        </p:txBody>
      </p:sp>
      <p:sp>
        <p:nvSpPr>
          <p:cNvPr id="3" name="矩形 2"/>
          <p:cNvSpPr/>
          <p:nvPr/>
        </p:nvSpPr>
        <p:spPr>
          <a:xfrm>
            <a:off x="7025864" y="926492"/>
            <a:ext cx="4140000" cy="3521157"/>
          </a:xfrm>
          <a:prstGeom prst="rect">
            <a:avLst/>
          </a:prstGeom>
        </p:spPr>
        <p:txBody>
          <a:bodyPr wrap="square">
            <a:spAutoFit/>
            <a:scene3d>
              <a:camera prst="perspectiveRelaxed" fov="900000">
                <a:rot lat="0" lon="1200000" rev="0"/>
              </a:camera>
              <a:lightRig rig="threePt" dir="t"/>
            </a:scene3d>
          </a:bodyPr>
          <a:lstStyle/>
          <a:p>
            <a:pPr marL="342265" indent="-342265" algn="just">
              <a:lnSpc>
                <a:spcPct val="150000"/>
              </a:lnSpc>
              <a:spcAft>
                <a:spcPts val="600"/>
              </a:spcAft>
            </a:pPr>
            <a:r>
              <a:rPr lang="en-US" altLang="zh-CN" dirty="0">
                <a:latin typeface="华文中宋" panose="02010600040101010101" pitchFamily="2" charset="-122"/>
                <a:ea typeface="华文中宋" panose="02010600040101010101" pitchFamily="2" charset="-122"/>
              </a:rPr>
              <a:t>5. </a:t>
            </a:r>
            <a:r>
              <a:rPr lang="zh-CN" altLang="en-US" dirty="0">
                <a:latin typeface="华文中宋" panose="02010600040101010101" pitchFamily="2" charset="-122"/>
                <a:ea typeface="华文中宋" panose="02010600040101010101" pitchFamily="2" charset="-122"/>
              </a:rPr>
              <a:t>马克思：</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哥达纲领批判</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马克思恩格斯选集</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第三卷，人民出版社</a:t>
            </a:r>
            <a:r>
              <a:rPr lang="en-US" altLang="zh-CN" dirty="0">
                <a:latin typeface="华文中宋" panose="02010600040101010101" pitchFamily="2" charset="-122"/>
                <a:ea typeface="华文中宋" panose="02010600040101010101" pitchFamily="2" charset="-122"/>
              </a:rPr>
              <a:t>2012</a:t>
            </a:r>
            <a:r>
              <a:rPr lang="zh-CN" altLang="en-US" dirty="0">
                <a:latin typeface="华文中宋" panose="02010600040101010101" pitchFamily="2" charset="-122"/>
                <a:ea typeface="华文中宋" panose="02010600040101010101" pitchFamily="2" charset="-122"/>
              </a:rPr>
              <a:t>年版。</a:t>
            </a:r>
          </a:p>
          <a:p>
            <a:pPr marL="342265" indent="-342265" algn="just">
              <a:lnSpc>
                <a:spcPct val="150000"/>
              </a:lnSpc>
              <a:spcAft>
                <a:spcPts val="600"/>
              </a:spcAft>
            </a:pPr>
            <a:r>
              <a:rPr lang="en-US" altLang="zh-CN" dirty="0">
                <a:latin typeface="华文中宋" panose="02010600040101010101" pitchFamily="2" charset="-122"/>
                <a:ea typeface="华文中宋" panose="02010600040101010101" pitchFamily="2" charset="-122"/>
              </a:rPr>
              <a:t>6. </a:t>
            </a:r>
            <a:r>
              <a:rPr lang="zh-CN" altLang="en-US" dirty="0">
                <a:latin typeface="华文中宋" panose="02010600040101010101" pitchFamily="2" charset="-122"/>
                <a:ea typeface="华文中宋" panose="02010600040101010101" pitchFamily="2" charset="-122"/>
              </a:rPr>
              <a:t>习近平：</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在实现中国梦的生动实践中放飞青春梦想</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习近平谈治国理政</a:t>
            </a:r>
            <a:r>
              <a:rPr lang="en-US" altLang="zh-CN" dirty="0">
                <a:latin typeface="华文中宋" panose="02010600040101010101" pitchFamily="2" charset="-122"/>
                <a:ea typeface="华文中宋" panose="02010600040101010101" pitchFamily="2" charset="-122"/>
              </a:rPr>
              <a:t>》</a:t>
            </a:r>
            <a:r>
              <a:rPr lang="zh-CN" altLang="en-US" dirty="0">
                <a:latin typeface="华文中宋" panose="02010600040101010101" pitchFamily="2" charset="-122"/>
                <a:ea typeface="华文中宋" panose="02010600040101010101" pitchFamily="2" charset="-122"/>
              </a:rPr>
              <a:t>第一卷，外文出版社</a:t>
            </a:r>
            <a:r>
              <a:rPr lang="en-US" altLang="zh-CN" dirty="0">
                <a:latin typeface="华文中宋" panose="02010600040101010101" pitchFamily="2" charset="-122"/>
                <a:ea typeface="华文中宋" panose="02010600040101010101" pitchFamily="2" charset="-122"/>
              </a:rPr>
              <a:t>2018</a:t>
            </a:r>
            <a:r>
              <a:rPr lang="zh-CN" altLang="en-US" dirty="0">
                <a:latin typeface="华文中宋" panose="02010600040101010101" pitchFamily="2" charset="-122"/>
                <a:ea typeface="华文中宋" panose="02010600040101010101" pitchFamily="2" charset="-122"/>
              </a:rPr>
              <a:t>年版。</a:t>
            </a:r>
            <a:endParaRPr lang="en-US" altLang="zh-CN" dirty="0">
              <a:latin typeface="华文中宋" panose="02010600040101010101" pitchFamily="2" charset="-122"/>
              <a:ea typeface="华文中宋" panose="02010600040101010101" pitchFamily="2" charset="-122"/>
            </a:endParaRPr>
          </a:p>
          <a:p>
            <a:pPr algn="just">
              <a:lnSpc>
                <a:spcPct val="150000"/>
              </a:lnSpc>
              <a:spcAft>
                <a:spcPts val="600"/>
              </a:spcAft>
            </a:pPr>
            <a:r>
              <a:rPr lang="en-US" altLang="zh-CN" dirty="0">
                <a:solidFill>
                  <a:schemeClr val="bg2"/>
                </a:solidFill>
                <a:latin typeface="华文中宋" panose="02010600040101010101" pitchFamily="2" charset="-122"/>
                <a:ea typeface="华文中宋" panose="02010600040101010101" pitchFamily="2" charset="-122"/>
              </a:rPr>
              <a:t>—————————————————</a:t>
            </a:r>
            <a:endParaRPr lang="zh-CN" altLang="en-US" dirty="0">
              <a:latin typeface="华文中宋" panose="02010600040101010101" pitchFamily="2" charset="-122"/>
              <a:ea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4950"/>
                            </p:stCondLst>
                            <p:childTnLst>
                              <p:par>
                                <p:cTn id="9" presetID="10" presetClass="entr" presetSubtype="0" fill="hold" grpId="0" nodeType="afterEffect">
                                  <p:stCondLst>
                                    <p:cond delay="0"/>
                                  </p:stCondLst>
                                  <p:iterate type="wd">
                                    <p:tmPct val="10000"/>
                                  </p:iterate>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ags/tag1.xml><?xml version="1.0" encoding="utf-8"?>
<p:tagLst xmlns:a="http://schemas.openxmlformats.org/drawingml/2006/main" xmlns:r="http://schemas.openxmlformats.org/officeDocument/2006/relationships" xmlns:p="http://schemas.openxmlformats.org/presentationml/2006/main">
  <p:tag name="COMMONDATA" val="eyJoZGlkIjoiYTZiMjAwZjU2NTJjOTRjYzJkNDM5MDUzYzNkNWEyMDUifQ=="/>
</p:tagLst>
</file>

<file path=ppt/tags/tag2.xml><?xml version="1.0" encoding="utf-8"?>
<p:tagLst xmlns:a="http://schemas.openxmlformats.org/drawingml/2006/main" xmlns:r="http://schemas.openxmlformats.org/officeDocument/2006/relationships" xmlns:p="http://schemas.openxmlformats.org/presentationml/2006/main">
  <p:tag name="ISLIDE.VECTOR" val="#340148;"/>
</p:tagLst>
</file>

<file path=ppt/tags/tag3.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70849"/>
  <p:tag name="KSO_WM_TAG_VERSION" val="1.0"/>
  <p:tag name="KSO_WM_BEAUTIFY_FLAG" val="#wm#"/>
  <p:tag name="KSO_WM_UNIT_TYPE" val="l_h_f"/>
  <p:tag name="KSO_WM_UNIT_INDEX" val="1_2_1"/>
  <p:tag name="KSO_WM_UNIT_LAYERLEVEL" val="1_1_1"/>
  <p:tag name="KSO_WM_UNIT_VALUE" val="76"/>
  <p:tag name="KSO_WM_UNIT_HIGHLIGHT" val="0"/>
  <p:tag name="KSO_WM_UNIT_COMPATIBLE" val="0"/>
  <p:tag name="KSO_WM_UNIT_CLEAR" val="0"/>
  <p:tag name="KSO_WM_UNIT_PRESET_TEXT_INDEX" val="4"/>
  <p:tag name="KSO_WM_UNIT_PRESET_TEXT_LEN" val="171"/>
  <p:tag name="KSO_WM_DIAGRAM_GROUP_CODE" val="l1-1"/>
  <p:tag name="KSO_WM_UNIT_ID" val="diagram20170849_1*l_h_f*1_2_1"/>
  <p:tag name="KSO_WM_UNIT_TEXT_FILL_FORE_SCHEMECOLOR_INDEX" val="13"/>
  <p:tag name="KSO_WM_UNIT_TEXT_FILL_TYPE" val="1"/>
</p:tagLst>
</file>

<file path=ppt/tags/tag4.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8089"/>
  <p:tag name="KSO_WM_UNIT_TYPE" val="n_h_i"/>
  <p:tag name="KSO_WM_UNIT_INDEX" val="1_2_2"/>
  <p:tag name="KSO_WM_UNIT_ID" val="diagram20188089_1*n_h_i*1_2_2"/>
  <p:tag name="KSO_WM_UNIT_LAYERLEVEL" val="1_1_1"/>
  <p:tag name="KSO_WM_BEAUTIFY_FLAG" val="#wm#"/>
  <p:tag name="KSO_WM_TAG_VERSION" val="1.0"/>
  <p:tag name="KSO_WM_DIAGRAM_GROUP_CODE" val="n1-1"/>
  <p:tag name="KSO_WM_UNIT_HIGHLIGHT" val="0"/>
  <p:tag name="KSO_WM_UNIT_COMPATIBLE" val="0"/>
  <p:tag name="KSO_WM_UNIT_DIAGRAM_ISNUMVISUAL" val="0"/>
  <p:tag name="KSO_WM_UNIT_DIAGRAM_ISREFERUNIT" val="0"/>
  <p:tag name="KSO_WM_UNIT_LINE_FORE_SCHEMECOLOR_INDEX" val="13"/>
  <p:tag name="KSO_WM_UNIT_LINE_FILL_TYPE" val="2"/>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16483_3*l_h_i*1_1_1"/>
  <p:tag name="KSO_WM_TEMPLATE_CATEGORY" val="diagram"/>
  <p:tag name="KSO_WM_TEMPLATE_INDEX" val="20216483"/>
  <p:tag name="KSO_WM_UNIT_LAYERLEVEL" val="1_1_1"/>
  <p:tag name="KSO_WM_TAG_VERSION" val="1.0"/>
  <p:tag name="KSO_WM_BEAUTIFY_FLAG" val="#wm#"/>
  <p:tag name="KSO_WM_DIAGRAM_GROUP_CODE" val="l1-1"/>
  <p:tag name="KSO_WM_UNIT_TYPE" val="l_h_i"/>
  <p:tag name="KSO_WM_UNIT_INDEX" val="1_1_1"/>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6.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70864"/>
  <p:tag name="KSO_WM_TAG_VERSION" val="1.0"/>
  <p:tag name="KSO_WM_BEAUTIFY_FLAG" val="#wm#"/>
  <p:tag name="KSO_WM_UNIT_TYPE" val="l_h_f"/>
  <p:tag name="KSO_WM_UNIT_INDEX" val="1_1_2"/>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diagram20170864_5*l_h_f*1_1_2"/>
  <p:tag name="KSO_WM_UNIT_TEXT_FILL_FORE_SCHEMECOLOR_INDEX" val="13"/>
  <p:tag name="KSO_WM_UNIT_TEXT_FILL_TYPE" val="1"/>
  <p:tag name="KSO_WM_UNIT_USESOURCEFORMAT_APPLY" val="0"/>
</p:tagLst>
</file>

<file path=ppt/tags/tag7.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70864"/>
  <p:tag name="KSO_WM_TAG_VERSION" val="1.0"/>
  <p:tag name="KSO_WM_BEAUTIFY_FLAG" val="#wm#"/>
  <p:tag name="KSO_WM_UNIT_TYPE" val="l_h_f"/>
  <p:tag name="KSO_WM_UNIT_INDEX" val="1_1_2"/>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diagram20170864_5*l_h_f*1_1_2"/>
  <p:tag name="KSO_WM_UNIT_TEXT_FILL_FORE_SCHEMECOLOR_INDEX" val="13"/>
  <p:tag name="KSO_WM_UNIT_TEXT_FILL_TYPE" val="1"/>
  <p:tag name="KSO_WM_UNIT_USESOURCEFORMAT_APPLY" val="0"/>
</p:tagLst>
</file>

<file path=ppt/tags/tag8.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70864"/>
  <p:tag name="KSO_WM_TAG_VERSION" val="1.0"/>
  <p:tag name="KSO_WM_BEAUTIFY_FLAG" val="#wm#"/>
  <p:tag name="KSO_WM_UNIT_TYPE" val="l_h_f"/>
  <p:tag name="KSO_WM_UNIT_INDEX" val="1_1_2"/>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diagram20170864_5*l_h_f*1_1_2"/>
  <p:tag name="KSO_WM_UNIT_TEXT_FILL_FORE_SCHEMECOLOR_INDEX" val="13"/>
  <p:tag name="KSO_WM_UNIT_TEXT_FILL_TYPE" val="1"/>
  <p:tag name="KSO_WM_UNIT_USESOURCEFORMAT_APPLY" val="0"/>
</p:tagLst>
</file>

<file path=ppt/tags/tag9.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70864"/>
  <p:tag name="KSO_WM_TAG_VERSION" val="1.0"/>
  <p:tag name="KSO_WM_BEAUTIFY_FLAG" val="#wm#"/>
  <p:tag name="KSO_WM_UNIT_TYPE" val="l_h_f"/>
  <p:tag name="KSO_WM_UNIT_INDEX" val="1_1_2"/>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diagram20170864_5*l_h_f*1_1_2"/>
  <p:tag name="KSO_WM_UNIT_TEXT_FILL_FORE_SCHEMECOLOR_INDEX" val="13"/>
  <p:tag name="KSO_WM_UNIT_TEXT_FILL_TYPE" val="1"/>
  <p:tag name="KSO_WM_UNIT_USESOURCEFORMAT_APPLY" val="0"/>
</p:tagLst>
</file>

<file path=ppt/tags/tag10.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70864"/>
  <p:tag name="KSO_WM_TAG_VERSION" val="1.0"/>
  <p:tag name="KSO_WM_BEAUTIFY_FLAG" val="#wm#"/>
  <p:tag name="KSO_WM_UNIT_TYPE" val="l_h_f"/>
  <p:tag name="KSO_WM_UNIT_INDEX" val="1_1_2"/>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diagram20170864_5*l_h_f*1_1_2"/>
  <p:tag name="KSO_WM_UNIT_TEXT_FILL_FORE_SCHEMECOLOR_INDEX" val="13"/>
  <p:tag name="KSO_WM_UNIT_TEXT_FILL_TYPE" val="1"/>
  <p:tag name="KSO_WM_UNIT_USESOURCEFORMAT_APPLY" val="0"/>
</p:tagLst>
</file>

<file path=ppt/tags/tag11.xml><?xml version="1.0" encoding="utf-8"?>
<p:tagLst xmlns:a="http://schemas.openxmlformats.org/drawingml/2006/main" xmlns:r="http://schemas.openxmlformats.org/officeDocument/2006/relationships" xmlns:p="http://schemas.openxmlformats.org/presentationml/2006/main">
  <p:tag name="PA" val="v4.3.3"/>
</p:tagLst>
</file>

<file path=ppt/tags/tag12.xml><?xml version="1.0" encoding="utf-8"?>
<p:tagLst xmlns:a="http://schemas.openxmlformats.org/drawingml/2006/main" xmlns:r="http://schemas.openxmlformats.org/officeDocument/2006/relationships" xmlns:p="http://schemas.openxmlformats.org/presentationml/2006/main">
  <p:tag name="PA" val="v4.3.3"/>
</p:tagLst>
</file>

<file path=ppt/tags/tag13.xml><?xml version="1.0" encoding="utf-8"?>
<p:tagLst xmlns:a="http://schemas.openxmlformats.org/drawingml/2006/main" xmlns:r="http://schemas.openxmlformats.org/officeDocument/2006/relationships" xmlns:p="http://schemas.openxmlformats.org/presentationml/2006/main">
  <p:tag name="PA" val="v4.3.3"/>
</p:tagLst>
</file>

<file path=ppt/tags/tag14.xml><?xml version="1.0" encoding="utf-8"?>
<p:tagLst xmlns:a="http://schemas.openxmlformats.org/drawingml/2006/main" xmlns:r="http://schemas.openxmlformats.org/officeDocument/2006/relationships" xmlns:p="http://schemas.openxmlformats.org/presentationml/2006/main">
  <p:tag name="ISLIDE.VECTOR" val="#308547;"/>
</p:tagLst>
</file>

<file path=ppt/tags/tag15.xml><?xml version="1.0" encoding="utf-8"?>
<p:tagLst xmlns:a="http://schemas.openxmlformats.org/drawingml/2006/main" xmlns:r="http://schemas.openxmlformats.org/officeDocument/2006/relationships" xmlns:p="http://schemas.openxmlformats.org/presentationml/2006/main">
  <p:tag name="ISLIDE.VECTOR" val="#30854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FFF">
            <a:alpha val="71000"/>
          </a:srgb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2344</TotalTime>
  <Words>7106</Words>
  <Application>Microsoft Office PowerPoint</Application>
  <PresentationFormat>宽屏</PresentationFormat>
  <Paragraphs>621</Paragraphs>
  <Slides>112</Slides>
  <Notes>63</Notes>
  <HiddenSlides>0</HiddenSlides>
  <MMClips>3</MMClips>
  <ScaleCrop>false</ScaleCrop>
  <HeadingPairs>
    <vt:vector size="6" baseType="variant">
      <vt:variant>
        <vt:lpstr>已用的字体</vt:lpstr>
      </vt:variant>
      <vt:variant>
        <vt:i4>23</vt:i4>
      </vt:variant>
      <vt:variant>
        <vt:lpstr>主题</vt:lpstr>
      </vt:variant>
      <vt:variant>
        <vt:i4>1</vt:i4>
      </vt:variant>
      <vt:variant>
        <vt:lpstr>幻灯片标题</vt:lpstr>
      </vt:variant>
      <vt:variant>
        <vt:i4>112</vt:i4>
      </vt:variant>
    </vt:vector>
  </HeadingPairs>
  <TitlesOfParts>
    <vt:vector size="136" baseType="lpstr">
      <vt:lpstr>Cordia New</vt:lpstr>
      <vt:lpstr>FZShuSong-Z01S</vt:lpstr>
      <vt:lpstr>Toppan Bunkyu Gothic</vt:lpstr>
      <vt:lpstr>等线</vt:lpstr>
      <vt:lpstr>等线 Light</vt:lpstr>
      <vt:lpstr>方正超粗黑_GBK</vt:lpstr>
      <vt:lpstr>方正粗宋简体</vt:lpstr>
      <vt:lpstr>方正粗雅宋_GBK</vt:lpstr>
      <vt:lpstr>方正大标宋简体</vt:lpstr>
      <vt:lpstr>方正特雅宋简体</vt:lpstr>
      <vt:lpstr>汉仪晓波折纸体简</vt:lpstr>
      <vt:lpstr>华文新魏</vt:lpstr>
      <vt:lpstr>华文中宋</vt:lpstr>
      <vt:lpstr>楷体</vt:lpstr>
      <vt:lpstr>隶书</vt:lpstr>
      <vt:lpstr>宋体</vt:lpstr>
      <vt:lpstr>Microsoft YaHei</vt:lpstr>
      <vt:lpstr>Microsoft YaHei</vt:lpstr>
      <vt:lpstr>Arial</vt:lpstr>
      <vt:lpstr>Calibri</vt:lpstr>
      <vt:lpstr>Helvetica</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SLB</dc:creator>
  <cp:lastModifiedBy>Microsoft 帐户</cp:lastModifiedBy>
  <cp:revision>11</cp:revision>
  <dcterms:created xsi:type="dcterms:W3CDTF">2022-07-17T12:04:58Z</dcterms:created>
  <dcterms:modified xsi:type="dcterms:W3CDTF">2023-04-03T02:53:27Z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2052-4.1.2.6545</vt:lpwstr>
  </property>
  <property fmtid="{D5CDD505-2E9C-101B-9397-08002B2CF9AE}" pid="3" name="ICV">
    <vt:lpwstr>BF9A61544B3F4BF1BAC01D5538C01CBC</vt:lpwstr>
  </property>
</Properties>
</file>